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tags/tag208.xml" ContentType="application/vnd.openxmlformats-officedocument.presentationml.tags+xml"/>
  <Override PartName="/ppt/notesSlides/notesSlide9.xml" ContentType="application/vnd.openxmlformats-officedocument.presentationml.notesSlide+xml"/>
  <Override PartName="/ppt/tags/tag209.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9" r:id="rId5"/>
    <p:sldId id="262" r:id="rId6"/>
    <p:sldId id="2134804377" r:id="rId7"/>
    <p:sldId id="326" r:id="rId8"/>
    <p:sldId id="2134804383" r:id="rId9"/>
    <p:sldId id="2134804382" r:id="rId10"/>
    <p:sldId id="2134804379" r:id="rId11"/>
    <p:sldId id="2134804378" r:id="rId12"/>
    <p:sldId id="285" r:id="rId13"/>
    <p:sldId id="2134804376" r:id="rId14"/>
    <p:sldId id="2134804381" r:id="rId15"/>
  </p:sldIdLst>
  <p:sldSz cx="12192000" cy="6858000"/>
  <p:notesSz cx="6858000" cy="9144000"/>
  <p:custDataLst>
    <p:tags r:id="rId17"/>
  </p:custDataLst>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E3AD9D-753B-1C4C-9455-FCB85BDDBCC7}">
          <p14:sldIdLst>
            <p14:sldId id="289"/>
            <p14:sldId id="262"/>
            <p14:sldId id="2134804377"/>
            <p14:sldId id="326"/>
            <p14:sldId id="2134804383"/>
            <p14:sldId id="2134804382"/>
            <p14:sldId id="2134804379"/>
            <p14:sldId id="2134804378"/>
            <p14:sldId id="285"/>
          </p14:sldIdLst>
        </p14:section>
        <p14:section name="Product Extras" id="{0C933C11-D94D-7C46-ADB7-2103F2A5AA9A}">
          <p14:sldIdLst>
            <p14:sldId id="2134804376"/>
            <p14:sldId id="2134804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2B"/>
    <a:srgbClr val="BD10E0"/>
    <a:srgbClr val="F4F8FF"/>
    <a:srgbClr val="DAE3F3"/>
    <a:srgbClr val="0E183C"/>
    <a:srgbClr val="1C63FF"/>
    <a:srgbClr val="726E83"/>
    <a:srgbClr val="ABB3C1"/>
    <a:srgbClr val="C9D9FF"/>
    <a:srgbClr val="DF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9848E-6656-4A3C-AB43-B1A3B0133549}" v="6" dt="2023-03-09T14:56:06.072"/>
    <p1510:client id="{83AF0EAE-1449-4C87-B14F-64EAAA6BDADC}" v="17464" dt="2023-03-09T15:36:43.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wen Zhang" userId="9dd81366-5d6f-445a-b031-6ea562624431" providerId="ADAL" clId="{55E5547C-9DD3-5D45-9E3D-FFCB6585264C}"/>
    <pc:docChg chg="undo custSel modSld">
      <pc:chgData name="Wenwen Zhang" userId="9dd81366-5d6f-445a-b031-6ea562624431" providerId="ADAL" clId="{55E5547C-9DD3-5D45-9E3D-FFCB6585264C}" dt="2022-12-07T02:27:53.227" v="682"/>
      <pc:docMkLst>
        <pc:docMk/>
      </pc:docMkLst>
      <pc:sldChg chg="mod">
        <pc:chgData name="Wenwen Zhang" userId="9dd81366-5d6f-445a-b031-6ea562624431" providerId="ADAL" clId="{55E5547C-9DD3-5D45-9E3D-FFCB6585264C}" dt="2022-12-07T01:25:15.849" v="1" actId="27918"/>
        <pc:sldMkLst>
          <pc:docMk/>
          <pc:sldMk cId="4270526946" sldId="329"/>
        </pc:sldMkLst>
      </pc:sldChg>
      <pc:sldChg chg="modNotesTx">
        <pc:chgData name="Wenwen Zhang" userId="9dd81366-5d6f-445a-b031-6ea562624431" providerId="ADAL" clId="{55E5547C-9DD3-5D45-9E3D-FFCB6585264C}" dt="2022-12-07T01:30:18.873" v="192" actId="20577"/>
        <pc:sldMkLst>
          <pc:docMk/>
          <pc:sldMk cId="2884773076" sldId="2134804360"/>
        </pc:sldMkLst>
      </pc:sldChg>
      <pc:sldChg chg="addSp modSp mod modNotesTx">
        <pc:chgData name="Wenwen Zhang" userId="9dd81366-5d6f-445a-b031-6ea562624431" providerId="ADAL" clId="{55E5547C-9DD3-5D45-9E3D-FFCB6585264C}" dt="2022-12-07T02:18:28.371" v="548" actId="207"/>
        <pc:sldMkLst>
          <pc:docMk/>
          <pc:sldMk cId="853588367" sldId="2134804361"/>
        </pc:sldMkLst>
        <pc:spChg chg="add mod">
          <ac:chgData name="Wenwen Zhang" userId="9dd81366-5d6f-445a-b031-6ea562624431" providerId="ADAL" clId="{55E5547C-9DD3-5D45-9E3D-FFCB6585264C}" dt="2022-12-07T02:18:22.438" v="546" actId="207"/>
          <ac:spMkLst>
            <pc:docMk/>
            <pc:sldMk cId="853588367" sldId="2134804361"/>
            <ac:spMk id="3" creationId="{DADE8D47-A591-4C2C-2FF4-A101EB0EEB30}"/>
          </ac:spMkLst>
        </pc:spChg>
        <pc:spChg chg="add mod">
          <ac:chgData name="Wenwen Zhang" userId="9dd81366-5d6f-445a-b031-6ea562624431" providerId="ADAL" clId="{55E5547C-9DD3-5D45-9E3D-FFCB6585264C}" dt="2022-12-07T02:18:25.205" v="547" actId="207"/>
          <ac:spMkLst>
            <pc:docMk/>
            <pc:sldMk cId="853588367" sldId="2134804361"/>
            <ac:spMk id="4" creationId="{6C1AF25C-CBDD-1634-FF83-10B20807FEF7}"/>
          </ac:spMkLst>
        </pc:spChg>
        <pc:spChg chg="add mod">
          <ac:chgData name="Wenwen Zhang" userId="9dd81366-5d6f-445a-b031-6ea562624431" providerId="ADAL" clId="{55E5547C-9DD3-5D45-9E3D-FFCB6585264C}" dt="2022-12-07T02:18:28.371" v="548" actId="207"/>
          <ac:spMkLst>
            <pc:docMk/>
            <pc:sldMk cId="853588367" sldId="2134804361"/>
            <ac:spMk id="5" creationId="{59F39FFD-DC35-B6BE-F5F6-94BAB0AB25B6}"/>
          </ac:spMkLst>
        </pc:spChg>
        <pc:spChg chg="add mod">
          <ac:chgData name="Wenwen Zhang" userId="9dd81366-5d6f-445a-b031-6ea562624431" providerId="ADAL" clId="{55E5547C-9DD3-5D45-9E3D-FFCB6585264C}" dt="2022-12-07T02:18:13.697" v="543" actId="207"/>
          <ac:spMkLst>
            <pc:docMk/>
            <pc:sldMk cId="853588367" sldId="2134804361"/>
            <ac:spMk id="7" creationId="{ED6232FB-379F-5213-DEFA-42017CB6DA88}"/>
          </ac:spMkLst>
        </pc:spChg>
        <pc:spChg chg="add mod">
          <ac:chgData name="Wenwen Zhang" userId="9dd81366-5d6f-445a-b031-6ea562624431" providerId="ADAL" clId="{55E5547C-9DD3-5D45-9E3D-FFCB6585264C}" dt="2022-12-07T02:18:16.155" v="544" actId="207"/>
          <ac:spMkLst>
            <pc:docMk/>
            <pc:sldMk cId="853588367" sldId="2134804361"/>
            <ac:spMk id="8" creationId="{F7A18FCD-6836-DA2A-A02D-50FE7074D246}"/>
          </ac:spMkLst>
        </pc:spChg>
        <pc:spChg chg="add mod">
          <ac:chgData name="Wenwen Zhang" userId="9dd81366-5d6f-445a-b031-6ea562624431" providerId="ADAL" clId="{55E5547C-9DD3-5D45-9E3D-FFCB6585264C}" dt="2022-12-07T02:18:19.054" v="545" actId="207"/>
          <ac:spMkLst>
            <pc:docMk/>
            <pc:sldMk cId="853588367" sldId="2134804361"/>
            <ac:spMk id="9" creationId="{B917D31A-3F94-6F3B-6DA1-2D5B5FF2F142}"/>
          </ac:spMkLst>
        </pc:spChg>
      </pc:sldChg>
      <pc:sldChg chg="modSp mod">
        <pc:chgData name="Wenwen Zhang" userId="9dd81366-5d6f-445a-b031-6ea562624431" providerId="ADAL" clId="{55E5547C-9DD3-5D45-9E3D-FFCB6585264C}" dt="2022-12-07T02:22:25.652" v="651" actId="1036"/>
        <pc:sldMkLst>
          <pc:docMk/>
          <pc:sldMk cId="691933908" sldId="2134804364"/>
        </pc:sldMkLst>
        <pc:spChg chg="mod">
          <ac:chgData name="Wenwen Zhang" userId="9dd81366-5d6f-445a-b031-6ea562624431" providerId="ADAL" clId="{55E5547C-9DD3-5D45-9E3D-FFCB6585264C}" dt="2022-12-07T02:20:39.751" v="549" actId="20577"/>
          <ac:spMkLst>
            <pc:docMk/>
            <pc:sldMk cId="691933908" sldId="2134804364"/>
            <ac:spMk id="2" creationId="{B065B79C-C4D6-5961-7919-6BB68C420868}"/>
          </ac:spMkLst>
        </pc:spChg>
        <pc:spChg chg="mod">
          <ac:chgData name="Wenwen Zhang" userId="9dd81366-5d6f-445a-b031-6ea562624431" providerId="ADAL" clId="{55E5547C-9DD3-5D45-9E3D-FFCB6585264C}" dt="2022-12-07T02:22:25.652" v="651" actId="1036"/>
          <ac:spMkLst>
            <pc:docMk/>
            <pc:sldMk cId="691933908" sldId="2134804364"/>
            <ac:spMk id="7" creationId="{1F61149F-1E20-A8AC-4C9F-D790DEAB9469}"/>
          </ac:spMkLst>
        </pc:spChg>
        <pc:spChg chg="mod">
          <ac:chgData name="Wenwen Zhang" userId="9dd81366-5d6f-445a-b031-6ea562624431" providerId="ADAL" clId="{55E5547C-9DD3-5D45-9E3D-FFCB6585264C}" dt="2022-12-07T02:22:25.652" v="651" actId="1036"/>
          <ac:spMkLst>
            <pc:docMk/>
            <pc:sldMk cId="691933908" sldId="2134804364"/>
            <ac:spMk id="8" creationId="{220E948E-6698-B7EC-831B-0DB92E8E2F61}"/>
          </ac:spMkLst>
        </pc:spChg>
        <pc:spChg chg="mod">
          <ac:chgData name="Wenwen Zhang" userId="9dd81366-5d6f-445a-b031-6ea562624431" providerId="ADAL" clId="{55E5547C-9DD3-5D45-9E3D-FFCB6585264C}" dt="2022-12-07T02:22:25.652" v="651" actId="1036"/>
          <ac:spMkLst>
            <pc:docMk/>
            <pc:sldMk cId="691933908" sldId="2134804364"/>
            <ac:spMk id="9" creationId="{21C1DF04-62EE-BC84-D5AB-0D14B3B6C342}"/>
          </ac:spMkLst>
        </pc:spChg>
        <pc:spChg chg="mod">
          <ac:chgData name="Wenwen Zhang" userId="9dd81366-5d6f-445a-b031-6ea562624431" providerId="ADAL" clId="{55E5547C-9DD3-5D45-9E3D-FFCB6585264C}" dt="2022-12-07T02:22:25.652" v="651" actId="1036"/>
          <ac:spMkLst>
            <pc:docMk/>
            <pc:sldMk cId="691933908" sldId="2134804364"/>
            <ac:spMk id="10" creationId="{A6414961-4924-D445-9CBB-7C44064EB260}"/>
          </ac:spMkLst>
        </pc:spChg>
        <pc:spChg chg="mod">
          <ac:chgData name="Wenwen Zhang" userId="9dd81366-5d6f-445a-b031-6ea562624431" providerId="ADAL" clId="{55E5547C-9DD3-5D45-9E3D-FFCB6585264C}" dt="2022-12-07T02:20:44.728" v="550" actId="20577"/>
          <ac:spMkLst>
            <pc:docMk/>
            <pc:sldMk cId="691933908" sldId="2134804364"/>
            <ac:spMk id="17" creationId="{9D1E6C58-4AF0-E4D6-5BC6-E8F603498246}"/>
          </ac:spMkLst>
        </pc:spChg>
      </pc:sldChg>
      <pc:sldChg chg="addSp delSp modSp mod">
        <pc:chgData name="Wenwen Zhang" userId="9dd81366-5d6f-445a-b031-6ea562624431" providerId="ADAL" clId="{55E5547C-9DD3-5D45-9E3D-FFCB6585264C}" dt="2022-12-07T02:27:53.227" v="682"/>
        <pc:sldMkLst>
          <pc:docMk/>
          <pc:sldMk cId="3189853592" sldId="2134804367"/>
        </pc:sldMkLst>
        <pc:graphicFrameChg chg="add mod">
          <ac:chgData name="Wenwen Zhang" userId="9dd81366-5d6f-445a-b031-6ea562624431" providerId="ADAL" clId="{55E5547C-9DD3-5D45-9E3D-FFCB6585264C}" dt="2022-12-07T01:33:49.619" v="228"/>
          <ac:graphicFrameMkLst>
            <pc:docMk/>
            <pc:sldMk cId="3189853592" sldId="2134804367"/>
            <ac:graphicFrameMk id="3" creationId="{74E22699-35BD-9659-6CAC-2D2765866631}"/>
          </ac:graphicFrameMkLst>
        </pc:graphicFrameChg>
        <pc:graphicFrameChg chg="mod modGraphic">
          <ac:chgData name="Wenwen Zhang" userId="9dd81366-5d6f-445a-b031-6ea562624431" providerId="ADAL" clId="{55E5547C-9DD3-5D45-9E3D-FFCB6585264C}" dt="2022-12-07T02:27:53.227" v="682"/>
          <ac:graphicFrameMkLst>
            <pc:docMk/>
            <pc:sldMk cId="3189853592" sldId="2134804367"/>
            <ac:graphicFrameMk id="5" creationId="{2265E881-1A0F-632D-90B9-E8C0A1751FE4}"/>
          </ac:graphicFrameMkLst>
        </pc:graphicFrameChg>
        <pc:picChg chg="add mod">
          <ac:chgData name="Wenwen Zhang" userId="9dd81366-5d6f-445a-b031-6ea562624431" providerId="ADAL" clId="{55E5547C-9DD3-5D45-9E3D-FFCB6585264C}" dt="2022-12-07T02:00:44.996" v="482" actId="14826"/>
          <ac:picMkLst>
            <pc:docMk/>
            <pc:sldMk cId="3189853592" sldId="2134804367"/>
            <ac:picMk id="4" creationId="{0AC404FC-235A-9D69-72DE-F99F5CB04B55}"/>
          </ac:picMkLst>
        </pc:picChg>
        <pc:picChg chg="add mod">
          <ac:chgData name="Wenwen Zhang" userId="9dd81366-5d6f-445a-b031-6ea562624431" providerId="ADAL" clId="{55E5547C-9DD3-5D45-9E3D-FFCB6585264C}" dt="2022-12-07T02:01:00.417" v="483" actId="14826"/>
          <ac:picMkLst>
            <pc:docMk/>
            <pc:sldMk cId="3189853592" sldId="2134804367"/>
            <ac:picMk id="6" creationId="{DB73FCDF-D9D8-2973-DFA3-E04687E26D02}"/>
          </ac:picMkLst>
        </pc:picChg>
        <pc:picChg chg="add mod">
          <ac:chgData name="Wenwen Zhang" userId="9dd81366-5d6f-445a-b031-6ea562624431" providerId="ADAL" clId="{55E5547C-9DD3-5D45-9E3D-FFCB6585264C}" dt="2022-12-07T02:25:09.515" v="655" actId="1035"/>
          <ac:picMkLst>
            <pc:docMk/>
            <pc:sldMk cId="3189853592" sldId="2134804367"/>
            <ac:picMk id="7" creationId="{3C5BF9E2-9FED-4F54-30A9-D4E196D38F90}"/>
          </ac:picMkLst>
        </pc:picChg>
        <pc:picChg chg="add mod">
          <ac:chgData name="Wenwen Zhang" userId="9dd81366-5d6f-445a-b031-6ea562624431" providerId="ADAL" clId="{55E5547C-9DD3-5D45-9E3D-FFCB6585264C}" dt="2022-12-07T02:25:23.673" v="657" actId="1076"/>
          <ac:picMkLst>
            <pc:docMk/>
            <pc:sldMk cId="3189853592" sldId="2134804367"/>
            <ac:picMk id="8" creationId="{EFE1AC4E-4DDC-FC75-DC19-E744E05ACA25}"/>
          </ac:picMkLst>
        </pc:picChg>
        <pc:picChg chg="add del mod">
          <ac:chgData name="Wenwen Zhang" userId="9dd81366-5d6f-445a-b031-6ea562624431" providerId="ADAL" clId="{55E5547C-9DD3-5D45-9E3D-FFCB6585264C}" dt="2022-12-07T02:01:41.624" v="484" actId="478"/>
          <ac:picMkLst>
            <pc:docMk/>
            <pc:sldMk cId="3189853592" sldId="2134804367"/>
            <ac:picMk id="9" creationId="{A1446EE0-1913-9284-9A6F-BEA976A28190}"/>
          </ac:picMkLst>
        </pc:picChg>
        <pc:picChg chg="add del mod">
          <ac:chgData name="Wenwen Zhang" userId="9dd81366-5d6f-445a-b031-6ea562624431" providerId="ADAL" clId="{55E5547C-9DD3-5D45-9E3D-FFCB6585264C}" dt="2022-12-07T01:56:42.843" v="457" actId="478"/>
          <ac:picMkLst>
            <pc:docMk/>
            <pc:sldMk cId="3189853592" sldId="2134804367"/>
            <ac:picMk id="10" creationId="{C7A7F8C0-4520-BACB-D809-866F7FA4EC42}"/>
          </ac:picMkLst>
        </pc:picChg>
        <pc:picChg chg="add mod">
          <ac:chgData name="Wenwen Zhang" userId="9dd81366-5d6f-445a-b031-6ea562624431" providerId="ADAL" clId="{55E5547C-9DD3-5D45-9E3D-FFCB6585264C}" dt="2022-12-07T02:01:00.417" v="483" actId="14826"/>
          <ac:picMkLst>
            <pc:docMk/>
            <pc:sldMk cId="3189853592" sldId="2134804367"/>
            <ac:picMk id="11" creationId="{B6B70C70-CC29-445A-A6B1-B435B3BD12B1}"/>
          </ac:picMkLst>
        </pc:picChg>
        <pc:picChg chg="add del mod">
          <ac:chgData name="Wenwen Zhang" userId="9dd81366-5d6f-445a-b031-6ea562624431" providerId="ADAL" clId="{55E5547C-9DD3-5D45-9E3D-FFCB6585264C}" dt="2022-12-07T01:59:48.319" v="480" actId="478"/>
          <ac:picMkLst>
            <pc:docMk/>
            <pc:sldMk cId="3189853592" sldId="2134804367"/>
            <ac:picMk id="13" creationId="{FCA32D3C-B7C7-C5A4-115E-395D093CF357}"/>
          </ac:picMkLst>
        </pc:picChg>
        <pc:picChg chg="mod">
          <ac:chgData name="Wenwen Zhang" userId="9dd81366-5d6f-445a-b031-6ea562624431" providerId="ADAL" clId="{55E5547C-9DD3-5D45-9E3D-FFCB6585264C}" dt="2022-12-07T02:00:17.956" v="481" actId="14826"/>
          <ac:picMkLst>
            <pc:docMk/>
            <pc:sldMk cId="3189853592" sldId="2134804367"/>
            <ac:picMk id="31" creationId="{EB876192-AF97-0768-6C6B-08518388EB16}"/>
          </ac:picMkLst>
        </pc:picChg>
        <pc:picChg chg="mod">
          <ac:chgData name="Wenwen Zhang" userId="9dd81366-5d6f-445a-b031-6ea562624431" providerId="ADAL" clId="{55E5547C-9DD3-5D45-9E3D-FFCB6585264C}" dt="2022-12-07T02:01:00.417" v="483" actId="14826"/>
          <ac:picMkLst>
            <pc:docMk/>
            <pc:sldMk cId="3189853592" sldId="2134804367"/>
            <ac:picMk id="34" creationId="{00E6892D-41B8-12C2-A9EB-A80E6B63661F}"/>
          </ac:picMkLst>
        </pc:picChg>
        <pc:picChg chg="del mod">
          <ac:chgData name="Wenwen Zhang" userId="9dd81366-5d6f-445a-b031-6ea562624431" providerId="ADAL" clId="{55E5547C-9DD3-5D45-9E3D-FFCB6585264C}" dt="2022-12-07T01:41:00.043" v="310" actId="478"/>
          <ac:picMkLst>
            <pc:docMk/>
            <pc:sldMk cId="3189853592" sldId="2134804367"/>
            <ac:picMk id="35" creationId="{6BA03B3A-323B-10FF-0240-0B05BB6625E0}"/>
          </ac:picMkLst>
        </pc:picChg>
        <pc:picChg chg="mod">
          <ac:chgData name="Wenwen Zhang" userId="9dd81366-5d6f-445a-b031-6ea562624431" providerId="ADAL" clId="{55E5547C-9DD3-5D45-9E3D-FFCB6585264C}" dt="2022-12-07T02:25:09.515" v="655" actId="1035"/>
          <ac:picMkLst>
            <pc:docMk/>
            <pc:sldMk cId="3189853592" sldId="2134804367"/>
            <ac:picMk id="36" creationId="{C42111C1-0CDE-EF0F-F2ED-307D8A942F7E}"/>
          </ac:picMkLst>
        </pc:picChg>
        <pc:picChg chg="del mod">
          <ac:chgData name="Wenwen Zhang" userId="9dd81366-5d6f-445a-b031-6ea562624431" providerId="ADAL" clId="{55E5547C-9DD3-5D45-9E3D-FFCB6585264C}" dt="2022-12-07T01:45:51.325" v="340" actId="478"/>
          <ac:picMkLst>
            <pc:docMk/>
            <pc:sldMk cId="3189853592" sldId="2134804367"/>
            <ac:picMk id="42" creationId="{5639464A-D97C-5EAE-09ED-00193EE0D555}"/>
          </ac:picMkLst>
        </pc:picChg>
        <pc:picChg chg="del mod">
          <ac:chgData name="Wenwen Zhang" userId="9dd81366-5d6f-445a-b031-6ea562624431" providerId="ADAL" clId="{55E5547C-9DD3-5D45-9E3D-FFCB6585264C}" dt="2022-12-07T01:45:49.702" v="339" actId="478"/>
          <ac:picMkLst>
            <pc:docMk/>
            <pc:sldMk cId="3189853592" sldId="2134804367"/>
            <ac:picMk id="45" creationId="{B5BAA987-8E5D-4B4A-619C-65E7DD30BAFB}"/>
          </ac:picMkLst>
        </pc:picChg>
        <pc:picChg chg="mod">
          <ac:chgData name="Wenwen Zhang" userId="9dd81366-5d6f-445a-b031-6ea562624431" providerId="ADAL" clId="{55E5547C-9DD3-5D45-9E3D-FFCB6585264C}" dt="2022-12-07T02:25:09.515" v="655" actId="1035"/>
          <ac:picMkLst>
            <pc:docMk/>
            <pc:sldMk cId="3189853592" sldId="2134804367"/>
            <ac:picMk id="46" creationId="{F867BCEA-75AB-47B1-2C49-DCD0C3D69620}"/>
          </ac:picMkLst>
        </pc:picChg>
        <pc:picChg chg="mod">
          <ac:chgData name="Wenwen Zhang" userId="9dd81366-5d6f-445a-b031-6ea562624431" providerId="ADAL" clId="{55E5547C-9DD3-5D45-9E3D-FFCB6585264C}" dt="2022-12-07T02:25:09.515" v="655" actId="1035"/>
          <ac:picMkLst>
            <pc:docMk/>
            <pc:sldMk cId="3189853592" sldId="2134804367"/>
            <ac:picMk id="47" creationId="{5B173242-E187-33C4-59A6-C9267B51A948}"/>
          </ac:picMkLst>
        </pc:picChg>
        <pc:picChg chg="mod">
          <ac:chgData name="Wenwen Zhang" userId="9dd81366-5d6f-445a-b031-6ea562624431" providerId="ADAL" clId="{55E5547C-9DD3-5D45-9E3D-FFCB6585264C}" dt="2022-12-07T02:25:09.515" v="655" actId="1035"/>
          <ac:picMkLst>
            <pc:docMk/>
            <pc:sldMk cId="3189853592" sldId="2134804367"/>
            <ac:picMk id="48" creationId="{447BD0C4-3EE4-0FF5-3ED3-C4FBD3A82966}"/>
          </ac:picMkLst>
        </pc:picChg>
        <pc:picChg chg="mod">
          <ac:chgData name="Wenwen Zhang" userId="9dd81366-5d6f-445a-b031-6ea562624431" providerId="ADAL" clId="{55E5547C-9DD3-5D45-9E3D-FFCB6585264C}" dt="2022-12-07T02:00:44.996" v="482" actId="14826"/>
          <ac:picMkLst>
            <pc:docMk/>
            <pc:sldMk cId="3189853592" sldId="2134804367"/>
            <ac:picMk id="49" creationId="{2B76009F-98C3-B31E-A29E-76FD47E047D5}"/>
          </ac:picMkLst>
        </pc:picChg>
        <pc:picChg chg="del">
          <ac:chgData name="Wenwen Zhang" userId="9dd81366-5d6f-445a-b031-6ea562624431" providerId="ADAL" clId="{55E5547C-9DD3-5D45-9E3D-FFCB6585264C}" dt="2022-12-07T01:38:22.394" v="296" actId="478"/>
          <ac:picMkLst>
            <pc:docMk/>
            <pc:sldMk cId="3189853592" sldId="2134804367"/>
            <ac:picMk id="50" creationId="{4E0AB93B-5E22-1035-1558-34B5AAFFA468}"/>
          </ac:picMkLst>
        </pc:picChg>
      </pc:sldChg>
    </pc:docChg>
  </pc:docChgLst>
  <pc:docChgLst>
    <pc:chgData name="Wenwen Zhang" userId="9dd81366-5d6f-445a-b031-6ea562624431" providerId="ADAL" clId="{83AF0EAE-1449-4C87-B14F-64EAAA6BDADC}"/>
    <pc:docChg chg="undo redo custSel addSld delSld modSld sldOrd modSection replTag">
      <pc:chgData name="Wenwen Zhang" userId="9dd81366-5d6f-445a-b031-6ea562624431" providerId="ADAL" clId="{83AF0EAE-1449-4C87-B14F-64EAAA6BDADC}" dt="2023-03-09T15:36:43.097" v="59223" actId="1076"/>
      <pc:docMkLst>
        <pc:docMk/>
      </pc:docMkLst>
      <pc:sldChg chg="modNotesTx">
        <pc:chgData name="Wenwen Zhang" userId="9dd81366-5d6f-445a-b031-6ea562624431" providerId="ADAL" clId="{83AF0EAE-1449-4C87-B14F-64EAAA6BDADC}" dt="2023-03-09T11:48:36.548" v="55784" actId="20577"/>
        <pc:sldMkLst>
          <pc:docMk/>
          <pc:sldMk cId="0" sldId="262"/>
        </pc:sldMkLst>
      </pc:sldChg>
      <pc:sldChg chg="modSp mod">
        <pc:chgData name="Wenwen Zhang" userId="9dd81366-5d6f-445a-b031-6ea562624431" providerId="ADAL" clId="{83AF0EAE-1449-4C87-B14F-64EAAA6BDADC}" dt="2023-03-06T12:22:21.393" v="6" actId="20577"/>
        <pc:sldMkLst>
          <pc:docMk/>
          <pc:sldMk cId="1412010782" sldId="289"/>
        </pc:sldMkLst>
        <pc:spChg chg="mod">
          <ac:chgData name="Wenwen Zhang" userId="9dd81366-5d6f-445a-b031-6ea562624431" providerId="ADAL" clId="{83AF0EAE-1449-4C87-B14F-64EAAA6BDADC}" dt="2023-03-06T12:22:21.393" v="6" actId="20577"/>
          <ac:spMkLst>
            <pc:docMk/>
            <pc:sldMk cId="1412010782" sldId="289"/>
            <ac:spMk id="2" creationId="{4651C5D7-EBA3-2D90-C751-2E83C27B5CBA}"/>
          </ac:spMkLst>
        </pc:spChg>
      </pc:sldChg>
      <pc:sldChg chg="addSp delSp modSp mod modNotesTx">
        <pc:chgData name="Wenwen Zhang" userId="9dd81366-5d6f-445a-b031-6ea562624431" providerId="ADAL" clId="{83AF0EAE-1449-4C87-B14F-64EAAA6BDADC}" dt="2023-03-09T09:46:12.479" v="55776" actId="1036"/>
        <pc:sldMkLst>
          <pc:docMk/>
          <pc:sldMk cId="95124222" sldId="326"/>
        </pc:sldMkLst>
        <pc:spChg chg="mod ord">
          <ac:chgData name="Wenwen Zhang" userId="9dd81366-5d6f-445a-b031-6ea562624431" providerId="ADAL" clId="{83AF0EAE-1449-4C87-B14F-64EAAA6BDADC}" dt="2023-03-06T16:19:47.406" v="44605"/>
          <ac:spMkLst>
            <pc:docMk/>
            <pc:sldMk cId="95124222" sldId="326"/>
            <ac:spMk id="2" creationId="{6A15B527-DF64-B80B-421E-C9A6463D1F44}"/>
          </ac:spMkLst>
        </pc:spChg>
        <pc:spChg chg="add del mod">
          <ac:chgData name="Wenwen Zhang" userId="9dd81366-5d6f-445a-b031-6ea562624431" providerId="ADAL" clId="{83AF0EAE-1449-4C87-B14F-64EAAA6BDADC}" dt="2023-03-06T16:19:34.199" v="44583" actId="478"/>
          <ac:spMkLst>
            <pc:docMk/>
            <pc:sldMk cId="95124222" sldId="326"/>
            <ac:spMk id="5" creationId="{E84CEB00-6455-0335-C6F3-72261C99C3E6}"/>
          </ac:spMkLst>
        </pc:spChg>
        <pc:spChg chg="mod ord">
          <ac:chgData name="Wenwen Zhang" userId="9dd81366-5d6f-445a-b031-6ea562624431" providerId="ADAL" clId="{83AF0EAE-1449-4C87-B14F-64EAAA6BDADC}" dt="2023-03-06T16:19:47.405" v="44599"/>
          <ac:spMkLst>
            <pc:docMk/>
            <pc:sldMk cId="95124222" sldId="326"/>
            <ac:spMk id="24" creationId="{E78D2A77-9AAF-BD13-DB49-60CFDD94CA71}"/>
          </ac:spMkLst>
        </pc:spChg>
        <pc:spChg chg="mod ord">
          <ac:chgData name="Wenwen Zhang" userId="9dd81366-5d6f-445a-b031-6ea562624431" providerId="ADAL" clId="{83AF0EAE-1449-4C87-B14F-64EAAA6BDADC}" dt="2023-03-06T16:23:59.766" v="44644" actId="20577"/>
          <ac:spMkLst>
            <pc:docMk/>
            <pc:sldMk cId="95124222" sldId="326"/>
            <ac:spMk id="32" creationId="{72265772-1579-7BE0-41E3-501213E083D7}"/>
          </ac:spMkLst>
        </pc:spChg>
        <pc:spChg chg="mod ord">
          <ac:chgData name="Wenwen Zhang" userId="9dd81366-5d6f-445a-b031-6ea562624431" providerId="ADAL" clId="{83AF0EAE-1449-4C87-B14F-64EAAA6BDADC}" dt="2023-03-06T16:19:47.407" v="44607"/>
          <ac:spMkLst>
            <pc:docMk/>
            <pc:sldMk cId="95124222" sldId="326"/>
            <ac:spMk id="36" creationId="{F55868CD-D0D8-FB04-3717-1FF148201707}"/>
          </ac:spMkLst>
        </pc:spChg>
        <pc:spChg chg="mod ord">
          <ac:chgData name="Wenwen Zhang" userId="9dd81366-5d6f-445a-b031-6ea562624431" providerId="ADAL" clId="{83AF0EAE-1449-4C87-B14F-64EAAA6BDADC}" dt="2023-03-09T09:46:12.479" v="55776" actId="1036"/>
          <ac:spMkLst>
            <pc:docMk/>
            <pc:sldMk cId="95124222" sldId="326"/>
            <ac:spMk id="37" creationId="{04948244-AE20-07D3-7B68-9E3511F96494}"/>
          </ac:spMkLst>
        </pc:spChg>
        <pc:spChg chg="mod ord">
          <ac:chgData name="Wenwen Zhang" userId="9dd81366-5d6f-445a-b031-6ea562624431" providerId="ADAL" clId="{83AF0EAE-1449-4C87-B14F-64EAAA6BDADC}" dt="2023-03-06T16:23:09.773" v="44633" actId="6549"/>
          <ac:spMkLst>
            <pc:docMk/>
            <pc:sldMk cId="95124222" sldId="326"/>
            <ac:spMk id="38" creationId="{9AA87FE2-26FF-55F3-D2DF-AD7FF5DB9D6D}"/>
          </ac:spMkLst>
        </pc:spChg>
        <pc:graphicFrameChg chg="mod">
          <ac:chgData name="Wenwen Zhang" userId="9dd81366-5d6f-445a-b031-6ea562624431" providerId="ADAL" clId="{83AF0EAE-1449-4C87-B14F-64EAAA6BDADC}" dt="2023-03-06T16:19:47.409" v="44613"/>
          <ac:graphicFrameMkLst>
            <pc:docMk/>
            <pc:sldMk cId="95124222" sldId="326"/>
            <ac:graphicFrameMk id="4" creationId="{485A9725-724D-191E-3C79-D50A2378CEDC}"/>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6" creationId="{A45A18FA-046A-FDE4-D32C-457439A16A4B}"/>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7" creationId="{2DEE5010-5FC6-86E4-2981-315ED64A8198}"/>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8" creationId="{6D5416B0-4F41-CDB2-187F-97C125CA54E3}"/>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9" creationId="{347BEA48-3165-0131-9C61-7CFFD3ED02E8}"/>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10" creationId="{A4392D5A-0F9D-BC5B-187F-5233836EF2EB}"/>
          </ac:graphicFrameMkLst>
        </pc:graphicFrameChg>
        <pc:graphicFrameChg chg="add mod ord">
          <ac:chgData name="Wenwen Zhang" userId="9dd81366-5d6f-445a-b031-6ea562624431" providerId="ADAL" clId="{83AF0EAE-1449-4C87-B14F-64EAAA6BDADC}" dt="2023-03-06T16:19:52.149" v="44614" actId="1076"/>
          <ac:graphicFrameMkLst>
            <pc:docMk/>
            <pc:sldMk cId="95124222" sldId="326"/>
            <ac:graphicFrameMk id="11" creationId="{593A806B-F1FA-DD26-DC50-24F577791F5E}"/>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16" creationId="{00D0A552-4E8C-1A37-4FC8-8CD0E482F756}"/>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17" creationId="{99DB3AE5-A39C-124C-AE50-92A2C6C18B2F}"/>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18" creationId="{1720EAA4-2169-A7D1-3888-50EB26D7771D}"/>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19" creationId="{03E94FA7-D62A-6175-7CEC-771ED90C4F6E}"/>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27" creationId="{DD51ED56-1225-CC5B-A5D7-795FB2A06DB4}"/>
          </ac:graphicFrameMkLst>
        </pc:graphicFrameChg>
        <pc:graphicFrameChg chg="del">
          <ac:chgData name="Wenwen Zhang" userId="9dd81366-5d6f-445a-b031-6ea562624431" providerId="ADAL" clId="{83AF0EAE-1449-4C87-B14F-64EAAA6BDADC}" dt="2023-03-06T16:19:31.578" v="44582" actId="478"/>
          <ac:graphicFrameMkLst>
            <pc:docMk/>
            <pc:sldMk cId="95124222" sldId="326"/>
            <ac:graphicFrameMk id="28" creationId="{EFD12FC7-CDCB-9D9E-649B-68C4FA7A00B6}"/>
          </ac:graphicFrameMkLst>
        </pc:graphicFrameChg>
      </pc:sldChg>
      <pc:sldChg chg="addSp delSp modSp del mod">
        <pc:chgData name="Wenwen Zhang" userId="9dd81366-5d6f-445a-b031-6ea562624431" providerId="ADAL" clId="{83AF0EAE-1449-4C87-B14F-64EAAA6BDADC}" dt="2023-03-06T12:24:53.546" v="4062" actId="2696"/>
        <pc:sldMkLst>
          <pc:docMk/>
          <pc:sldMk cId="853588367" sldId="2134804361"/>
        </pc:sldMkLst>
        <pc:spChg chg="mod ord">
          <ac:chgData name="Wenwen Zhang" userId="9dd81366-5d6f-445a-b031-6ea562624431" providerId="ADAL" clId="{83AF0EAE-1449-4C87-B14F-64EAAA6BDADC}" dt="2023-03-06T12:24:37.546" v="3961"/>
          <ac:spMkLst>
            <pc:docMk/>
            <pc:sldMk cId="853588367" sldId="2134804361"/>
            <ac:spMk id="2" creationId="{B065B79C-C4D6-5961-7919-6BB68C420868}"/>
          </ac:spMkLst>
        </pc:spChg>
        <pc:spChg chg="add del mod modVis">
          <ac:chgData name="Wenwen Zhang" userId="9dd81366-5d6f-445a-b031-6ea562624431" providerId="ADAL" clId="{83AF0EAE-1449-4C87-B14F-64EAAA6BDADC}" dt="2023-03-06T12:23:55.215" v="200"/>
          <ac:spMkLst>
            <pc:docMk/>
            <pc:sldMk cId="853588367" sldId="2134804361"/>
            <ac:spMk id="3" creationId="{63E782B9-14EC-0C5E-319E-83B6AB76683D}"/>
          </ac:spMkLst>
        </pc:spChg>
        <pc:spChg chg="add del mod modVis">
          <ac:chgData name="Wenwen Zhang" userId="9dd81366-5d6f-445a-b031-6ea562624431" providerId="ADAL" clId="{83AF0EAE-1449-4C87-B14F-64EAAA6BDADC}" dt="2023-03-06T12:24:15.846" v="334"/>
          <ac:spMkLst>
            <pc:docMk/>
            <pc:sldMk cId="853588367" sldId="2134804361"/>
            <ac:spMk id="4" creationId="{4268B086-4576-CA82-F341-6C1BF7DB2087}"/>
          </ac:spMkLst>
        </pc:spChg>
        <pc:spChg chg="add del">
          <ac:chgData name="Wenwen Zhang" userId="9dd81366-5d6f-445a-b031-6ea562624431" providerId="ADAL" clId="{83AF0EAE-1449-4C87-B14F-64EAAA6BDADC}" dt="2023-03-06T12:24:15.794" v="263"/>
          <ac:spMkLst>
            <pc:docMk/>
            <pc:sldMk cId="853588367" sldId="2134804361"/>
            <ac:spMk id="5" creationId="{853E3AE6-E7F7-94AD-D7C1-36CA3347A7E8}"/>
          </ac:spMkLst>
        </pc:spChg>
        <pc:spChg chg="add del">
          <ac:chgData name="Wenwen Zhang" userId="9dd81366-5d6f-445a-b031-6ea562624431" providerId="ADAL" clId="{83AF0EAE-1449-4C87-B14F-64EAAA6BDADC}" dt="2023-03-06T12:24:15.794" v="264"/>
          <ac:spMkLst>
            <pc:docMk/>
            <pc:sldMk cId="853588367" sldId="2134804361"/>
            <ac:spMk id="6" creationId="{4EB63AB8-68BF-F752-5895-FEE87DE48FB1}"/>
          </ac:spMkLst>
        </pc:spChg>
        <pc:spChg chg="add del">
          <ac:chgData name="Wenwen Zhang" userId="9dd81366-5d6f-445a-b031-6ea562624431" providerId="ADAL" clId="{83AF0EAE-1449-4C87-B14F-64EAAA6BDADC}" dt="2023-03-06T12:24:15.796" v="270"/>
          <ac:spMkLst>
            <pc:docMk/>
            <pc:sldMk cId="853588367" sldId="2134804361"/>
            <ac:spMk id="7" creationId="{2A709262-AEC3-7443-4B92-2BD864A8DBA5}"/>
          </ac:spMkLst>
        </pc:spChg>
        <pc:spChg chg="add del">
          <ac:chgData name="Wenwen Zhang" userId="9dd81366-5d6f-445a-b031-6ea562624431" providerId="ADAL" clId="{83AF0EAE-1449-4C87-B14F-64EAAA6BDADC}" dt="2023-03-06T12:24:15.796" v="269"/>
          <ac:spMkLst>
            <pc:docMk/>
            <pc:sldMk cId="853588367" sldId="2134804361"/>
            <ac:spMk id="8" creationId="{1E1F31AE-E546-5758-1E25-6422E62CACCC}"/>
          </ac:spMkLst>
        </pc:spChg>
        <pc:spChg chg="add del">
          <ac:chgData name="Wenwen Zhang" userId="9dd81366-5d6f-445a-b031-6ea562624431" providerId="ADAL" clId="{83AF0EAE-1449-4C87-B14F-64EAAA6BDADC}" dt="2023-03-06T12:24:15.795" v="266"/>
          <ac:spMkLst>
            <pc:docMk/>
            <pc:sldMk cId="853588367" sldId="2134804361"/>
            <ac:spMk id="9" creationId="{69F454ED-9CCC-62CF-F30D-A334BC8A0D4B}"/>
          </ac:spMkLst>
        </pc:spChg>
        <pc:spChg chg="add del mod modVis">
          <ac:chgData name="Wenwen Zhang" userId="9dd81366-5d6f-445a-b031-6ea562624431" providerId="ADAL" clId="{83AF0EAE-1449-4C87-B14F-64EAAA6BDADC}" dt="2023-03-06T12:24:19.145" v="392"/>
          <ac:spMkLst>
            <pc:docMk/>
            <pc:sldMk cId="853588367" sldId="2134804361"/>
            <ac:spMk id="10" creationId="{D0691A81-191B-06CE-9262-60412F7211C6}"/>
          </ac:spMkLst>
        </pc:spChg>
        <pc:spChg chg="add del">
          <ac:chgData name="Wenwen Zhang" userId="9dd81366-5d6f-445a-b031-6ea562624431" providerId="ADAL" clId="{83AF0EAE-1449-4C87-B14F-64EAAA6BDADC}" dt="2023-03-06T12:24:15.795" v="268"/>
          <ac:spMkLst>
            <pc:docMk/>
            <pc:sldMk cId="853588367" sldId="2134804361"/>
            <ac:spMk id="11" creationId="{6AF1F9A0-3633-4E39-B792-CC820F9A9084}"/>
          </ac:spMkLst>
        </pc:spChg>
        <pc:spChg chg="add del">
          <ac:chgData name="Wenwen Zhang" userId="9dd81366-5d6f-445a-b031-6ea562624431" providerId="ADAL" clId="{83AF0EAE-1449-4C87-B14F-64EAAA6BDADC}" dt="2023-03-06T12:24:15.795" v="267"/>
          <ac:spMkLst>
            <pc:docMk/>
            <pc:sldMk cId="853588367" sldId="2134804361"/>
            <ac:spMk id="12" creationId="{D2F5D0D7-DC31-0DBB-3B98-5FB9900FF705}"/>
          </ac:spMkLst>
        </pc:spChg>
        <pc:spChg chg="add del">
          <ac:chgData name="Wenwen Zhang" userId="9dd81366-5d6f-445a-b031-6ea562624431" providerId="ADAL" clId="{83AF0EAE-1449-4C87-B14F-64EAAA6BDADC}" dt="2023-03-06T12:24:15.794" v="265"/>
          <ac:spMkLst>
            <pc:docMk/>
            <pc:sldMk cId="853588367" sldId="2134804361"/>
            <ac:spMk id="13" creationId="{2F6F6783-6227-334C-241D-B0C69587E518}"/>
          </ac:spMkLst>
        </pc:spChg>
        <pc:spChg chg="add del">
          <ac:chgData name="Wenwen Zhang" userId="9dd81366-5d6f-445a-b031-6ea562624431" providerId="ADAL" clId="{83AF0EAE-1449-4C87-B14F-64EAAA6BDADC}" dt="2023-03-06T12:24:15.794" v="262"/>
          <ac:spMkLst>
            <pc:docMk/>
            <pc:sldMk cId="853588367" sldId="2134804361"/>
            <ac:spMk id="15" creationId="{9491B75F-DC0D-7DF1-7D8B-A9A8E8FD61E9}"/>
          </ac:spMkLst>
        </pc:spChg>
        <pc:spChg chg="add del">
          <ac:chgData name="Wenwen Zhang" userId="9dd81366-5d6f-445a-b031-6ea562624431" providerId="ADAL" clId="{83AF0EAE-1449-4C87-B14F-64EAAA6BDADC}" dt="2023-03-06T12:24:15.793" v="261"/>
          <ac:spMkLst>
            <pc:docMk/>
            <pc:sldMk cId="853588367" sldId="2134804361"/>
            <ac:spMk id="16" creationId="{BF8FEA59-667E-AD81-BD68-2A4C7A58AE22}"/>
          </ac:spMkLst>
        </pc:spChg>
        <pc:spChg chg="add del">
          <ac:chgData name="Wenwen Zhang" userId="9dd81366-5d6f-445a-b031-6ea562624431" providerId="ADAL" clId="{83AF0EAE-1449-4C87-B14F-64EAAA6BDADC}" dt="2023-03-06T12:24:15.793" v="260"/>
          <ac:spMkLst>
            <pc:docMk/>
            <pc:sldMk cId="853588367" sldId="2134804361"/>
            <ac:spMk id="17" creationId="{16D3A00E-0760-8004-B7A1-AA8EF6D8D41C}"/>
          </ac:spMkLst>
        </pc:spChg>
        <pc:spChg chg="add del">
          <ac:chgData name="Wenwen Zhang" userId="9dd81366-5d6f-445a-b031-6ea562624431" providerId="ADAL" clId="{83AF0EAE-1449-4C87-B14F-64EAAA6BDADC}" dt="2023-03-06T12:24:15.793" v="259"/>
          <ac:spMkLst>
            <pc:docMk/>
            <pc:sldMk cId="853588367" sldId="2134804361"/>
            <ac:spMk id="18" creationId="{6A274FDE-0F5F-A040-099B-09D012D48EE0}"/>
          </ac:spMkLst>
        </pc:spChg>
        <pc:spChg chg="add del">
          <ac:chgData name="Wenwen Zhang" userId="9dd81366-5d6f-445a-b031-6ea562624431" providerId="ADAL" clId="{83AF0EAE-1449-4C87-B14F-64EAAA6BDADC}" dt="2023-03-06T12:24:15.792" v="258"/>
          <ac:spMkLst>
            <pc:docMk/>
            <pc:sldMk cId="853588367" sldId="2134804361"/>
            <ac:spMk id="19" creationId="{964B1BBF-B407-C44A-77D1-FDF192716AE3}"/>
          </ac:spMkLst>
        </pc:spChg>
        <pc:spChg chg="add del">
          <ac:chgData name="Wenwen Zhang" userId="9dd81366-5d6f-445a-b031-6ea562624431" providerId="ADAL" clId="{83AF0EAE-1449-4C87-B14F-64EAAA6BDADC}" dt="2023-03-06T12:24:15.796" v="272"/>
          <ac:spMkLst>
            <pc:docMk/>
            <pc:sldMk cId="853588367" sldId="2134804361"/>
            <ac:spMk id="21" creationId="{F6D863E2-8629-3703-6C4F-C073587AB6EB}"/>
          </ac:spMkLst>
        </pc:spChg>
        <pc:spChg chg="add del">
          <ac:chgData name="Wenwen Zhang" userId="9dd81366-5d6f-445a-b031-6ea562624431" providerId="ADAL" clId="{83AF0EAE-1449-4C87-B14F-64EAAA6BDADC}" dt="2023-03-06T12:24:15.797" v="273"/>
          <ac:spMkLst>
            <pc:docMk/>
            <pc:sldMk cId="853588367" sldId="2134804361"/>
            <ac:spMk id="22" creationId="{F0104106-670B-C3CB-A81A-41C388F2E107}"/>
          </ac:spMkLst>
        </pc:spChg>
        <pc:spChg chg="add del">
          <ac:chgData name="Wenwen Zhang" userId="9dd81366-5d6f-445a-b031-6ea562624431" providerId="ADAL" clId="{83AF0EAE-1449-4C87-B14F-64EAAA6BDADC}" dt="2023-03-06T12:24:15.797" v="276"/>
          <ac:spMkLst>
            <pc:docMk/>
            <pc:sldMk cId="853588367" sldId="2134804361"/>
            <ac:spMk id="23" creationId="{2038CD29-1299-0259-307D-DF3914D77B53}"/>
          </ac:spMkLst>
        </pc:spChg>
        <pc:spChg chg="add mod replST">
          <ac:chgData name="Wenwen Zhang" userId="9dd81366-5d6f-445a-b031-6ea562624431" providerId="ADAL" clId="{83AF0EAE-1449-4C87-B14F-64EAAA6BDADC}" dt="2023-03-06T12:24:37.550" v="3983"/>
          <ac:spMkLst>
            <pc:docMk/>
            <pc:sldMk cId="853588367" sldId="2134804361"/>
            <ac:spMk id="24" creationId="{43B3D428-3133-2D5B-214A-963F57BBFB3A}"/>
          </ac:spMkLst>
        </pc:spChg>
        <pc:spChg chg="add del">
          <ac:chgData name="Wenwen Zhang" userId="9dd81366-5d6f-445a-b031-6ea562624431" providerId="ADAL" clId="{83AF0EAE-1449-4C87-B14F-64EAAA6BDADC}" dt="2023-03-06T12:24:15.791" v="255"/>
          <ac:spMkLst>
            <pc:docMk/>
            <pc:sldMk cId="853588367" sldId="2134804361"/>
            <ac:spMk id="25" creationId="{AB9E2F6B-2B84-02C0-045A-CFCD982A429E}"/>
          </ac:spMkLst>
        </pc:spChg>
        <pc:spChg chg="add del">
          <ac:chgData name="Wenwen Zhang" userId="9dd81366-5d6f-445a-b031-6ea562624431" providerId="ADAL" clId="{83AF0EAE-1449-4C87-B14F-64EAAA6BDADC}" dt="2023-03-06T12:24:15.786" v="237"/>
          <ac:spMkLst>
            <pc:docMk/>
            <pc:sldMk cId="853588367" sldId="2134804361"/>
            <ac:spMk id="26" creationId="{53119203-1966-F90C-AE9F-3794C1A183C6}"/>
          </ac:spMkLst>
        </pc:spChg>
        <pc:spChg chg="add del">
          <ac:chgData name="Wenwen Zhang" userId="9dd81366-5d6f-445a-b031-6ea562624431" providerId="ADAL" clId="{83AF0EAE-1449-4C87-B14F-64EAAA6BDADC}" dt="2023-03-06T12:24:15.791" v="254"/>
          <ac:spMkLst>
            <pc:docMk/>
            <pc:sldMk cId="853588367" sldId="2134804361"/>
            <ac:spMk id="27" creationId="{EC74EA2F-5FEC-8047-0151-87BA9BC98889}"/>
          </ac:spMkLst>
        </pc:spChg>
        <pc:spChg chg="mod ord">
          <ac:chgData name="Wenwen Zhang" userId="9dd81366-5d6f-445a-b031-6ea562624431" providerId="ADAL" clId="{83AF0EAE-1449-4C87-B14F-64EAAA6BDADC}" dt="2023-03-06T12:24:37.547" v="3963"/>
          <ac:spMkLst>
            <pc:docMk/>
            <pc:sldMk cId="853588367" sldId="2134804361"/>
            <ac:spMk id="29" creationId="{D50B6CAA-A666-5524-85F7-444C607F0970}"/>
          </ac:spMkLst>
        </pc:spChg>
        <pc:spChg chg="add del">
          <ac:chgData name="Wenwen Zhang" userId="9dd81366-5d6f-445a-b031-6ea562624431" providerId="ADAL" clId="{83AF0EAE-1449-4C87-B14F-64EAAA6BDADC}" dt="2023-03-06T12:24:15.786" v="236"/>
          <ac:spMkLst>
            <pc:docMk/>
            <pc:sldMk cId="853588367" sldId="2134804361"/>
            <ac:spMk id="30" creationId="{97CB27C6-CC4E-EDB4-2314-D3DBC18B1CF7}"/>
          </ac:spMkLst>
        </pc:spChg>
        <pc:spChg chg="add del">
          <ac:chgData name="Wenwen Zhang" userId="9dd81366-5d6f-445a-b031-6ea562624431" providerId="ADAL" clId="{83AF0EAE-1449-4C87-B14F-64EAAA6BDADC}" dt="2023-03-06T12:24:15.790" v="253"/>
          <ac:spMkLst>
            <pc:docMk/>
            <pc:sldMk cId="853588367" sldId="2134804361"/>
            <ac:spMk id="31" creationId="{9868FAD0-B8F2-E443-C250-70CB3FDE89C1}"/>
          </ac:spMkLst>
        </pc:spChg>
        <pc:spChg chg="add del">
          <ac:chgData name="Wenwen Zhang" userId="9dd81366-5d6f-445a-b031-6ea562624431" providerId="ADAL" clId="{83AF0EAE-1449-4C87-B14F-64EAAA6BDADC}" dt="2023-03-06T12:24:15.790" v="250"/>
          <ac:spMkLst>
            <pc:docMk/>
            <pc:sldMk cId="853588367" sldId="2134804361"/>
            <ac:spMk id="32" creationId="{8FEB97FD-6E7E-7B96-376B-FAB55B1B1F8F}"/>
          </ac:spMkLst>
        </pc:spChg>
        <pc:spChg chg="add del">
          <ac:chgData name="Wenwen Zhang" userId="9dd81366-5d6f-445a-b031-6ea562624431" providerId="ADAL" clId="{83AF0EAE-1449-4C87-B14F-64EAAA6BDADC}" dt="2023-03-06T12:24:15.789" v="246"/>
          <ac:spMkLst>
            <pc:docMk/>
            <pc:sldMk cId="853588367" sldId="2134804361"/>
            <ac:spMk id="33" creationId="{9EBDCB96-5BD5-A57F-2034-98D1F0C95EAE}"/>
          </ac:spMkLst>
        </pc:spChg>
        <pc:spChg chg="add del">
          <ac:chgData name="Wenwen Zhang" userId="9dd81366-5d6f-445a-b031-6ea562624431" providerId="ADAL" clId="{83AF0EAE-1449-4C87-B14F-64EAAA6BDADC}" dt="2023-03-06T12:24:15.789" v="249"/>
          <ac:spMkLst>
            <pc:docMk/>
            <pc:sldMk cId="853588367" sldId="2134804361"/>
            <ac:spMk id="34" creationId="{B87F1555-C46A-D821-2BE6-DE6AEF246171}"/>
          </ac:spMkLst>
        </pc:spChg>
        <pc:spChg chg="add del">
          <ac:chgData name="Wenwen Zhang" userId="9dd81366-5d6f-445a-b031-6ea562624431" providerId="ADAL" clId="{83AF0EAE-1449-4C87-B14F-64EAAA6BDADC}" dt="2023-03-06T12:24:15.789" v="248"/>
          <ac:spMkLst>
            <pc:docMk/>
            <pc:sldMk cId="853588367" sldId="2134804361"/>
            <ac:spMk id="35" creationId="{69DD3290-EEBF-C51D-DFF8-EDB59B191428}"/>
          </ac:spMkLst>
        </pc:spChg>
        <pc:spChg chg="add del">
          <ac:chgData name="Wenwen Zhang" userId="9dd81366-5d6f-445a-b031-6ea562624431" providerId="ADAL" clId="{83AF0EAE-1449-4C87-B14F-64EAAA6BDADC}" dt="2023-03-06T12:24:15.789" v="247"/>
          <ac:spMkLst>
            <pc:docMk/>
            <pc:sldMk cId="853588367" sldId="2134804361"/>
            <ac:spMk id="36" creationId="{3BB2B606-69AB-62A0-C612-34A4AA1254EB}"/>
          </ac:spMkLst>
        </pc:spChg>
        <pc:spChg chg="add del">
          <ac:chgData name="Wenwen Zhang" userId="9dd81366-5d6f-445a-b031-6ea562624431" providerId="ADAL" clId="{83AF0EAE-1449-4C87-B14F-64EAAA6BDADC}" dt="2023-03-06T12:24:15.788" v="245"/>
          <ac:spMkLst>
            <pc:docMk/>
            <pc:sldMk cId="853588367" sldId="2134804361"/>
            <ac:spMk id="37" creationId="{AC6FED6D-C2DF-17D8-7318-ADAD1B98B704}"/>
          </ac:spMkLst>
        </pc:spChg>
        <pc:spChg chg="add del">
          <ac:chgData name="Wenwen Zhang" userId="9dd81366-5d6f-445a-b031-6ea562624431" providerId="ADAL" clId="{83AF0EAE-1449-4C87-B14F-64EAAA6BDADC}" dt="2023-03-06T12:24:15.788" v="244"/>
          <ac:spMkLst>
            <pc:docMk/>
            <pc:sldMk cId="853588367" sldId="2134804361"/>
            <ac:spMk id="38" creationId="{B69A8E11-E0A8-6335-99C6-97086BD4E80F}"/>
          </ac:spMkLst>
        </pc:spChg>
        <pc:spChg chg="add del">
          <ac:chgData name="Wenwen Zhang" userId="9dd81366-5d6f-445a-b031-6ea562624431" providerId="ADAL" clId="{83AF0EAE-1449-4C87-B14F-64EAAA6BDADC}" dt="2023-03-06T12:24:15.788" v="243"/>
          <ac:spMkLst>
            <pc:docMk/>
            <pc:sldMk cId="853588367" sldId="2134804361"/>
            <ac:spMk id="39" creationId="{B3D0FA62-B746-9A3C-340D-33F07301D01D}"/>
          </ac:spMkLst>
        </pc:spChg>
        <pc:spChg chg="add del">
          <ac:chgData name="Wenwen Zhang" userId="9dd81366-5d6f-445a-b031-6ea562624431" providerId="ADAL" clId="{83AF0EAE-1449-4C87-B14F-64EAAA6BDADC}" dt="2023-03-06T12:24:15.787" v="240"/>
          <ac:spMkLst>
            <pc:docMk/>
            <pc:sldMk cId="853588367" sldId="2134804361"/>
            <ac:spMk id="40" creationId="{769C75A2-E94D-BF50-1DEC-33B46545A3D3}"/>
          </ac:spMkLst>
        </pc:spChg>
        <pc:spChg chg="add del">
          <ac:chgData name="Wenwen Zhang" userId="9dd81366-5d6f-445a-b031-6ea562624431" providerId="ADAL" clId="{83AF0EAE-1449-4C87-B14F-64EAAA6BDADC}" dt="2023-03-06T12:24:15.790" v="252"/>
          <ac:spMkLst>
            <pc:docMk/>
            <pc:sldMk cId="853588367" sldId="2134804361"/>
            <ac:spMk id="41" creationId="{E19D14A1-BE43-D4FD-95B0-853AE9BFBE95}"/>
          </ac:spMkLst>
        </pc:spChg>
        <pc:spChg chg="add del">
          <ac:chgData name="Wenwen Zhang" userId="9dd81366-5d6f-445a-b031-6ea562624431" providerId="ADAL" clId="{83AF0EAE-1449-4C87-B14F-64EAAA6BDADC}" dt="2023-03-06T12:24:15.788" v="242"/>
          <ac:spMkLst>
            <pc:docMk/>
            <pc:sldMk cId="853588367" sldId="2134804361"/>
            <ac:spMk id="42" creationId="{3B915FA7-4008-034D-CBC8-ACD766542AD7}"/>
          </ac:spMkLst>
        </pc:spChg>
        <pc:spChg chg="mod ord">
          <ac:chgData name="Wenwen Zhang" userId="9dd81366-5d6f-445a-b031-6ea562624431" providerId="ADAL" clId="{83AF0EAE-1449-4C87-B14F-64EAAA6BDADC}" dt="2023-03-06T12:24:37.547" v="3965"/>
          <ac:spMkLst>
            <pc:docMk/>
            <pc:sldMk cId="853588367" sldId="2134804361"/>
            <ac:spMk id="43" creationId="{C58C7321-3BF7-61DC-5B1A-AD075E56AE05}"/>
          </ac:spMkLst>
        </pc:spChg>
        <pc:spChg chg="add del">
          <ac:chgData name="Wenwen Zhang" userId="9dd81366-5d6f-445a-b031-6ea562624431" providerId="ADAL" clId="{83AF0EAE-1449-4C87-B14F-64EAAA6BDADC}" dt="2023-03-06T12:24:15.787" v="239"/>
          <ac:spMkLst>
            <pc:docMk/>
            <pc:sldMk cId="853588367" sldId="2134804361"/>
            <ac:spMk id="44" creationId="{EDB8905F-73E0-2EA7-E716-975A4BA8B0EE}"/>
          </ac:spMkLst>
        </pc:spChg>
        <pc:spChg chg="add mod replST">
          <ac:chgData name="Wenwen Zhang" userId="9dd81366-5d6f-445a-b031-6ea562624431" providerId="ADAL" clId="{83AF0EAE-1449-4C87-B14F-64EAAA6BDADC}" dt="2023-03-06T12:24:37.550" v="3984"/>
          <ac:spMkLst>
            <pc:docMk/>
            <pc:sldMk cId="853588367" sldId="2134804361"/>
            <ac:spMk id="45" creationId="{CA9DAAFD-1532-4368-B36B-C850D092A571}"/>
          </ac:spMkLst>
        </pc:spChg>
        <pc:spChg chg="add del">
          <ac:chgData name="Wenwen Zhang" userId="9dd81366-5d6f-445a-b031-6ea562624431" providerId="ADAL" clId="{83AF0EAE-1449-4C87-B14F-64EAAA6BDADC}" dt="2023-03-06T12:24:15.779" v="217"/>
          <ac:spMkLst>
            <pc:docMk/>
            <pc:sldMk cId="853588367" sldId="2134804361"/>
            <ac:spMk id="46" creationId="{E2EE8D59-14AB-6168-980E-461BF5D90CA1}"/>
          </ac:spMkLst>
        </pc:spChg>
        <pc:spChg chg="add del">
          <ac:chgData name="Wenwen Zhang" userId="9dd81366-5d6f-445a-b031-6ea562624431" providerId="ADAL" clId="{83AF0EAE-1449-4C87-B14F-64EAAA6BDADC}" dt="2023-03-06T12:24:15.778" v="214"/>
          <ac:spMkLst>
            <pc:docMk/>
            <pc:sldMk cId="853588367" sldId="2134804361"/>
            <ac:spMk id="47" creationId="{A56801FC-52D5-FD82-E79A-FF6C2D8D21F8}"/>
          </ac:spMkLst>
        </pc:spChg>
        <pc:spChg chg="add del">
          <ac:chgData name="Wenwen Zhang" userId="9dd81366-5d6f-445a-b031-6ea562624431" providerId="ADAL" clId="{83AF0EAE-1449-4C87-B14F-64EAAA6BDADC}" dt="2023-03-06T12:24:15.779" v="216"/>
          <ac:spMkLst>
            <pc:docMk/>
            <pc:sldMk cId="853588367" sldId="2134804361"/>
            <ac:spMk id="48" creationId="{82E2B5F8-8800-20FE-A098-4A4341C77113}"/>
          </ac:spMkLst>
        </pc:spChg>
        <pc:spChg chg="add del">
          <ac:chgData name="Wenwen Zhang" userId="9dd81366-5d6f-445a-b031-6ea562624431" providerId="ADAL" clId="{83AF0EAE-1449-4C87-B14F-64EAAA6BDADC}" dt="2023-03-06T12:24:15.777" v="211"/>
          <ac:spMkLst>
            <pc:docMk/>
            <pc:sldMk cId="853588367" sldId="2134804361"/>
            <ac:spMk id="49" creationId="{1E2BD2A2-F9FF-580F-EA64-DB601A18DF1D}"/>
          </ac:spMkLst>
        </pc:spChg>
        <pc:spChg chg="add del">
          <ac:chgData name="Wenwen Zhang" userId="9dd81366-5d6f-445a-b031-6ea562624431" providerId="ADAL" clId="{83AF0EAE-1449-4C87-B14F-64EAAA6BDADC}" dt="2023-03-06T12:24:15.778" v="215"/>
          <ac:spMkLst>
            <pc:docMk/>
            <pc:sldMk cId="853588367" sldId="2134804361"/>
            <ac:spMk id="50" creationId="{39ED134F-C219-DFBA-7FB2-F05ABE290C6A}"/>
          </ac:spMkLst>
        </pc:spChg>
        <pc:spChg chg="add del">
          <ac:chgData name="Wenwen Zhang" userId="9dd81366-5d6f-445a-b031-6ea562624431" providerId="ADAL" clId="{83AF0EAE-1449-4C87-B14F-64EAAA6BDADC}" dt="2023-03-06T12:24:15.778" v="213"/>
          <ac:spMkLst>
            <pc:docMk/>
            <pc:sldMk cId="853588367" sldId="2134804361"/>
            <ac:spMk id="51" creationId="{A74A81A4-AA17-9EC0-FC7F-42E6DCD344A0}"/>
          </ac:spMkLst>
        </pc:spChg>
        <pc:spChg chg="add del">
          <ac:chgData name="Wenwen Zhang" userId="9dd81366-5d6f-445a-b031-6ea562624431" providerId="ADAL" clId="{83AF0EAE-1449-4C87-B14F-64EAAA6BDADC}" dt="2023-03-06T12:24:15.778" v="212"/>
          <ac:spMkLst>
            <pc:docMk/>
            <pc:sldMk cId="853588367" sldId="2134804361"/>
            <ac:spMk id="52" creationId="{2CE6E10C-0277-326E-DFBD-BA21483B32F3}"/>
          </ac:spMkLst>
        </pc:spChg>
        <pc:spChg chg="add del">
          <ac:chgData name="Wenwen Zhang" userId="9dd81366-5d6f-445a-b031-6ea562624431" providerId="ADAL" clId="{83AF0EAE-1449-4C87-B14F-64EAAA6BDADC}" dt="2023-03-06T12:24:15.777" v="210"/>
          <ac:spMkLst>
            <pc:docMk/>
            <pc:sldMk cId="853588367" sldId="2134804361"/>
            <ac:spMk id="53" creationId="{63158D60-5E8C-70DA-BF7C-FF6EF9580536}"/>
          </ac:spMkLst>
        </pc:spChg>
        <pc:spChg chg="add del">
          <ac:chgData name="Wenwen Zhang" userId="9dd81366-5d6f-445a-b031-6ea562624431" providerId="ADAL" clId="{83AF0EAE-1449-4C87-B14F-64EAAA6BDADC}" dt="2023-03-06T12:24:15.777" v="209"/>
          <ac:spMkLst>
            <pc:docMk/>
            <pc:sldMk cId="853588367" sldId="2134804361"/>
            <ac:spMk id="54" creationId="{B42DF3A8-B17B-BA3C-C721-D5C2DB297F9B}"/>
          </ac:spMkLst>
        </pc:spChg>
        <pc:spChg chg="add del">
          <ac:chgData name="Wenwen Zhang" userId="9dd81366-5d6f-445a-b031-6ea562624431" providerId="ADAL" clId="{83AF0EAE-1449-4C87-B14F-64EAAA6BDADC}" dt="2023-03-06T12:24:15.777" v="208"/>
          <ac:spMkLst>
            <pc:docMk/>
            <pc:sldMk cId="853588367" sldId="2134804361"/>
            <ac:spMk id="55" creationId="{311AA0AC-1DDB-DA34-B33F-F0C59DBF80BF}"/>
          </ac:spMkLst>
        </pc:spChg>
        <pc:spChg chg="add del">
          <ac:chgData name="Wenwen Zhang" userId="9dd81366-5d6f-445a-b031-6ea562624431" providerId="ADAL" clId="{83AF0EAE-1449-4C87-B14F-64EAAA6BDADC}" dt="2023-03-06T12:24:15.776" v="207"/>
          <ac:spMkLst>
            <pc:docMk/>
            <pc:sldMk cId="853588367" sldId="2134804361"/>
            <ac:spMk id="56" creationId="{BD223F99-13C0-CED5-F96A-2FEF4EED44FF}"/>
          </ac:spMkLst>
        </pc:spChg>
        <pc:spChg chg="add del">
          <ac:chgData name="Wenwen Zhang" userId="9dd81366-5d6f-445a-b031-6ea562624431" providerId="ADAL" clId="{83AF0EAE-1449-4C87-B14F-64EAAA6BDADC}" dt="2023-03-06T12:24:15.776" v="206"/>
          <ac:spMkLst>
            <pc:docMk/>
            <pc:sldMk cId="853588367" sldId="2134804361"/>
            <ac:spMk id="57" creationId="{C121003B-0169-F5C0-5E4C-C00DD42C4C23}"/>
          </ac:spMkLst>
        </pc:spChg>
        <pc:spChg chg="add del">
          <ac:chgData name="Wenwen Zhang" userId="9dd81366-5d6f-445a-b031-6ea562624431" providerId="ADAL" clId="{83AF0EAE-1449-4C87-B14F-64EAAA6BDADC}" dt="2023-03-06T12:24:15.776" v="205"/>
          <ac:spMkLst>
            <pc:docMk/>
            <pc:sldMk cId="853588367" sldId="2134804361"/>
            <ac:spMk id="58" creationId="{2669642C-B27B-33D8-C064-7525934725F6}"/>
          </ac:spMkLst>
        </pc:spChg>
        <pc:spChg chg="add mod replST">
          <ac:chgData name="Wenwen Zhang" userId="9dd81366-5d6f-445a-b031-6ea562624431" providerId="ADAL" clId="{83AF0EAE-1449-4C87-B14F-64EAAA6BDADC}" dt="2023-03-06T12:24:37.549" v="3982"/>
          <ac:spMkLst>
            <pc:docMk/>
            <pc:sldMk cId="853588367" sldId="2134804361"/>
            <ac:spMk id="59" creationId="{DEF64E64-35CA-89D7-FDBA-1BFB782B86A6}"/>
          </ac:spMkLst>
        </pc:spChg>
        <pc:spChg chg="add del">
          <ac:chgData name="Wenwen Zhang" userId="9dd81366-5d6f-445a-b031-6ea562624431" providerId="ADAL" clId="{83AF0EAE-1449-4C87-B14F-64EAAA6BDADC}" dt="2023-03-06T12:24:15.784" v="230"/>
          <ac:spMkLst>
            <pc:docMk/>
            <pc:sldMk cId="853588367" sldId="2134804361"/>
            <ac:spMk id="60" creationId="{C17F1F52-E2B2-3B14-A615-F82D4475EB11}"/>
          </ac:spMkLst>
        </pc:spChg>
        <pc:spChg chg="add del">
          <ac:chgData name="Wenwen Zhang" userId="9dd81366-5d6f-445a-b031-6ea562624431" providerId="ADAL" clId="{83AF0EAE-1449-4C87-B14F-64EAAA6BDADC}" dt="2023-03-06T12:24:15.784" v="232"/>
          <ac:spMkLst>
            <pc:docMk/>
            <pc:sldMk cId="853588367" sldId="2134804361"/>
            <ac:spMk id="61" creationId="{16D777DE-43BB-E2E8-6385-F670C8514427}"/>
          </ac:spMkLst>
        </pc:spChg>
        <pc:spChg chg="add del">
          <ac:chgData name="Wenwen Zhang" userId="9dd81366-5d6f-445a-b031-6ea562624431" providerId="ADAL" clId="{83AF0EAE-1449-4C87-B14F-64EAAA6BDADC}" dt="2023-03-06T12:24:15.783" v="228"/>
          <ac:spMkLst>
            <pc:docMk/>
            <pc:sldMk cId="853588367" sldId="2134804361"/>
            <ac:spMk id="62" creationId="{6D6D65D4-3CD7-22B9-C292-E027F47AD9D2}"/>
          </ac:spMkLst>
        </pc:spChg>
        <pc:spChg chg="add del">
          <ac:chgData name="Wenwen Zhang" userId="9dd81366-5d6f-445a-b031-6ea562624431" providerId="ADAL" clId="{83AF0EAE-1449-4C87-B14F-64EAAA6BDADC}" dt="2023-03-06T12:24:15.784" v="231"/>
          <ac:spMkLst>
            <pc:docMk/>
            <pc:sldMk cId="853588367" sldId="2134804361"/>
            <ac:spMk id="63" creationId="{5DE968DE-144B-4107-C003-446ACE20576B}"/>
          </ac:spMkLst>
        </pc:spChg>
        <pc:spChg chg="add del">
          <ac:chgData name="Wenwen Zhang" userId="9dd81366-5d6f-445a-b031-6ea562624431" providerId="ADAL" clId="{83AF0EAE-1449-4C87-B14F-64EAAA6BDADC}" dt="2023-03-06T12:24:15.782" v="225"/>
          <ac:spMkLst>
            <pc:docMk/>
            <pc:sldMk cId="853588367" sldId="2134804361"/>
            <ac:spMk id="64" creationId="{27CFDB97-300E-FEE7-F71E-CD5CC4B99346}"/>
          </ac:spMkLst>
        </pc:spChg>
        <pc:spChg chg="add del">
          <ac:chgData name="Wenwen Zhang" userId="9dd81366-5d6f-445a-b031-6ea562624431" providerId="ADAL" clId="{83AF0EAE-1449-4C87-B14F-64EAAA6BDADC}" dt="2023-03-06T12:24:15.783" v="229"/>
          <ac:spMkLst>
            <pc:docMk/>
            <pc:sldMk cId="853588367" sldId="2134804361"/>
            <ac:spMk id="65" creationId="{3A75F3AE-E3AD-7D85-5695-252797AF2D68}"/>
          </ac:spMkLst>
        </pc:spChg>
        <pc:spChg chg="add del">
          <ac:chgData name="Wenwen Zhang" userId="9dd81366-5d6f-445a-b031-6ea562624431" providerId="ADAL" clId="{83AF0EAE-1449-4C87-B14F-64EAAA6BDADC}" dt="2023-03-06T12:24:15.783" v="226"/>
          <ac:spMkLst>
            <pc:docMk/>
            <pc:sldMk cId="853588367" sldId="2134804361"/>
            <ac:spMk id="66" creationId="{BC8BA645-27FB-55D9-725B-197AED4D14EE}"/>
          </ac:spMkLst>
        </pc:spChg>
        <pc:spChg chg="add del">
          <ac:chgData name="Wenwen Zhang" userId="9dd81366-5d6f-445a-b031-6ea562624431" providerId="ADAL" clId="{83AF0EAE-1449-4C87-B14F-64EAAA6BDADC}" dt="2023-03-06T12:24:15.783" v="227"/>
          <ac:spMkLst>
            <pc:docMk/>
            <pc:sldMk cId="853588367" sldId="2134804361"/>
            <ac:spMk id="67" creationId="{3BFE40D0-8C48-04E6-55EE-967C15D602FE}"/>
          </ac:spMkLst>
        </pc:spChg>
        <pc:spChg chg="add del">
          <ac:chgData name="Wenwen Zhang" userId="9dd81366-5d6f-445a-b031-6ea562624431" providerId="ADAL" clId="{83AF0EAE-1449-4C87-B14F-64EAAA6BDADC}" dt="2023-03-06T12:24:15.782" v="224"/>
          <ac:spMkLst>
            <pc:docMk/>
            <pc:sldMk cId="853588367" sldId="2134804361"/>
            <ac:spMk id="68" creationId="{9DA597FC-D7C9-D230-994F-8101E73C3E9E}"/>
          </ac:spMkLst>
        </pc:spChg>
        <pc:spChg chg="add del">
          <ac:chgData name="Wenwen Zhang" userId="9dd81366-5d6f-445a-b031-6ea562624431" providerId="ADAL" clId="{83AF0EAE-1449-4C87-B14F-64EAAA6BDADC}" dt="2023-03-06T12:24:15.782" v="223"/>
          <ac:spMkLst>
            <pc:docMk/>
            <pc:sldMk cId="853588367" sldId="2134804361"/>
            <ac:spMk id="69" creationId="{088D4523-2BBB-DBB8-5F8E-7A5C30DD24B2}"/>
          </ac:spMkLst>
        </pc:spChg>
        <pc:spChg chg="add del">
          <ac:chgData name="Wenwen Zhang" userId="9dd81366-5d6f-445a-b031-6ea562624431" providerId="ADAL" clId="{83AF0EAE-1449-4C87-B14F-64EAAA6BDADC}" dt="2023-03-06T12:24:15.781" v="222"/>
          <ac:spMkLst>
            <pc:docMk/>
            <pc:sldMk cId="853588367" sldId="2134804361"/>
            <ac:spMk id="70" creationId="{012FD37D-A2F9-8BEC-6799-B3B7F2AB47E2}"/>
          </ac:spMkLst>
        </pc:spChg>
        <pc:spChg chg="add del">
          <ac:chgData name="Wenwen Zhang" userId="9dd81366-5d6f-445a-b031-6ea562624431" providerId="ADAL" clId="{83AF0EAE-1449-4C87-B14F-64EAAA6BDADC}" dt="2023-03-06T12:24:15.781" v="221"/>
          <ac:spMkLst>
            <pc:docMk/>
            <pc:sldMk cId="853588367" sldId="2134804361"/>
            <ac:spMk id="71" creationId="{7821D557-C5CE-6470-944C-DB0ECDA83824}"/>
          </ac:spMkLst>
        </pc:spChg>
        <pc:spChg chg="add del">
          <ac:chgData name="Wenwen Zhang" userId="9dd81366-5d6f-445a-b031-6ea562624431" providerId="ADAL" clId="{83AF0EAE-1449-4C87-B14F-64EAAA6BDADC}" dt="2023-03-06T12:24:15.781" v="220"/>
          <ac:spMkLst>
            <pc:docMk/>
            <pc:sldMk cId="853588367" sldId="2134804361"/>
            <ac:spMk id="72" creationId="{9810C514-FEC7-DADF-69A6-8995AA438520}"/>
          </ac:spMkLst>
        </pc:spChg>
        <pc:spChg chg="add mod replST">
          <ac:chgData name="Wenwen Zhang" userId="9dd81366-5d6f-445a-b031-6ea562624431" providerId="ADAL" clId="{83AF0EAE-1449-4C87-B14F-64EAAA6BDADC}" dt="2023-03-06T12:24:37.550" v="3986"/>
          <ac:spMkLst>
            <pc:docMk/>
            <pc:sldMk cId="853588367" sldId="2134804361"/>
            <ac:spMk id="73" creationId="{FBA14C05-CF58-EE8E-8C7C-25B023F676DA}"/>
          </ac:spMkLst>
        </pc:spChg>
        <pc:spChg chg="add mod replST">
          <ac:chgData name="Wenwen Zhang" userId="9dd81366-5d6f-445a-b031-6ea562624431" providerId="ADAL" clId="{83AF0EAE-1449-4C87-B14F-64EAAA6BDADC}" dt="2023-03-06T12:24:37.550" v="3985"/>
          <ac:spMkLst>
            <pc:docMk/>
            <pc:sldMk cId="853588367" sldId="2134804361"/>
            <ac:spMk id="74" creationId="{F927E85C-D589-AA7B-80C1-6923B4B5E797}"/>
          </ac:spMkLst>
        </pc:spChg>
        <pc:spChg chg="add mod replST">
          <ac:chgData name="Wenwen Zhang" userId="9dd81366-5d6f-445a-b031-6ea562624431" providerId="ADAL" clId="{83AF0EAE-1449-4C87-B14F-64EAAA6BDADC}" dt="2023-03-06T12:24:37.549" v="3981"/>
          <ac:spMkLst>
            <pc:docMk/>
            <pc:sldMk cId="853588367" sldId="2134804361"/>
            <ac:spMk id="75" creationId="{02A929F9-8052-D739-7C3B-DD45D9EE0A7C}"/>
          </ac:spMkLst>
        </pc:spChg>
        <pc:spChg chg="add mod replST">
          <ac:chgData name="Wenwen Zhang" userId="9dd81366-5d6f-445a-b031-6ea562624431" providerId="ADAL" clId="{83AF0EAE-1449-4C87-B14F-64EAAA6BDADC}" dt="2023-03-06T12:24:37.549" v="3978"/>
          <ac:spMkLst>
            <pc:docMk/>
            <pc:sldMk cId="853588367" sldId="2134804361"/>
            <ac:spMk id="76" creationId="{966D30F6-4DAE-4735-5E51-0E4C455ECD21}"/>
          </ac:spMkLst>
        </pc:spChg>
        <pc:spChg chg="add mod replST">
          <ac:chgData name="Wenwen Zhang" userId="9dd81366-5d6f-445a-b031-6ea562624431" providerId="ADAL" clId="{83AF0EAE-1449-4C87-B14F-64EAAA6BDADC}" dt="2023-03-06T12:24:37.550" v="3987"/>
          <ac:spMkLst>
            <pc:docMk/>
            <pc:sldMk cId="853588367" sldId="2134804361"/>
            <ac:spMk id="77" creationId="{634D8D43-3553-C87F-D079-30AE83C9CAD5}"/>
          </ac:spMkLst>
        </pc:spChg>
        <pc:spChg chg="add mod replST">
          <ac:chgData name="Wenwen Zhang" userId="9dd81366-5d6f-445a-b031-6ea562624431" providerId="ADAL" clId="{83AF0EAE-1449-4C87-B14F-64EAAA6BDADC}" dt="2023-03-06T12:24:37.551" v="3988"/>
          <ac:spMkLst>
            <pc:docMk/>
            <pc:sldMk cId="853588367" sldId="2134804361"/>
            <ac:spMk id="78" creationId="{CA32EC49-408A-F1CA-BD62-5EB010B21DA0}"/>
          </ac:spMkLst>
        </pc:spChg>
        <pc:spChg chg="add mod replST">
          <ac:chgData name="Wenwen Zhang" userId="9dd81366-5d6f-445a-b031-6ea562624431" providerId="ADAL" clId="{83AF0EAE-1449-4C87-B14F-64EAAA6BDADC}" dt="2023-03-06T12:24:37.549" v="3980"/>
          <ac:spMkLst>
            <pc:docMk/>
            <pc:sldMk cId="853588367" sldId="2134804361"/>
            <ac:spMk id="79" creationId="{E5A2FA00-0BDE-5B33-8D01-787A45627423}"/>
          </ac:spMkLst>
        </pc:spChg>
        <pc:spChg chg="add mod replST">
          <ac:chgData name="Wenwen Zhang" userId="9dd81366-5d6f-445a-b031-6ea562624431" providerId="ADAL" clId="{83AF0EAE-1449-4C87-B14F-64EAAA6BDADC}" dt="2023-03-06T12:24:37.551" v="3989"/>
          <ac:spMkLst>
            <pc:docMk/>
            <pc:sldMk cId="853588367" sldId="2134804361"/>
            <ac:spMk id="80" creationId="{45AB416A-84E1-1067-F88D-FD328B7FCEA7}"/>
          </ac:spMkLst>
        </pc:spChg>
        <pc:spChg chg="add mod replST">
          <ac:chgData name="Wenwen Zhang" userId="9dd81366-5d6f-445a-b031-6ea562624431" providerId="ADAL" clId="{83AF0EAE-1449-4C87-B14F-64EAAA6BDADC}" dt="2023-03-06T12:24:37.551" v="3990"/>
          <ac:spMkLst>
            <pc:docMk/>
            <pc:sldMk cId="853588367" sldId="2134804361"/>
            <ac:spMk id="81" creationId="{146D83E3-39A2-5CB8-E587-C9DB384BFF02}"/>
          </ac:spMkLst>
        </pc:spChg>
        <pc:spChg chg="add mod replST">
          <ac:chgData name="Wenwen Zhang" userId="9dd81366-5d6f-445a-b031-6ea562624431" providerId="ADAL" clId="{83AF0EAE-1449-4C87-B14F-64EAAA6BDADC}" dt="2023-03-06T12:24:37.549" v="3979"/>
          <ac:spMkLst>
            <pc:docMk/>
            <pc:sldMk cId="853588367" sldId="2134804361"/>
            <ac:spMk id="82" creationId="{5EBD7E86-56E4-7ACE-DCAA-D216BEF8D36E}"/>
          </ac:spMkLst>
        </pc:spChg>
        <pc:spChg chg="add mod ord replST">
          <ac:chgData name="Wenwen Zhang" userId="9dd81366-5d6f-445a-b031-6ea562624431" providerId="ADAL" clId="{83AF0EAE-1449-4C87-B14F-64EAAA6BDADC}" dt="2023-03-06T12:24:37.551" v="3992"/>
          <ac:spMkLst>
            <pc:docMk/>
            <pc:sldMk cId="853588367" sldId="2134804361"/>
            <ac:spMk id="84" creationId="{A40CD0C9-1083-8076-72DB-B8B78BCA6699}"/>
          </ac:spMkLst>
        </pc:spChg>
        <pc:spChg chg="add mod replST">
          <ac:chgData name="Wenwen Zhang" userId="9dd81366-5d6f-445a-b031-6ea562624431" providerId="ADAL" clId="{83AF0EAE-1449-4C87-B14F-64EAAA6BDADC}" dt="2023-03-06T12:24:37.552" v="3995"/>
          <ac:spMkLst>
            <pc:docMk/>
            <pc:sldMk cId="853588367" sldId="2134804361"/>
            <ac:spMk id="85" creationId="{00AA7782-C3CF-BA1F-4E07-CEFB79BF8820}"/>
          </ac:spMkLst>
        </pc:spChg>
        <pc:spChg chg="add mod replST">
          <ac:chgData name="Wenwen Zhang" userId="9dd81366-5d6f-445a-b031-6ea562624431" providerId="ADAL" clId="{83AF0EAE-1449-4C87-B14F-64EAAA6BDADC}" dt="2023-03-06T12:24:37.552" v="3996"/>
          <ac:spMkLst>
            <pc:docMk/>
            <pc:sldMk cId="853588367" sldId="2134804361"/>
            <ac:spMk id="86" creationId="{26C912AA-A576-25B2-4954-82BB09A9C99E}"/>
          </ac:spMkLst>
        </pc:spChg>
        <pc:spChg chg="add mod ord replST">
          <ac:chgData name="Wenwen Zhang" userId="9dd81366-5d6f-445a-b031-6ea562624431" providerId="ADAL" clId="{83AF0EAE-1449-4C87-B14F-64EAAA6BDADC}" dt="2023-03-06T12:24:37.555" v="4015"/>
          <ac:spMkLst>
            <pc:docMk/>
            <pc:sldMk cId="853588367" sldId="2134804361"/>
            <ac:spMk id="89" creationId="{0C118909-46CE-8D49-6D64-5BDB379BADFC}"/>
          </ac:spMkLst>
        </pc:spChg>
        <pc:spChg chg="add mod replST">
          <ac:chgData name="Wenwen Zhang" userId="9dd81366-5d6f-445a-b031-6ea562624431" providerId="ADAL" clId="{83AF0EAE-1449-4C87-B14F-64EAAA6BDADC}" dt="2023-03-06T12:24:37.554" v="4010"/>
          <ac:spMkLst>
            <pc:docMk/>
            <pc:sldMk cId="853588367" sldId="2134804361"/>
            <ac:spMk id="90" creationId="{B34515A2-79F8-63B5-2F72-5F22B5C996A1}"/>
          </ac:spMkLst>
        </pc:spChg>
        <pc:spChg chg="add mod replST">
          <ac:chgData name="Wenwen Zhang" userId="9dd81366-5d6f-445a-b031-6ea562624431" providerId="ADAL" clId="{83AF0EAE-1449-4C87-B14F-64EAAA6BDADC}" dt="2023-03-06T12:24:37.553" v="4004"/>
          <ac:spMkLst>
            <pc:docMk/>
            <pc:sldMk cId="853588367" sldId="2134804361"/>
            <ac:spMk id="91" creationId="{06E9F5C6-E6E4-53AE-9F31-BD9391852806}"/>
          </ac:spMkLst>
        </pc:spChg>
        <pc:spChg chg="add mod replST">
          <ac:chgData name="Wenwen Zhang" userId="9dd81366-5d6f-445a-b031-6ea562624431" providerId="ADAL" clId="{83AF0EAE-1449-4C87-B14F-64EAAA6BDADC}" dt="2023-03-06T12:24:37.554" v="4007"/>
          <ac:spMkLst>
            <pc:docMk/>
            <pc:sldMk cId="853588367" sldId="2134804361"/>
            <ac:spMk id="92" creationId="{D6554044-5FEF-CC57-BB0D-6FBBB8ABCF88}"/>
          </ac:spMkLst>
        </pc:spChg>
        <pc:spChg chg="add mod replST">
          <ac:chgData name="Wenwen Zhang" userId="9dd81366-5d6f-445a-b031-6ea562624431" providerId="ADAL" clId="{83AF0EAE-1449-4C87-B14F-64EAAA6BDADC}" dt="2023-03-06T12:24:37.554" v="4009"/>
          <ac:spMkLst>
            <pc:docMk/>
            <pc:sldMk cId="853588367" sldId="2134804361"/>
            <ac:spMk id="93" creationId="{4FBA0CE0-E617-3876-72A9-F6DA3B889CBF}"/>
          </ac:spMkLst>
        </pc:spChg>
        <pc:spChg chg="add mod replST">
          <ac:chgData name="Wenwen Zhang" userId="9dd81366-5d6f-445a-b031-6ea562624431" providerId="ADAL" clId="{83AF0EAE-1449-4C87-B14F-64EAAA6BDADC}" dt="2023-03-06T12:24:37.554" v="4008"/>
          <ac:spMkLst>
            <pc:docMk/>
            <pc:sldMk cId="853588367" sldId="2134804361"/>
            <ac:spMk id="94" creationId="{3B7707F6-09DA-A83A-E0FE-E61CA7C0E95A}"/>
          </ac:spMkLst>
        </pc:spChg>
        <pc:spChg chg="add mod replST">
          <ac:chgData name="Wenwen Zhang" userId="9dd81366-5d6f-445a-b031-6ea562624431" providerId="ADAL" clId="{83AF0EAE-1449-4C87-B14F-64EAAA6BDADC}" dt="2023-03-06T12:24:37.553" v="4003"/>
          <ac:spMkLst>
            <pc:docMk/>
            <pc:sldMk cId="853588367" sldId="2134804361"/>
            <ac:spMk id="95" creationId="{31D101F7-4A30-CD35-CCB7-969A1420B1DC}"/>
          </ac:spMkLst>
        </pc:spChg>
        <pc:spChg chg="add mod replST">
          <ac:chgData name="Wenwen Zhang" userId="9dd81366-5d6f-445a-b031-6ea562624431" providerId="ADAL" clId="{83AF0EAE-1449-4C87-B14F-64EAAA6BDADC}" dt="2023-03-06T12:24:37.555" v="4011"/>
          <ac:spMkLst>
            <pc:docMk/>
            <pc:sldMk cId="853588367" sldId="2134804361"/>
            <ac:spMk id="97" creationId="{111C3DA7-FE37-1064-AF73-778D4BAB0344}"/>
          </ac:spMkLst>
        </pc:spChg>
        <pc:spChg chg="add mod replST">
          <ac:chgData name="Wenwen Zhang" userId="9dd81366-5d6f-445a-b031-6ea562624431" providerId="ADAL" clId="{83AF0EAE-1449-4C87-B14F-64EAAA6BDADC}" dt="2023-03-06T12:24:37.555" v="4013"/>
          <ac:spMkLst>
            <pc:docMk/>
            <pc:sldMk cId="853588367" sldId="2134804361"/>
            <ac:spMk id="98" creationId="{2E4853CD-EA9E-6B42-09B4-ADA140564DA4}"/>
          </ac:spMkLst>
        </pc:spChg>
        <pc:spChg chg="add mod replST">
          <ac:chgData name="Wenwen Zhang" userId="9dd81366-5d6f-445a-b031-6ea562624431" providerId="ADAL" clId="{83AF0EAE-1449-4C87-B14F-64EAAA6BDADC}" dt="2023-03-06T12:24:37.555" v="4012"/>
          <ac:spMkLst>
            <pc:docMk/>
            <pc:sldMk cId="853588367" sldId="2134804361"/>
            <ac:spMk id="99" creationId="{ABA91273-E551-87A1-9B8D-001C54A59107}"/>
          </ac:spMkLst>
        </pc:spChg>
        <pc:spChg chg="add mod replST">
          <ac:chgData name="Wenwen Zhang" userId="9dd81366-5d6f-445a-b031-6ea562624431" providerId="ADAL" clId="{83AF0EAE-1449-4C87-B14F-64EAAA6BDADC}" dt="2023-03-06T12:24:37.553" v="4002"/>
          <ac:spMkLst>
            <pc:docMk/>
            <pc:sldMk cId="853588367" sldId="2134804361"/>
            <ac:spMk id="101" creationId="{B8AA0044-6B5B-8A35-85D1-0F3F06176511}"/>
          </ac:spMkLst>
        </pc:spChg>
        <pc:spChg chg="add mod replST">
          <ac:chgData name="Wenwen Zhang" userId="9dd81366-5d6f-445a-b031-6ea562624431" providerId="ADAL" clId="{83AF0EAE-1449-4C87-B14F-64EAAA6BDADC}" dt="2023-03-06T12:24:37.555" v="4016"/>
          <ac:spMkLst>
            <pc:docMk/>
            <pc:sldMk cId="853588367" sldId="2134804361"/>
            <ac:spMk id="102" creationId="{4F7FE770-88D2-F4CC-9B25-95C59EBA646E}"/>
          </ac:spMkLst>
        </pc:spChg>
        <pc:spChg chg="add mod replST">
          <ac:chgData name="Wenwen Zhang" userId="9dd81366-5d6f-445a-b031-6ea562624431" providerId="ADAL" clId="{83AF0EAE-1449-4C87-B14F-64EAAA6BDADC}" dt="2023-03-06T12:24:37.553" v="4001"/>
          <ac:spMkLst>
            <pc:docMk/>
            <pc:sldMk cId="853588367" sldId="2134804361"/>
            <ac:spMk id="103" creationId="{234776AF-F0FB-84FC-332C-A0F13DA659F7}"/>
          </ac:spMkLst>
        </pc:spChg>
        <pc:spChg chg="mod ord">
          <ac:chgData name="Wenwen Zhang" userId="9dd81366-5d6f-445a-b031-6ea562624431" providerId="ADAL" clId="{83AF0EAE-1449-4C87-B14F-64EAAA6BDADC}" dt="2023-03-06T12:24:37.547" v="3967"/>
          <ac:spMkLst>
            <pc:docMk/>
            <pc:sldMk cId="853588367" sldId="2134804361"/>
            <ac:spMk id="104" creationId="{FDBD28FE-864B-3639-481F-9B88362F82CC}"/>
          </ac:spMkLst>
        </pc:spChg>
        <pc:spChg chg="mod ord">
          <ac:chgData name="Wenwen Zhang" userId="9dd81366-5d6f-445a-b031-6ea562624431" providerId="ADAL" clId="{83AF0EAE-1449-4C87-B14F-64EAAA6BDADC}" dt="2023-03-06T12:24:37.547" v="3969"/>
          <ac:spMkLst>
            <pc:docMk/>
            <pc:sldMk cId="853588367" sldId="2134804361"/>
            <ac:spMk id="105" creationId="{1363392A-1BB3-B133-547E-68E043C4DA98}"/>
          </ac:spMkLst>
        </pc:spChg>
        <pc:spChg chg="mod ord">
          <ac:chgData name="Wenwen Zhang" userId="9dd81366-5d6f-445a-b031-6ea562624431" providerId="ADAL" clId="{83AF0EAE-1449-4C87-B14F-64EAAA6BDADC}" dt="2023-03-06T12:24:37.548" v="3971"/>
          <ac:spMkLst>
            <pc:docMk/>
            <pc:sldMk cId="853588367" sldId="2134804361"/>
            <ac:spMk id="106" creationId="{B6CECE3F-2DD3-9848-61CB-5D61B786F6D6}"/>
          </ac:spMkLst>
        </pc:spChg>
        <pc:spChg chg="mod ord">
          <ac:chgData name="Wenwen Zhang" userId="9dd81366-5d6f-445a-b031-6ea562624431" providerId="ADAL" clId="{83AF0EAE-1449-4C87-B14F-64EAAA6BDADC}" dt="2023-03-06T12:24:37.548" v="3973"/>
          <ac:spMkLst>
            <pc:docMk/>
            <pc:sldMk cId="853588367" sldId="2134804361"/>
            <ac:spMk id="107" creationId="{92A4A1AE-F0BD-E696-BBF1-927ADB68572C}"/>
          </ac:spMkLst>
        </pc:spChg>
        <pc:spChg chg="add mod replST">
          <ac:chgData name="Wenwen Zhang" userId="9dd81366-5d6f-445a-b031-6ea562624431" providerId="ADAL" clId="{83AF0EAE-1449-4C87-B14F-64EAAA6BDADC}" dt="2023-03-06T12:24:37.556" v="4017"/>
          <ac:spMkLst>
            <pc:docMk/>
            <pc:sldMk cId="853588367" sldId="2134804361"/>
            <ac:spMk id="109" creationId="{213BD2E4-DF57-1148-EBCD-51C320C7D40E}"/>
          </ac:spMkLst>
        </pc:spChg>
        <pc:spChg chg="add mod ord replST">
          <ac:chgData name="Wenwen Zhang" userId="9dd81366-5d6f-445a-b031-6ea562624431" providerId="ADAL" clId="{83AF0EAE-1449-4C87-B14F-64EAAA6BDADC}" dt="2023-03-06T12:24:37.556" v="4019"/>
          <ac:spMkLst>
            <pc:docMk/>
            <pc:sldMk cId="853588367" sldId="2134804361"/>
            <ac:spMk id="110" creationId="{FE2AAE91-56A7-1084-B9D1-371F64C9ABF1}"/>
          </ac:spMkLst>
        </pc:spChg>
        <pc:spChg chg="add mod ord replST">
          <ac:chgData name="Wenwen Zhang" userId="9dd81366-5d6f-445a-b031-6ea562624431" providerId="ADAL" clId="{83AF0EAE-1449-4C87-B14F-64EAAA6BDADC}" dt="2023-03-06T12:24:37.556" v="4021"/>
          <ac:spMkLst>
            <pc:docMk/>
            <pc:sldMk cId="853588367" sldId="2134804361"/>
            <ac:spMk id="111" creationId="{F736765C-5393-B5A3-0780-D10DA2A9A254}"/>
          </ac:spMkLst>
        </pc:spChg>
        <pc:spChg chg="add mod ord replST">
          <ac:chgData name="Wenwen Zhang" userId="9dd81366-5d6f-445a-b031-6ea562624431" providerId="ADAL" clId="{83AF0EAE-1449-4C87-B14F-64EAAA6BDADC}" dt="2023-03-06T12:24:37.557" v="4023"/>
          <ac:spMkLst>
            <pc:docMk/>
            <pc:sldMk cId="853588367" sldId="2134804361"/>
            <ac:spMk id="112" creationId="{C84986AB-CF1B-B193-F099-725962AC0811}"/>
          </ac:spMkLst>
        </pc:spChg>
        <pc:spChg chg="add mod ord replST">
          <ac:chgData name="Wenwen Zhang" userId="9dd81366-5d6f-445a-b031-6ea562624431" providerId="ADAL" clId="{83AF0EAE-1449-4C87-B14F-64EAAA6BDADC}" dt="2023-03-06T12:24:37.554" v="4006"/>
          <ac:spMkLst>
            <pc:docMk/>
            <pc:sldMk cId="853588367" sldId="2134804361"/>
            <ac:spMk id="113" creationId="{25F790F4-BB76-B765-7A92-73B445228F06}"/>
          </ac:spMkLst>
        </pc:spChg>
        <pc:spChg chg="add mod replST">
          <ac:chgData name="Wenwen Zhang" userId="9dd81366-5d6f-445a-b031-6ea562624431" providerId="ADAL" clId="{83AF0EAE-1449-4C87-B14F-64EAAA6BDADC}" dt="2023-03-06T12:24:37.558" v="4032"/>
          <ac:spMkLst>
            <pc:docMk/>
            <pc:sldMk cId="853588367" sldId="2134804361"/>
            <ac:spMk id="115" creationId="{7EF3638F-2218-2DBB-0B1A-26E8D1A0A39B}"/>
          </ac:spMkLst>
        </pc:spChg>
        <pc:spChg chg="add mod replST">
          <ac:chgData name="Wenwen Zhang" userId="9dd81366-5d6f-445a-b031-6ea562624431" providerId="ADAL" clId="{83AF0EAE-1449-4C87-B14F-64EAAA6BDADC}" dt="2023-03-06T12:24:37.558" v="4028"/>
          <ac:spMkLst>
            <pc:docMk/>
            <pc:sldMk cId="853588367" sldId="2134804361"/>
            <ac:spMk id="116" creationId="{2899A924-BA0B-EDA4-73DE-225A919FF68C}"/>
          </ac:spMkLst>
        </pc:spChg>
        <pc:spChg chg="add mod replST">
          <ac:chgData name="Wenwen Zhang" userId="9dd81366-5d6f-445a-b031-6ea562624431" providerId="ADAL" clId="{83AF0EAE-1449-4C87-B14F-64EAAA6BDADC}" dt="2023-03-06T12:24:37.559" v="4033"/>
          <ac:spMkLst>
            <pc:docMk/>
            <pc:sldMk cId="853588367" sldId="2134804361"/>
            <ac:spMk id="117" creationId="{6FE8E51B-1FEA-A7DF-3F63-59D4A3A4DBE5}"/>
          </ac:spMkLst>
        </pc:spChg>
        <pc:spChg chg="add mod replST">
          <ac:chgData name="Wenwen Zhang" userId="9dd81366-5d6f-445a-b031-6ea562624431" providerId="ADAL" clId="{83AF0EAE-1449-4C87-B14F-64EAAA6BDADC}" dt="2023-03-06T12:24:37.557" v="4027"/>
          <ac:spMkLst>
            <pc:docMk/>
            <pc:sldMk cId="853588367" sldId="2134804361"/>
            <ac:spMk id="119" creationId="{8C4375CB-746C-0284-D621-F82ED6E35F7A}"/>
          </ac:spMkLst>
        </pc:spChg>
        <pc:spChg chg="add mod replST">
          <ac:chgData name="Wenwen Zhang" userId="9dd81366-5d6f-445a-b031-6ea562624431" providerId="ADAL" clId="{83AF0EAE-1449-4C87-B14F-64EAAA6BDADC}" dt="2023-03-06T12:24:37.557" v="4026"/>
          <ac:spMkLst>
            <pc:docMk/>
            <pc:sldMk cId="853588367" sldId="2134804361"/>
            <ac:spMk id="120" creationId="{1B71419D-1EF3-A45F-39A1-72EC8A6282DD}"/>
          </ac:spMkLst>
        </pc:spChg>
        <pc:spChg chg="add mod replST">
          <ac:chgData name="Wenwen Zhang" userId="9dd81366-5d6f-445a-b031-6ea562624431" providerId="ADAL" clId="{83AF0EAE-1449-4C87-B14F-64EAAA6BDADC}" dt="2023-03-06T12:24:37.559" v="4034"/>
          <ac:spMkLst>
            <pc:docMk/>
            <pc:sldMk cId="853588367" sldId="2134804361"/>
            <ac:spMk id="121" creationId="{866B21D7-9F9A-2365-79F3-318D71548571}"/>
          </ac:spMkLst>
        </pc:spChg>
        <pc:spChg chg="add mod replST">
          <ac:chgData name="Wenwen Zhang" userId="9dd81366-5d6f-445a-b031-6ea562624431" providerId="ADAL" clId="{83AF0EAE-1449-4C87-B14F-64EAAA6BDADC}" dt="2023-03-06T12:24:37.558" v="4029"/>
          <ac:spMkLst>
            <pc:docMk/>
            <pc:sldMk cId="853588367" sldId="2134804361"/>
            <ac:spMk id="122" creationId="{CE73D9DD-F6A2-6A62-FEC5-EB9148A174F0}"/>
          </ac:spMkLst>
        </pc:spChg>
        <pc:spChg chg="add mod replST">
          <ac:chgData name="Wenwen Zhang" userId="9dd81366-5d6f-445a-b031-6ea562624431" providerId="ADAL" clId="{83AF0EAE-1449-4C87-B14F-64EAAA6BDADC}" dt="2023-03-06T12:24:37.558" v="4031"/>
          <ac:spMkLst>
            <pc:docMk/>
            <pc:sldMk cId="853588367" sldId="2134804361"/>
            <ac:spMk id="123" creationId="{695E2B5F-DDD0-C5C8-E460-223F0079AA2B}"/>
          </ac:spMkLst>
        </pc:spChg>
        <pc:spChg chg="add mod replST">
          <ac:chgData name="Wenwen Zhang" userId="9dd81366-5d6f-445a-b031-6ea562624431" providerId="ADAL" clId="{83AF0EAE-1449-4C87-B14F-64EAAA6BDADC}" dt="2023-03-06T12:24:37.559" v="4035"/>
          <ac:spMkLst>
            <pc:docMk/>
            <pc:sldMk cId="853588367" sldId="2134804361"/>
            <ac:spMk id="124" creationId="{761D6E30-F9CE-B87A-EC7E-EA53A892B94E}"/>
          </ac:spMkLst>
        </pc:spChg>
        <pc:spChg chg="add mod replST">
          <ac:chgData name="Wenwen Zhang" userId="9dd81366-5d6f-445a-b031-6ea562624431" providerId="ADAL" clId="{83AF0EAE-1449-4C87-B14F-64EAAA6BDADC}" dt="2023-03-06T12:24:37.559" v="4036"/>
          <ac:spMkLst>
            <pc:docMk/>
            <pc:sldMk cId="853588367" sldId="2134804361"/>
            <ac:spMk id="125" creationId="{10901F58-2737-E44A-D9A4-EF08A4DF6536}"/>
          </ac:spMkLst>
        </pc:spChg>
        <pc:spChg chg="add mod replST">
          <ac:chgData name="Wenwen Zhang" userId="9dd81366-5d6f-445a-b031-6ea562624431" providerId="ADAL" clId="{83AF0EAE-1449-4C87-B14F-64EAAA6BDADC}" dt="2023-03-06T12:24:37.558" v="4030"/>
          <ac:spMkLst>
            <pc:docMk/>
            <pc:sldMk cId="853588367" sldId="2134804361"/>
            <ac:spMk id="126" creationId="{8A803B61-E9F3-3580-FCE5-0CA54B9DDE6C}"/>
          </ac:spMkLst>
        </pc:spChg>
        <pc:spChg chg="add mod replST">
          <ac:chgData name="Wenwen Zhang" userId="9dd81366-5d6f-445a-b031-6ea562624431" providerId="ADAL" clId="{83AF0EAE-1449-4C87-B14F-64EAAA6BDADC}" dt="2023-03-06T12:24:37.559" v="4037"/>
          <ac:spMkLst>
            <pc:docMk/>
            <pc:sldMk cId="853588367" sldId="2134804361"/>
            <ac:spMk id="127" creationId="{D17399CE-A0E0-1A9C-AEB5-2EE03D8E4D25}"/>
          </ac:spMkLst>
        </pc:spChg>
        <pc:spChg chg="add mod ord replST">
          <ac:chgData name="Wenwen Zhang" userId="9dd81366-5d6f-445a-b031-6ea562624431" providerId="ADAL" clId="{83AF0EAE-1449-4C87-B14F-64EAAA6BDADC}" dt="2023-03-06T12:24:37.560" v="4039"/>
          <ac:spMkLst>
            <pc:docMk/>
            <pc:sldMk cId="853588367" sldId="2134804361"/>
            <ac:spMk id="256" creationId="{1B3A6593-39C5-D410-C8EC-48FBDEEB182B}"/>
          </ac:spMkLst>
        </pc:spChg>
        <pc:spChg chg="add mod replST">
          <ac:chgData name="Wenwen Zhang" userId="9dd81366-5d6f-445a-b031-6ea562624431" providerId="ADAL" clId="{83AF0EAE-1449-4C87-B14F-64EAAA6BDADC}" dt="2023-03-06T12:24:37.560" v="4040"/>
          <ac:spMkLst>
            <pc:docMk/>
            <pc:sldMk cId="853588367" sldId="2134804361"/>
            <ac:spMk id="257" creationId="{35C29BD7-58A4-2EC7-5213-E461FF1A2A5A}"/>
          </ac:spMkLst>
        </pc:spChg>
        <pc:spChg chg="add mod replST">
          <ac:chgData name="Wenwen Zhang" userId="9dd81366-5d6f-445a-b031-6ea562624431" providerId="ADAL" clId="{83AF0EAE-1449-4C87-B14F-64EAAA6BDADC}" dt="2023-03-06T12:24:37.562" v="4050"/>
          <ac:spMkLst>
            <pc:docMk/>
            <pc:sldMk cId="853588367" sldId="2134804361"/>
            <ac:spMk id="259" creationId="{C4991915-C297-E358-1C3A-E2EFAE3EAFEA}"/>
          </ac:spMkLst>
        </pc:spChg>
        <pc:spChg chg="add mod replST">
          <ac:chgData name="Wenwen Zhang" userId="9dd81366-5d6f-445a-b031-6ea562624431" providerId="ADAL" clId="{83AF0EAE-1449-4C87-B14F-64EAAA6BDADC}" dt="2023-03-06T12:24:37.563" v="4055"/>
          <ac:spMkLst>
            <pc:docMk/>
            <pc:sldMk cId="853588367" sldId="2134804361"/>
            <ac:spMk id="260" creationId="{CCF6DBB1-6F17-A07C-AE4D-F486FAD9B07C}"/>
          </ac:spMkLst>
        </pc:spChg>
        <pc:spChg chg="add mod replST">
          <ac:chgData name="Wenwen Zhang" userId="9dd81366-5d6f-445a-b031-6ea562624431" providerId="ADAL" clId="{83AF0EAE-1449-4C87-B14F-64EAAA6BDADC}" dt="2023-03-06T12:24:37.562" v="4051"/>
          <ac:spMkLst>
            <pc:docMk/>
            <pc:sldMk cId="853588367" sldId="2134804361"/>
            <ac:spMk id="261" creationId="{15D031E0-039E-33E6-D4D4-F9EAA9FB044D}"/>
          </ac:spMkLst>
        </pc:spChg>
        <pc:spChg chg="add mod replST">
          <ac:chgData name="Wenwen Zhang" userId="9dd81366-5d6f-445a-b031-6ea562624431" providerId="ADAL" clId="{83AF0EAE-1449-4C87-B14F-64EAAA6BDADC}" dt="2023-03-06T12:24:37.560" v="4043"/>
          <ac:spMkLst>
            <pc:docMk/>
            <pc:sldMk cId="853588367" sldId="2134804361"/>
            <ac:spMk id="262" creationId="{37E24980-1A66-EC98-408C-1DDAC535824E}"/>
          </ac:spMkLst>
        </pc:spChg>
        <pc:spChg chg="add mod replST">
          <ac:chgData name="Wenwen Zhang" userId="9dd81366-5d6f-445a-b031-6ea562624431" providerId="ADAL" clId="{83AF0EAE-1449-4C87-B14F-64EAAA6BDADC}" dt="2023-03-06T12:24:37.563" v="4054"/>
          <ac:spMkLst>
            <pc:docMk/>
            <pc:sldMk cId="853588367" sldId="2134804361"/>
            <ac:spMk id="263" creationId="{24659C9E-6860-A828-CEA9-4CD3754E61E5}"/>
          </ac:spMkLst>
        </pc:spChg>
        <pc:spChg chg="add mod replST">
          <ac:chgData name="Wenwen Zhang" userId="9dd81366-5d6f-445a-b031-6ea562624431" providerId="ADAL" clId="{83AF0EAE-1449-4C87-B14F-64EAAA6BDADC}" dt="2023-03-06T12:24:37.561" v="4047"/>
          <ac:spMkLst>
            <pc:docMk/>
            <pc:sldMk cId="853588367" sldId="2134804361"/>
            <ac:spMk id="264" creationId="{B2BC6DB9-9920-7505-F5B1-BED3C0DDC1DF}"/>
          </ac:spMkLst>
        </pc:spChg>
        <pc:spChg chg="add mod replST">
          <ac:chgData name="Wenwen Zhang" userId="9dd81366-5d6f-445a-b031-6ea562624431" providerId="ADAL" clId="{83AF0EAE-1449-4C87-B14F-64EAAA6BDADC}" dt="2023-03-06T12:24:37.561" v="4045"/>
          <ac:spMkLst>
            <pc:docMk/>
            <pc:sldMk cId="853588367" sldId="2134804361"/>
            <ac:spMk id="265" creationId="{E7725012-A2B0-0ECE-343C-F3D5FEFE87DB}"/>
          </ac:spMkLst>
        </pc:spChg>
        <pc:spChg chg="add mod replST">
          <ac:chgData name="Wenwen Zhang" userId="9dd81366-5d6f-445a-b031-6ea562624431" providerId="ADAL" clId="{83AF0EAE-1449-4C87-B14F-64EAAA6BDADC}" dt="2023-03-06T12:24:37.560" v="4044"/>
          <ac:spMkLst>
            <pc:docMk/>
            <pc:sldMk cId="853588367" sldId="2134804361"/>
            <ac:spMk id="266" creationId="{A6DED785-E1FB-95FA-6C4F-E94A6915FD6A}"/>
          </ac:spMkLst>
        </pc:spChg>
        <pc:spChg chg="add mod replST">
          <ac:chgData name="Wenwen Zhang" userId="9dd81366-5d6f-445a-b031-6ea562624431" providerId="ADAL" clId="{83AF0EAE-1449-4C87-B14F-64EAAA6BDADC}" dt="2023-03-06T12:24:37.561" v="4046"/>
          <ac:spMkLst>
            <pc:docMk/>
            <pc:sldMk cId="853588367" sldId="2134804361"/>
            <ac:spMk id="267" creationId="{CE1FD5F9-412D-125B-6412-A830E267DB63}"/>
          </ac:spMkLst>
        </pc:spChg>
        <pc:spChg chg="add mod replST">
          <ac:chgData name="Wenwen Zhang" userId="9dd81366-5d6f-445a-b031-6ea562624431" providerId="ADAL" clId="{83AF0EAE-1449-4C87-B14F-64EAAA6BDADC}" dt="2023-03-06T12:24:37.562" v="4049"/>
          <ac:spMkLst>
            <pc:docMk/>
            <pc:sldMk cId="853588367" sldId="2134804361"/>
            <ac:spMk id="268" creationId="{85812E32-A971-8F76-441C-B8022F7EA178}"/>
          </ac:spMkLst>
        </pc:spChg>
        <pc:spChg chg="add mod replST">
          <ac:chgData name="Wenwen Zhang" userId="9dd81366-5d6f-445a-b031-6ea562624431" providerId="ADAL" clId="{83AF0EAE-1449-4C87-B14F-64EAAA6BDADC}" dt="2023-03-06T12:24:37.562" v="4052"/>
          <ac:spMkLst>
            <pc:docMk/>
            <pc:sldMk cId="853588367" sldId="2134804361"/>
            <ac:spMk id="269" creationId="{FDD110C4-9419-53CD-053C-169E7CD3477C}"/>
          </ac:spMkLst>
        </pc:spChg>
        <pc:spChg chg="add mod replST">
          <ac:chgData name="Wenwen Zhang" userId="9dd81366-5d6f-445a-b031-6ea562624431" providerId="ADAL" clId="{83AF0EAE-1449-4C87-B14F-64EAAA6BDADC}" dt="2023-03-06T12:24:37.562" v="4053"/>
          <ac:spMkLst>
            <pc:docMk/>
            <pc:sldMk cId="853588367" sldId="2134804361"/>
            <ac:spMk id="270" creationId="{8C9CB56F-46DB-DB04-21A1-22EF42262A3B}"/>
          </ac:spMkLst>
        </pc:spChg>
        <pc:spChg chg="mod ord">
          <ac:chgData name="Wenwen Zhang" userId="9dd81366-5d6f-445a-b031-6ea562624431" providerId="ADAL" clId="{83AF0EAE-1449-4C87-B14F-64EAAA6BDADC}" dt="2023-03-06T12:24:37.548" v="3975"/>
          <ac:spMkLst>
            <pc:docMk/>
            <pc:sldMk cId="853588367" sldId="2134804361"/>
            <ac:spMk id="271" creationId="{61094CDF-3D01-5126-7969-6F62789EAC01}"/>
          </ac:spMkLst>
        </pc:spChg>
        <pc:spChg chg="add mod replST">
          <ac:chgData name="Wenwen Zhang" userId="9dd81366-5d6f-445a-b031-6ea562624431" providerId="ADAL" clId="{83AF0EAE-1449-4C87-B14F-64EAAA6BDADC}" dt="2023-03-06T12:24:37.561" v="4048"/>
          <ac:spMkLst>
            <pc:docMk/>
            <pc:sldMk cId="853588367" sldId="2134804361"/>
            <ac:spMk id="272" creationId="{4D6AC8C3-A59B-211E-1B46-4A88AC87ADDB}"/>
          </ac:spMkLst>
        </pc:spChg>
        <pc:spChg chg="add del mod modVis">
          <ac:chgData name="Wenwen Zhang" userId="9dd81366-5d6f-445a-b031-6ea562624431" providerId="ADAL" clId="{83AF0EAE-1449-4C87-B14F-64EAAA6BDADC}" dt="2023-03-06T12:24:31.022" v="3805"/>
          <ac:spMkLst>
            <pc:docMk/>
            <pc:sldMk cId="853588367" sldId="2134804361"/>
            <ac:spMk id="273" creationId="{630F1FA8-8424-8B37-96C4-BD435D817EAC}"/>
          </ac:spMkLst>
        </pc:spChg>
        <pc:spChg chg="add del mod modVis">
          <ac:chgData name="Wenwen Zhang" userId="9dd81366-5d6f-445a-b031-6ea562624431" providerId="ADAL" clId="{83AF0EAE-1449-4C87-B14F-64EAAA6BDADC}" dt="2023-03-06T12:24:37.564" v="4059"/>
          <ac:spMkLst>
            <pc:docMk/>
            <pc:sldMk cId="853588367" sldId="2134804361"/>
            <ac:spMk id="278" creationId="{0A5173AC-DDD2-D59B-969A-A0608B88A13D}"/>
          </ac:spMkLst>
        </pc:spChg>
        <pc:graphicFrameChg chg="add del mod replST">
          <ac:chgData name="Wenwen Zhang" userId="9dd81366-5d6f-445a-b031-6ea562624431" providerId="ADAL" clId="{83AF0EAE-1449-4C87-B14F-64EAAA6BDADC}" dt="2023-03-06T12:24:29.837" v="1889"/>
          <ac:graphicFrameMkLst>
            <pc:docMk/>
            <pc:sldMk cId="853588367" sldId="2134804361"/>
            <ac:graphicFrameMk id="14" creationId="{C5746919-73E9-F71E-E3E9-FF863F2D3F30}"/>
          </ac:graphicFrameMkLst>
        </pc:graphicFrameChg>
        <pc:graphicFrameChg chg="mod">
          <ac:chgData name="Wenwen Zhang" userId="9dd81366-5d6f-445a-b031-6ea562624431" providerId="ADAL" clId="{83AF0EAE-1449-4C87-B14F-64EAAA6BDADC}" dt="2023-03-06T12:24:37.577" v="4061"/>
          <ac:graphicFrameMkLst>
            <pc:docMk/>
            <pc:sldMk cId="853588367" sldId="2134804361"/>
            <ac:graphicFrameMk id="28" creationId="{015DFAEE-F78A-C272-92CE-F25C3417CAD0}"/>
          </ac:graphicFrameMkLst>
        </pc:graphicFrameChg>
        <pc:graphicFrameChg chg="add del mod replST">
          <ac:chgData name="Wenwen Zhang" userId="9dd81366-5d6f-445a-b031-6ea562624431" providerId="ADAL" clId="{83AF0EAE-1449-4C87-B14F-64EAAA6BDADC}" dt="2023-03-06T12:24:30.162" v="2423"/>
          <ac:graphicFrameMkLst>
            <pc:docMk/>
            <pc:sldMk cId="853588367" sldId="2134804361"/>
            <ac:graphicFrameMk id="87" creationId="{C1378418-733D-F0EE-A3F6-6572BAA4069F}"/>
          </ac:graphicFrameMkLst>
        </pc:graphicFrameChg>
        <pc:graphicFrameChg chg="add del">
          <ac:chgData name="Wenwen Zhang" userId="9dd81366-5d6f-445a-b031-6ea562624431" providerId="ADAL" clId="{83AF0EAE-1449-4C87-B14F-64EAAA6BDADC}" dt="2023-03-06T12:24:15.792" v="257"/>
          <ac:graphicFrameMkLst>
            <pc:docMk/>
            <pc:sldMk cId="853588367" sldId="2134804361"/>
            <ac:graphicFrameMk id="96" creationId="{8AE6098F-487B-B091-1CFD-A5A2E1CAFD07}"/>
          </ac:graphicFrameMkLst>
        </pc:graphicFrameChg>
        <pc:graphicFrameChg chg="add del">
          <ac:chgData name="Wenwen Zhang" userId="9dd81366-5d6f-445a-b031-6ea562624431" providerId="ADAL" clId="{83AF0EAE-1449-4C87-B14F-64EAAA6BDADC}" dt="2023-03-06T12:24:15.781" v="219"/>
          <ac:graphicFrameMkLst>
            <pc:docMk/>
            <pc:sldMk cId="853588367" sldId="2134804361"/>
            <ac:graphicFrameMk id="100" creationId="{DF8FDDDD-767C-BE45-5BE2-375C55C98296}"/>
          </ac:graphicFrameMkLst>
        </pc:graphicFrameChg>
        <pc:graphicFrameChg chg="add del">
          <ac:chgData name="Wenwen Zhang" userId="9dd81366-5d6f-445a-b031-6ea562624431" providerId="ADAL" clId="{83AF0EAE-1449-4C87-B14F-64EAAA6BDADC}" dt="2023-03-06T12:24:15.785" v="234"/>
          <ac:graphicFrameMkLst>
            <pc:docMk/>
            <pc:sldMk cId="853588367" sldId="2134804361"/>
            <ac:graphicFrameMk id="108" creationId="{BAB30B52-7ACB-57DA-63D6-EDC1C5B4C641}"/>
          </ac:graphicFrameMkLst>
        </pc:graphicFrameChg>
        <pc:graphicFrameChg chg="add del mod replST">
          <ac:chgData name="Wenwen Zhang" userId="9dd81366-5d6f-445a-b031-6ea562624431" providerId="ADAL" clId="{83AF0EAE-1449-4C87-B14F-64EAAA6BDADC}" dt="2023-03-06T12:24:30.525" v="2992"/>
          <ac:graphicFrameMkLst>
            <pc:docMk/>
            <pc:sldMk cId="853588367" sldId="2134804361"/>
            <ac:graphicFrameMk id="114" creationId="{62E8F7FF-026F-D09A-B4D0-0731B8985E6B}"/>
          </ac:graphicFrameMkLst>
        </pc:graphicFrameChg>
        <pc:graphicFrameChg chg="add del">
          <ac:chgData name="Wenwen Zhang" userId="9dd81366-5d6f-445a-b031-6ea562624431" providerId="ADAL" clId="{83AF0EAE-1449-4C87-B14F-64EAAA6BDADC}" dt="2023-03-06T12:24:15.798" v="278"/>
          <ac:graphicFrameMkLst>
            <pc:docMk/>
            <pc:sldMk cId="853588367" sldId="2134804361"/>
            <ac:graphicFrameMk id="118" creationId="{70FB3161-F919-986B-A788-04CA38732AE4}"/>
          </ac:graphicFrameMkLst>
        </pc:graphicFrameChg>
        <pc:graphicFrameChg chg="add del mod replST">
          <ac:chgData name="Wenwen Zhang" userId="9dd81366-5d6f-445a-b031-6ea562624431" providerId="ADAL" clId="{83AF0EAE-1449-4C87-B14F-64EAAA6BDADC}" dt="2023-03-06T12:24:30.943" v="3675"/>
          <ac:graphicFrameMkLst>
            <pc:docMk/>
            <pc:sldMk cId="853588367" sldId="2134804361"/>
            <ac:graphicFrameMk id="258" creationId="{94735396-DB62-4CAC-0840-EB40680BBFC5}"/>
          </ac:graphicFrameMkLst>
        </pc:graphicFrameChg>
        <pc:graphicFrameChg chg="add del mod ord replST">
          <ac:chgData name="Wenwen Zhang" userId="9dd81366-5d6f-445a-b031-6ea562624431" providerId="ADAL" clId="{83AF0EAE-1449-4C87-B14F-64EAAA6BDADC}" dt="2023-03-06T12:24:37.444" v="3901"/>
          <ac:graphicFrameMkLst>
            <pc:docMk/>
            <pc:sldMk cId="853588367" sldId="2134804361"/>
            <ac:graphicFrameMk id="274" creationId="{B6A9DB40-C914-719C-DD58-D61B1BFC4B1B}"/>
          </ac:graphicFrameMkLst>
        </pc:graphicFrameChg>
        <pc:graphicFrameChg chg="add mod ord replST">
          <ac:chgData name="Wenwen Zhang" userId="9dd81366-5d6f-445a-b031-6ea562624431" providerId="ADAL" clId="{83AF0EAE-1449-4C87-B14F-64EAAA6BDADC}" dt="2023-03-06T12:24:37.552" v="3998"/>
          <ac:graphicFrameMkLst>
            <pc:docMk/>
            <pc:sldMk cId="853588367" sldId="2134804361"/>
            <ac:graphicFrameMk id="275" creationId="{E452E7AA-09CC-DC38-2C29-1E45B1951B39}"/>
          </ac:graphicFrameMkLst>
        </pc:graphicFrameChg>
        <pc:graphicFrameChg chg="add del mod ord replST">
          <ac:chgData name="Wenwen Zhang" userId="9dd81366-5d6f-445a-b031-6ea562624431" providerId="ADAL" clId="{83AF0EAE-1449-4C87-B14F-64EAAA6BDADC}" dt="2023-03-06T12:24:37.513" v="3953"/>
          <ac:graphicFrameMkLst>
            <pc:docMk/>
            <pc:sldMk cId="853588367" sldId="2134804361"/>
            <ac:graphicFrameMk id="276" creationId="{1C0B5E2B-7837-30AD-FF2F-64ED819B7A5B}"/>
          </ac:graphicFrameMkLst>
        </pc:graphicFrameChg>
        <pc:graphicFrameChg chg="add mod ord replST">
          <ac:chgData name="Wenwen Zhang" userId="9dd81366-5d6f-445a-b031-6ea562624431" providerId="ADAL" clId="{83AF0EAE-1449-4C87-B14F-64EAAA6BDADC}" dt="2023-03-06T12:24:37.560" v="4042"/>
          <ac:graphicFrameMkLst>
            <pc:docMk/>
            <pc:sldMk cId="853588367" sldId="2134804361"/>
            <ac:graphicFrameMk id="277" creationId="{5AAC0502-7CB6-1381-E664-EE624A7BC0C1}"/>
          </ac:graphicFrameMkLst>
        </pc:graphicFrameChg>
        <pc:graphicFrameChg chg="add mod ord replST">
          <ac:chgData name="Wenwen Zhang" userId="9dd81366-5d6f-445a-b031-6ea562624431" providerId="ADAL" clId="{83AF0EAE-1449-4C87-B14F-64EAAA6BDADC}" dt="2023-03-06T12:24:37.548" v="3977"/>
          <ac:graphicFrameMkLst>
            <pc:docMk/>
            <pc:sldMk cId="853588367" sldId="2134804361"/>
            <ac:graphicFrameMk id="279" creationId="{454C6500-66FF-56A0-52D8-E004369FD19C}"/>
          </ac:graphicFrameMkLst>
        </pc:graphicFrameChg>
        <pc:graphicFrameChg chg="add mod ord replST">
          <ac:chgData name="Wenwen Zhang" userId="9dd81366-5d6f-445a-b031-6ea562624431" providerId="ADAL" clId="{83AF0EAE-1449-4C87-B14F-64EAAA6BDADC}" dt="2023-03-06T12:24:37.557" v="4025"/>
          <ac:graphicFrameMkLst>
            <pc:docMk/>
            <pc:sldMk cId="853588367" sldId="2134804361"/>
            <ac:graphicFrameMk id="280" creationId="{3285F8E2-6B7B-20DC-3703-A77A30856906}"/>
          </ac:graphicFrameMkLst>
        </pc:graphicFrameChg>
        <pc:cxnChg chg="add del">
          <ac:chgData name="Wenwen Zhang" userId="9dd81366-5d6f-445a-b031-6ea562624431" providerId="ADAL" clId="{83AF0EAE-1449-4C87-B14F-64EAAA6BDADC}" dt="2023-03-06T12:24:15.797" v="275"/>
          <ac:cxnSpMkLst>
            <pc:docMk/>
            <pc:sldMk cId="853588367" sldId="2134804361"/>
            <ac:cxnSpMk id="20" creationId="{1FB62189-8AB0-B291-48A9-3CB51B77C18E}"/>
          </ac:cxnSpMkLst>
        </pc:cxnChg>
        <pc:cxnChg chg="add mod ord replST">
          <ac:chgData name="Wenwen Zhang" userId="9dd81366-5d6f-445a-b031-6ea562624431" providerId="ADAL" clId="{83AF0EAE-1449-4C87-B14F-64EAAA6BDADC}" dt="2023-03-06T12:24:37.552" v="3994"/>
          <ac:cxnSpMkLst>
            <pc:docMk/>
            <pc:sldMk cId="853588367" sldId="2134804361"/>
            <ac:cxnSpMk id="83" creationId="{407BC514-BDDA-72E1-3D39-3300646EEB60}"/>
          </ac:cxnSpMkLst>
        </pc:cxnChg>
        <pc:cxnChg chg="add mod ord replST">
          <ac:chgData name="Wenwen Zhang" userId="9dd81366-5d6f-445a-b031-6ea562624431" providerId="ADAL" clId="{83AF0EAE-1449-4C87-B14F-64EAAA6BDADC}" dt="2023-03-06T12:24:37.552" v="4000"/>
          <ac:cxnSpMkLst>
            <pc:docMk/>
            <pc:sldMk cId="853588367" sldId="2134804361"/>
            <ac:cxnSpMk id="88" creationId="{5F2BAB53-639B-58C5-509C-E83C26D950D3}"/>
          </ac:cxnSpMkLst>
        </pc:cxnChg>
      </pc:sldChg>
      <pc:sldChg chg="addSp delSp modSp mod ord delAnim modAnim modNotesTx">
        <pc:chgData name="Wenwen Zhang" userId="9dd81366-5d6f-445a-b031-6ea562624431" providerId="ADAL" clId="{83AF0EAE-1449-4C87-B14F-64EAAA6BDADC}" dt="2023-03-09T15:36:43.097" v="59223" actId="1076"/>
        <pc:sldMkLst>
          <pc:docMk/>
          <pc:sldMk cId="200733304" sldId="2134804369"/>
        </pc:sldMkLst>
        <pc:spChg chg="mod ord">
          <ac:chgData name="Wenwen Zhang" userId="9dd81366-5d6f-445a-b031-6ea562624431" providerId="ADAL" clId="{83AF0EAE-1449-4C87-B14F-64EAAA6BDADC}" dt="2023-03-09T15:33:15.953" v="58981"/>
          <ac:spMkLst>
            <pc:docMk/>
            <pc:sldMk cId="200733304" sldId="2134804369"/>
            <ac:spMk id="2" creationId="{B065B79C-C4D6-5961-7919-6BB68C420868}"/>
          </ac:spMkLst>
        </pc:spChg>
        <pc:spChg chg="add mod ord">
          <ac:chgData name="Wenwen Zhang" userId="9dd81366-5d6f-445a-b031-6ea562624431" providerId="ADAL" clId="{83AF0EAE-1449-4C87-B14F-64EAAA6BDADC}" dt="2023-03-09T15:35:35.166" v="59220" actId="1076"/>
          <ac:spMkLst>
            <pc:docMk/>
            <pc:sldMk cId="200733304" sldId="2134804369"/>
            <ac:spMk id="9" creationId="{2F59B196-38DD-E22E-D48F-7EB233684355}"/>
          </ac:spMkLst>
        </pc:spChg>
        <pc:spChg chg="add mod replST">
          <ac:chgData name="Wenwen Zhang" userId="9dd81366-5d6f-445a-b031-6ea562624431" providerId="ADAL" clId="{83AF0EAE-1449-4C87-B14F-64EAAA6BDADC}" dt="2023-03-09T15:33:15.958" v="59009"/>
          <ac:spMkLst>
            <pc:docMk/>
            <pc:sldMk cId="200733304" sldId="2134804369"/>
            <ac:spMk id="10" creationId="{2239E0D8-9B03-E854-4D23-E38D6F8C3B67}"/>
          </ac:spMkLst>
        </pc:spChg>
        <pc:spChg chg="add mod ord">
          <ac:chgData name="Wenwen Zhang" userId="9dd81366-5d6f-445a-b031-6ea562624431" providerId="ADAL" clId="{83AF0EAE-1449-4C87-B14F-64EAAA6BDADC}" dt="2023-03-09T15:36:43.097" v="59223" actId="1076"/>
          <ac:spMkLst>
            <pc:docMk/>
            <pc:sldMk cId="200733304" sldId="2134804369"/>
            <ac:spMk id="11" creationId="{D9603778-3C5D-55BB-B68C-5A10922A4ADD}"/>
          </ac:spMkLst>
        </pc:spChg>
        <pc:spChg chg="add mod ord">
          <ac:chgData name="Wenwen Zhang" userId="9dd81366-5d6f-445a-b031-6ea562624431" providerId="ADAL" clId="{83AF0EAE-1449-4C87-B14F-64EAAA6BDADC}" dt="2023-03-09T15:36:08.611" v="59222" actId="1076"/>
          <ac:spMkLst>
            <pc:docMk/>
            <pc:sldMk cId="200733304" sldId="2134804369"/>
            <ac:spMk id="12" creationId="{7D5A02C0-ECA1-EB56-17F1-E3F5D7119DD5}"/>
          </ac:spMkLst>
        </pc:spChg>
        <pc:spChg chg="add mod replST">
          <ac:chgData name="Wenwen Zhang" userId="9dd81366-5d6f-445a-b031-6ea562624431" providerId="ADAL" clId="{83AF0EAE-1449-4C87-B14F-64EAAA6BDADC}" dt="2023-03-09T15:33:15.956" v="59002"/>
          <ac:spMkLst>
            <pc:docMk/>
            <pc:sldMk cId="200733304" sldId="2134804369"/>
            <ac:spMk id="13" creationId="{C0312F6C-1E27-D8B4-4FD9-1C784BE871D2}"/>
          </ac:spMkLst>
        </pc:spChg>
        <pc:spChg chg="add mod replST">
          <ac:chgData name="Wenwen Zhang" userId="9dd81366-5d6f-445a-b031-6ea562624431" providerId="ADAL" clId="{83AF0EAE-1449-4C87-B14F-64EAAA6BDADC}" dt="2023-03-09T15:33:15.957" v="59005"/>
          <ac:spMkLst>
            <pc:docMk/>
            <pc:sldMk cId="200733304" sldId="2134804369"/>
            <ac:spMk id="14" creationId="{D1B35456-B28F-2CC7-2065-A3CF6F07F940}"/>
          </ac:spMkLst>
        </pc:spChg>
        <pc:spChg chg="add del mod ord replST">
          <ac:chgData name="Wenwen Zhang" userId="9dd81366-5d6f-445a-b031-6ea562624431" providerId="ADAL" clId="{83AF0EAE-1449-4C87-B14F-64EAAA6BDADC}" dt="2023-03-09T15:29:31.816" v="56567"/>
          <ac:spMkLst>
            <pc:docMk/>
            <pc:sldMk cId="200733304" sldId="2134804369"/>
            <ac:spMk id="15" creationId="{15D2C790-9FFB-634C-BCD2-595B725FE5BF}"/>
          </ac:spMkLst>
        </pc:spChg>
        <pc:spChg chg="add mod replST">
          <ac:chgData name="Wenwen Zhang" userId="9dd81366-5d6f-445a-b031-6ea562624431" providerId="ADAL" clId="{83AF0EAE-1449-4C87-B14F-64EAAA6BDADC}" dt="2023-03-09T15:33:15.957" v="59006"/>
          <ac:spMkLst>
            <pc:docMk/>
            <pc:sldMk cId="200733304" sldId="2134804369"/>
            <ac:spMk id="16" creationId="{96E4AB9E-DF09-F890-3800-5A9B68271115}"/>
          </ac:spMkLst>
        </pc:spChg>
        <pc:spChg chg="add mod replST">
          <ac:chgData name="Wenwen Zhang" userId="9dd81366-5d6f-445a-b031-6ea562624431" providerId="ADAL" clId="{83AF0EAE-1449-4C87-B14F-64EAAA6BDADC}" dt="2023-03-09T15:33:15.959" v="59010"/>
          <ac:spMkLst>
            <pc:docMk/>
            <pc:sldMk cId="200733304" sldId="2134804369"/>
            <ac:spMk id="17" creationId="{2E73E0B4-0AAE-D53F-51AB-4C184B5BED93}"/>
          </ac:spMkLst>
        </pc:spChg>
        <pc:spChg chg="add mod replST">
          <ac:chgData name="Wenwen Zhang" userId="9dd81366-5d6f-445a-b031-6ea562624431" providerId="ADAL" clId="{83AF0EAE-1449-4C87-B14F-64EAAA6BDADC}" dt="2023-03-09T15:33:15.958" v="59008"/>
          <ac:spMkLst>
            <pc:docMk/>
            <pc:sldMk cId="200733304" sldId="2134804369"/>
            <ac:spMk id="18" creationId="{52EB72AB-6502-B7BA-BA5A-7EFE72180C1D}"/>
          </ac:spMkLst>
        </pc:spChg>
        <pc:spChg chg="add mod replST">
          <ac:chgData name="Wenwen Zhang" userId="9dd81366-5d6f-445a-b031-6ea562624431" providerId="ADAL" clId="{83AF0EAE-1449-4C87-B14F-64EAAA6BDADC}" dt="2023-03-09T15:33:15.957" v="59007"/>
          <ac:spMkLst>
            <pc:docMk/>
            <pc:sldMk cId="200733304" sldId="2134804369"/>
            <ac:spMk id="19" creationId="{5BF17AE7-D76E-5C2E-05D8-05F196278A01}"/>
          </ac:spMkLst>
        </pc:spChg>
        <pc:spChg chg="add del mod ord replST">
          <ac:chgData name="Wenwen Zhang" userId="9dd81366-5d6f-445a-b031-6ea562624431" providerId="ADAL" clId="{83AF0EAE-1449-4C87-B14F-64EAAA6BDADC}" dt="2023-03-09T15:29:31.806" v="56539"/>
          <ac:spMkLst>
            <pc:docMk/>
            <pc:sldMk cId="200733304" sldId="2134804369"/>
            <ac:spMk id="20" creationId="{CFA578B9-8883-CE98-D9C7-C819394622E4}"/>
          </ac:spMkLst>
        </pc:spChg>
        <pc:spChg chg="add del mod ord replST">
          <ac:chgData name="Wenwen Zhang" userId="9dd81366-5d6f-445a-b031-6ea562624431" providerId="ADAL" clId="{83AF0EAE-1449-4C87-B14F-64EAAA6BDADC}" dt="2023-03-09T15:29:31.811" v="56553"/>
          <ac:spMkLst>
            <pc:docMk/>
            <pc:sldMk cId="200733304" sldId="2134804369"/>
            <ac:spMk id="21" creationId="{C93BEC78-AC33-C318-4A97-0EF7B5518164}"/>
          </ac:spMkLst>
        </pc:spChg>
        <pc:spChg chg="add del mod ord replST">
          <ac:chgData name="Wenwen Zhang" userId="9dd81366-5d6f-445a-b031-6ea562624431" providerId="ADAL" clId="{83AF0EAE-1449-4C87-B14F-64EAAA6BDADC}" dt="2023-03-09T15:29:31.821" v="56581"/>
          <ac:spMkLst>
            <pc:docMk/>
            <pc:sldMk cId="200733304" sldId="2134804369"/>
            <ac:spMk id="22" creationId="{1AF6FDFC-2383-0FE7-E893-83B21584B753}"/>
          </ac:spMkLst>
        </pc:spChg>
        <pc:spChg chg="add del mod ord replST">
          <ac:chgData name="Wenwen Zhang" userId="9dd81366-5d6f-445a-b031-6ea562624431" providerId="ADAL" clId="{83AF0EAE-1449-4C87-B14F-64EAAA6BDADC}" dt="2023-03-09T15:29:31.826" v="56595"/>
          <ac:spMkLst>
            <pc:docMk/>
            <pc:sldMk cId="200733304" sldId="2134804369"/>
            <ac:spMk id="23" creationId="{0E7649E5-B74F-462A-250F-DF69C961663D}"/>
          </ac:spMkLst>
        </pc:spChg>
        <pc:spChg chg="add del mod ord replST">
          <ac:chgData name="Wenwen Zhang" userId="9dd81366-5d6f-445a-b031-6ea562624431" providerId="ADAL" clId="{83AF0EAE-1449-4C87-B14F-64EAAA6BDADC}" dt="2023-03-09T15:31:32.651" v="56999"/>
          <ac:spMkLst>
            <pc:docMk/>
            <pc:sldMk cId="200733304" sldId="2134804369"/>
            <ac:spMk id="24" creationId="{7D343528-9155-FB5E-AF9E-C00081E0A021}"/>
          </ac:spMkLst>
        </pc:spChg>
        <pc:spChg chg="add mod ord">
          <ac:chgData name="Wenwen Zhang" userId="9dd81366-5d6f-445a-b031-6ea562624431" providerId="ADAL" clId="{83AF0EAE-1449-4C87-B14F-64EAAA6BDADC}" dt="2023-03-09T15:36:04.698" v="59221" actId="1076"/>
          <ac:spMkLst>
            <pc:docMk/>
            <pc:sldMk cId="200733304" sldId="2134804369"/>
            <ac:spMk id="25" creationId="{A572590C-0B39-778E-9C34-9B0049E50B89}"/>
          </ac:spMkLst>
        </pc:spChg>
        <pc:spChg chg="add del mod">
          <ac:chgData name="Wenwen Zhang" userId="9dd81366-5d6f-445a-b031-6ea562624431" providerId="ADAL" clId="{83AF0EAE-1449-4C87-B14F-64EAAA6BDADC}" dt="2023-03-09T10:03:01.048" v="55782" actId="478"/>
          <ac:spMkLst>
            <pc:docMk/>
            <pc:sldMk cId="200733304" sldId="2134804369"/>
            <ac:spMk id="26" creationId="{8F7F3FE9-E83E-6EA8-3072-1B5243D60137}"/>
          </ac:spMkLst>
        </pc:spChg>
        <pc:spChg chg="add del mod ord replST">
          <ac:chgData name="Wenwen Zhang" userId="9dd81366-5d6f-445a-b031-6ea562624431" providerId="ADAL" clId="{83AF0EAE-1449-4C87-B14F-64EAAA6BDADC}" dt="2023-03-09T15:31:33.705" v="57175"/>
          <ac:spMkLst>
            <pc:docMk/>
            <pc:sldMk cId="200733304" sldId="2134804369"/>
            <ac:spMk id="27" creationId="{CDDA3F38-5502-507E-F1BD-B35220056828}"/>
          </ac:spMkLst>
        </pc:spChg>
        <pc:spChg chg="mod ord">
          <ac:chgData name="Wenwen Zhang" userId="9dd81366-5d6f-445a-b031-6ea562624431" providerId="ADAL" clId="{83AF0EAE-1449-4C87-B14F-64EAAA6BDADC}" dt="2023-03-09T15:33:15.953" v="58983"/>
          <ac:spMkLst>
            <pc:docMk/>
            <pc:sldMk cId="200733304" sldId="2134804369"/>
            <ac:spMk id="29" creationId="{D50B6CAA-A666-5524-85F7-444C607F0970}"/>
          </ac:spMkLst>
        </pc:spChg>
        <pc:spChg chg="add del mod replST">
          <ac:chgData name="Wenwen Zhang" userId="9dd81366-5d6f-445a-b031-6ea562624431" providerId="ADAL" clId="{83AF0EAE-1449-4C87-B14F-64EAAA6BDADC}" dt="2023-03-09T15:31:33.706" v="57176"/>
          <ac:spMkLst>
            <pc:docMk/>
            <pc:sldMk cId="200733304" sldId="2134804369"/>
            <ac:spMk id="30" creationId="{D916A6A4-F0DB-88B4-6A36-F421FB5F98F3}"/>
          </ac:spMkLst>
        </pc:spChg>
        <pc:spChg chg="add del mod modVis">
          <ac:chgData name="Wenwen Zhang" userId="9dd81366-5d6f-445a-b031-6ea562624431" providerId="ADAL" clId="{83AF0EAE-1449-4C87-B14F-64EAAA6BDADC}" dt="2023-03-09T15:29:31.851" v="56679"/>
          <ac:spMkLst>
            <pc:docMk/>
            <pc:sldMk cId="200733304" sldId="2134804369"/>
            <ac:spMk id="31" creationId="{530D3AA5-634F-960B-1614-0BDCBE55D93B}"/>
          </ac:spMkLst>
        </pc:spChg>
        <pc:spChg chg="add del mod replST">
          <ac:chgData name="Wenwen Zhang" userId="9dd81366-5d6f-445a-b031-6ea562624431" providerId="ADAL" clId="{83AF0EAE-1449-4C87-B14F-64EAAA6BDADC}" dt="2023-03-09T15:31:32.651" v="57000"/>
          <ac:spMkLst>
            <pc:docMk/>
            <pc:sldMk cId="200733304" sldId="2134804369"/>
            <ac:spMk id="32" creationId="{E21EA46F-83FB-42B0-C09F-B3AA72C48874}"/>
          </ac:spMkLst>
        </pc:spChg>
        <pc:spChg chg="add mod ord replST">
          <ac:chgData name="Wenwen Zhang" userId="9dd81366-5d6f-445a-b031-6ea562624431" providerId="ADAL" clId="{83AF0EAE-1449-4C87-B14F-64EAAA6BDADC}" dt="2023-03-09T15:34:27.688" v="59204"/>
          <ac:spMkLst>
            <pc:docMk/>
            <pc:sldMk cId="200733304" sldId="2134804369"/>
            <ac:spMk id="33" creationId="{875854BE-8174-CF2E-3A68-44F0D526B07D}"/>
          </ac:spMkLst>
        </pc:spChg>
        <pc:spChg chg="add del mod ord replST">
          <ac:chgData name="Wenwen Zhang" userId="9dd81366-5d6f-445a-b031-6ea562624431" providerId="ADAL" clId="{83AF0EAE-1449-4C87-B14F-64EAAA6BDADC}" dt="2023-03-09T15:33:15.910" v="58909"/>
          <ac:spMkLst>
            <pc:docMk/>
            <pc:sldMk cId="200733304" sldId="2134804369"/>
            <ac:spMk id="34" creationId="{96DB64E7-7450-5BAA-7DCA-6F75AE12EF02}"/>
          </ac:spMkLst>
        </pc:spChg>
        <pc:spChg chg="add mod ord replST">
          <ac:chgData name="Wenwen Zhang" userId="9dd81366-5d6f-445a-b031-6ea562624431" providerId="ADAL" clId="{83AF0EAE-1449-4C87-B14F-64EAAA6BDADC}" dt="2023-03-09T15:34:27.689" v="59205"/>
          <ac:spMkLst>
            <pc:docMk/>
            <pc:sldMk cId="200733304" sldId="2134804369"/>
            <ac:spMk id="35" creationId="{68DAE4E9-EA1D-BB94-F46A-185C1628FD22}"/>
          </ac:spMkLst>
        </pc:spChg>
        <pc:spChg chg="add mod ord replST">
          <ac:chgData name="Wenwen Zhang" userId="9dd81366-5d6f-445a-b031-6ea562624431" providerId="ADAL" clId="{83AF0EAE-1449-4C87-B14F-64EAAA6BDADC}" dt="2023-03-09T15:34:27.689" v="59206"/>
          <ac:spMkLst>
            <pc:docMk/>
            <pc:sldMk cId="200733304" sldId="2134804369"/>
            <ac:spMk id="36" creationId="{6DC9B71B-0029-BD19-D6E9-315B6341087D}"/>
          </ac:spMkLst>
        </pc:spChg>
        <pc:spChg chg="add mod ord replST">
          <ac:chgData name="Wenwen Zhang" userId="9dd81366-5d6f-445a-b031-6ea562624431" providerId="ADAL" clId="{83AF0EAE-1449-4C87-B14F-64EAAA6BDADC}" dt="2023-03-09T15:34:27.636" v="59142"/>
          <ac:spMkLst>
            <pc:docMk/>
            <pc:sldMk cId="200733304" sldId="2134804369"/>
            <ac:spMk id="37" creationId="{C3340AEB-500B-539B-FF14-D53DDA6558EE}"/>
          </ac:spMkLst>
        </pc:spChg>
        <pc:spChg chg="add mod ord replST">
          <ac:chgData name="Wenwen Zhang" userId="9dd81366-5d6f-445a-b031-6ea562624431" providerId="ADAL" clId="{83AF0EAE-1449-4C87-B14F-64EAAA6BDADC}" dt="2023-03-09T15:34:27.637" v="59144"/>
          <ac:spMkLst>
            <pc:docMk/>
            <pc:sldMk cId="200733304" sldId="2134804369"/>
            <ac:spMk id="38" creationId="{8AD2779F-EB48-2CD2-AE30-3A5B85BFE752}"/>
          </ac:spMkLst>
        </pc:spChg>
        <pc:spChg chg="add mod ord replST">
          <ac:chgData name="Wenwen Zhang" userId="9dd81366-5d6f-445a-b031-6ea562624431" providerId="ADAL" clId="{83AF0EAE-1449-4C87-B14F-64EAAA6BDADC}" dt="2023-03-09T15:33:15.957" v="59004"/>
          <ac:spMkLst>
            <pc:docMk/>
            <pc:sldMk cId="200733304" sldId="2134804369"/>
            <ac:spMk id="39" creationId="{96DB64E7-7450-5BAA-7DCA-6F75AE12EF02}"/>
          </ac:spMkLst>
        </pc:spChg>
        <pc:spChg chg="add mod ord replST">
          <ac:chgData name="Wenwen Zhang" userId="9dd81366-5d6f-445a-b031-6ea562624431" providerId="ADAL" clId="{83AF0EAE-1449-4C87-B14F-64EAAA6BDADC}" dt="2023-03-09T15:34:27.637" v="59146"/>
          <ac:spMkLst>
            <pc:docMk/>
            <pc:sldMk cId="200733304" sldId="2134804369"/>
            <ac:spMk id="40" creationId="{E6BC0ADA-0611-FC5B-A74E-A08E593D0C3A}"/>
          </ac:spMkLst>
        </pc:spChg>
        <pc:spChg chg="add mod ord replST">
          <ac:chgData name="Wenwen Zhang" userId="9dd81366-5d6f-445a-b031-6ea562624431" providerId="ADAL" clId="{83AF0EAE-1449-4C87-B14F-64EAAA6BDADC}" dt="2023-03-09T15:34:27.690" v="59207"/>
          <ac:spMkLst>
            <pc:docMk/>
            <pc:sldMk cId="200733304" sldId="2134804369"/>
            <ac:spMk id="41" creationId="{2F28C96F-9B2C-F067-64EC-59A2C1B94891}"/>
          </ac:spMkLst>
        </pc:spChg>
        <pc:spChg chg="add del mod ord replST">
          <ac:chgData name="Wenwen Zhang" userId="9dd81366-5d6f-445a-b031-6ea562624431" providerId="ADAL" clId="{83AF0EAE-1449-4C87-B14F-64EAAA6BDADC}" dt="2023-03-09T15:33:09.634" v="58372"/>
          <ac:spMkLst>
            <pc:docMk/>
            <pc:sldMk cId="200733304" sldId="2134804369"/>
            <ac:spMk id="42" creationId="{96DB64E7-7450-5BAA-7DCA-6F75AE12EF02}"/>
          </ac:spMkLst>
        </pc:spChg>
        <pc:spChg chg="mod ord">
          <ac:chgData name="Wenwen Zhang" userId="9dd81366-5d6f-445a-b031-6ea562624431" providerId="ADAL" clId="{83AF0EAE-1449-4C87-B14F-64EAAA6BDADC}" dt="2023-03-09T15:33:15.953" v="58985"/>
          <ac:spMkLst>
            <pc:docMk/>
            <pc:sldMk cId="200733304" sldId="2134804369"/>
            <ac:spMk id="43" creationId="{C58C7321-3BF7-61DC-5B1A-AD075E56AE05}"/>
          </ac:spMkLst>
        </pc:spChg>
        <pc:spChg chg="add del mod modVis">
          <ac:chgData name="Wenwen Zhang" userId="9dd81366-5d6f-445a-b031-6ea562624431" providerId="ADAL" clId="{83AF0EAE-1449-4C87-B14F-64EAAA6BDADC}" dt="2023-03-06T12:51:51.899" v="17545"/>
          <ac:spMkLst>
            <pc:docMk/>
            <pc:sldMk cId="200733304" sldId="2134804369"/>
            <ac:spMk id="44" creationId="{525572C0-DAD5-112D-6927-758A27FD7ABC}"/>
          </ac:spMkLst>
        </pc:spChg>
        <pc:spChg chg="add del mod ord replST">
          <ac:chgData name="Wenwen Zhang" userId="9dd81366-5d6f-445a-b031-6ea562624431" providerId="ADAL" clId="{83AF0EAE-1449-4C87-B14F-64EAAA6BDADC}" dt="2023-03-09T15:33:09.636" v="58378"/>
          <ac:spMkLst>
            <pc:docMk/>
            <pc:sldMk cId="200733304" sldId="2134804369"/>
            <ac:spMk id="44" creationId="{96DB64E7-7450-5BAA-7DCA-6F75AE12EF02}"/>
          </ac:spMkLst>
        </pc:spChg>
        <pc:spChg chg="del">
          <ac:chgData name="Wenwen Zhang" userId="9dd81366-5d6f-445a-b031-6ea562624431" providerId="ADAL" clId="{83AF0EAE-1449-4C87-B14F-64EAAA6BDADC}" dt="2023-03-06T12:51:21.643" v="16785"/>
          <ac:spMkLst>
            <pc:docMk/>
            <pc:sldMk cId="200733304" sldId="2134804369"/>
            <ac:spMk id="45" creationId="{60A5EDA6-1581-4C1B-0F33-75BB24155868}"/>
          </ac:spMkLst>
        </pc:spChg>
        <pc:spChg chg="add mod ord replST">
          <ac:chgData name="Wenwen Zhang" userId="9dd81366-5d6f-445a-b031-6ea562624431" providerId="ADAL" clId="{83AF0EAE-1449-4C87-B14F-64EAAA6BDADC}" dt="2023-03-09T15:33:15.959" v="59012"/>
          <ac:spMkLst>
            <pc:docMk/>
            <pc:sldMk cId="200733304" sldId="2134804369"/>
            <ac:spMk id="45" creationId="{96DB64E7-7450-5BAA-7DCA-6F75AE12EF02}"/>
          </ac:spMkLst>
        </pc:spChg>
        <pc:spChg chg="del">
          <ac:chgData name="Wenwen Zhang" userId="9dd81366-5d6f-445a-b031-6ea562624431" providerId="ADAL" clId="{83AF0EAE-1449-4C87-B14F-64EAAA6BDADC}" dt="2023-03-06T12:51:21.642" v="16779"/>
          <ac:spMkLst>
            <pc:docMk/>
            <pc:sldMk cId="200733304" sldId="2134804369"/>
            <ac:spMk id="46" creationId="{F6EE6FC4-06BE-032D-62DA-8AB057C340DB}"/>
          </ac:spMkLst>
        </pc:spChg>
        <pc:spChg chg="add del mod modVis">
          <ac:chgData name="Wenwen Zhang" userId="9dd81366-5d6f-445a-b031-6ea562624431" providerId="ADAL" clId="{83AF0EAE-1449-4C87-B14F-64EAAA6BDADC}" dt="2023-03-09T15:31:15.064" v="56835"/>
          <ac:spMkLst>
            <pc:docMk/>
            <pc:sldMk cId="200733304" sldId="2134804369"/>
            <ac:spMk id="47" creationId="{02504AC9-3DB2-250B-41A7-0B1AFE59A327}"/>
          </ac:spMkLst>
        </pc:spChg>
        <pc:spChg chg="add del mod modVis">
          <ac:chgData name="Wenwen Zhang" userId="9dd81366-5d6f-445a-b031-6ea562624431" providerId="ADAL" clId="{83AF0EAE-1449-4C87-B14F-64EAAA6BDADC}" dt="2023-03-06T12:52:02.798" v="17747"/>
          <ac:spMkLst>
            <pc:docMk/>
            <pc:sldMk cId="200733304" sldId="2134804369"/>
            <ac:spMk id="48" creationId="{C802FC58-9B15-68E4-C270-4E7E12306317}"/>
          </ac:spMkLst>
        </pc:spChg>
        <pc:spChg chg="add del mod modVis">
          <ac:chgData name="Wenwen Zhang" userId="9dd81366-5d6f-445a-b031-6ea562624431" providerId="ADAL" clId="{83AF0EAE-1449-4C87-B14F-64EAAA6BDADC}" dt="2023-03-09T15:31:19.155" v="56992"/>
          <ac:spMkLst>
            <pc:docMk/>
            <pc:sldMk cId="200733304" sldId="2134804369"/>
            <ac:spMk id="49" creationId="{1ED0EA72-B901-FE00-F140-04BC7456C6FE}"/>
          </ac:spMkLst>
        </pc:spChg>
        <pc:spChg chg="add del mod modVis">
          <ac:chgData name="Wenwen Zhang" userId="9dd81366-5d6f-445a-b031-6ea562624431" providerId="ADAL" clId="{83AF0EAE-1449-4C87-B14F-64EAAA6BDADC}" dt="2023-03-06T12:52:08.495" v="17977"/>
          <ac:spMkLst>
            <pc:docMk/>
            <pc:sldMk cId="200733304" sldId="2134804369"/>
            <ac:spMk id="50" creationId="{28671F26-1612-DD0E-E3EA-F40717CCA5F3}"/>
          </ac:spMkLst>
        </pc:spChg>
        <pc:spChg chg="del">
          <ac:chgData name="Wenwen Zhang" userId="9dd81366-5d6f-445a-b031-6ea562624431" providerId="ADAL" clId="{83AF0EAE-1449-4C87-B14F-64EAAA6BDADC}" dt="2023-03-06T12:51:21.639" v="16767"/>
          <ac:spMkLst>
            <pc:docMk/>
            <pc:sldMk cId="200733304" sldId="2134804369"/>
            <ac:spMk id="51" creationId="{50326C18-B022-FF85-D344-051B3FE45C20}"/>
          </ac:spMkLst>
        </pc:spChg>
        <pc:spChg chg="add del mod modVis">
          <ac:chgData name="Wenwen Zhang" userId="9dd81366-5d6f-445a-b031-6ea562624431" providerId="ADAL" clId="{83AF0EAE-1449-4C87-B14F-64EAAA6BDADC}" dt="2023-03-09T15:31:32.727" v="57154"/>
          <ac:spMkLst>
            <pc:docMk/>
            <pc:sldMk cId="200733304" sldId="2134804369"/>
            <ac:spMk id="51" creationId="{A2FFDCDF-2DCC-DDA4-1784-4035A8DD5BC4}"/>
          </ac:spMkLst>
        </pc:spChg>
        <pc:spChg chg="add del mod replST">
          <ac:chgData name="Wenwen Zhang" userId="9dd81366-5d6f-445a-b031-6ea562624431" providerId="ADAL" clId="{83AF0EAE-1449-4C87-B14F-64EAAA6BDADC}" dt="2023-03-06T12:52:30.871" v="18144"/>
          <ac:spMkLst>
            <pc:docMk/>
            <pc:sldMk cId="200733304" sldId="2134804369"/>
            <ac:spMk id="53" creationId="{3841A88B-A503-F9B5-DBF1-4BDAF5DEDEE4}"/>
          </ac:spMkLst>
        </pc:spChg>
        <pc:spChg chg="add mod replST">
          <ac:chgData name="Wenwen Zhang" userId="9dd81366-5d6f-445a-b031-6ea562624431" providerId="ADAL" clId="{83AF0EAE-1449-4C87-B14F-64EAAA6BDADC}" dt="2023-03-09T15:34:27.645" v="59147"/>
          <ac:spMkLst>
            <pc:docMk/>
            <pc:sldMk cId="200733304" sldId="2134804369"/>
            <ac:spMk id="53" creationId="{AF08C1A9-D91C-8BA2-7469-65B454A982F4}"/>
          </ac:spMkLst>
        </pc:spChg>
        <pc:spChg chg="add del mod modVis">
          <ac:chgData name="Wenwen Zhang" userId="9dd81366-5d6f-445a-b031-6ea562624431" providerId="ADAL" clId="{83AF0EAE-1449-4C87-B14F-64EAAA6BDADC}" dt="2023-03-09T15:31:33.798" v="57357"/>
          <ac:spMkLst>
            <pc:docMk/>
            <pc:sldMk cId="200733304" sldId="2134804369"/>
            <ac:spMk id="54" creationId="{8EFC9494-E921-8FD6-2989-82039BCAD703}"/>
          </ac:spMkLst>
        </pc:spChg>
        <pc:spChg chg="del">
          <ac:chgData name="Wenwen Zhang" userId="9dd81366-5d6f-445a-b031-6ea562624431" providerId="ADAL" clId="{83AF0EAE-1449-4C87-B14F-64EAAA6BDADC}" dt="2023-03-06T12:51:21.638" v="16761"/>
          <ac:spMkLst>
            <pc:docMk/>
            <pc:sldMk cId="200733304" sldId="2134804369"/>
            <ac:spMk id="54" creationId="{F5AE73F4-2208-7784-5A92-F88EC7C9AF6F}"/>
          </ac:spMkLst>
        </pc:spChg>
        <pc:spChg chg="add mod replST">
          <ac:chgData name="Wenwen Zhang" userId="9dd81366-5d6f-445a-b031-6ea562624431" providerId="ADAL" clId="{83AF0EAE-1449-4C87-B14F-64EAAA6BDADC}" dt="2023-03-09T15:34:27.670" v="59188"/>
          <ac:spMkLst>
            <pc:docMk/>
            <pc:sldMk cId="200733304" sldId="2134804369"/>
            <ac:spMk id="55" creationId="{92C1B931-A72B-BDCF-91DD-5ADBD95672B9}"/>
          </ac:spMkLst>
        </pc:spChg>
        <pc:spChg chg="del">
          <ac:chgData name="Wenwen Zhang" userId="9dd81366-5d6f-445a-b031-6ea562624431" providerId="ADAL" clId="{83AF0EAE-1449-4C87-B14F-64EAAA6BDADC}" dt="2023-03-06T12:51:21.636" v="16755"/>
          <ac:spMkLst>
            <pc:docMk/>
            <pc:sldMk cId="200733304" sldId="2134804369"/>
            <ac:spMk id="56" creationId="{5599528B-8933-8418-470B-4FC962F494AC}"/>
          </ac:spMkLst>
        </pc:spChg>
        <pc:spChg chg="add del mod modVis">
          <ac:chgData name="Wenwen Zhang" userId="9dd81366-5d6f-445a-b031-6ea562624431" providerId="ADAL" clId="{83AF0EAE-1449-4C87-B14F-64EAAA6BDADC}" dt="2023-03-06T12:52:27.727" v="18140"/>
          <ac:spMkLst>
            <pc:docMk/>
            <pc:sldMk cId="200733304" sldId="2134804369"/>
            <ac:spMk id="57" creationId="{5F3D5277-69B2-4665-0373-3F4FE3219DA1}"/>
          </ac:spMkLst>
        </pc:spChg>
        <pc:spChg chg="add mod ord replST">
          <ac:chgData name="Wenwen Zhang" userId="9dd81366-5d6f-445a-b031-6ea562624431" providerId="ADAL" clId="{83AF0EAE-1449-4C87-B14F-64EAAA6BDADC}" dt="2023-03-09T15:33:15.961" v="59020"/>
          <ac:spMkLst>
            <pc:docMk/>
            <pc:sldMk cId="200733304" sldId="2134804369"/>
            <ac:spMk id="57" creationId="{9190016D-44F3-4DC1-7297-D5F8AA07AD72}"/>
          </ac:spMkLst>
        </pc:spChg>
        <pc:spChg chg="del">
          <ac:chgData name="Wenwen Zhang" userId="9dd81366-5d6f-445a-b031-6ea562624431" providerId="ADAL" clId="{83AF0EAE-1449-4C87-B14F-64EAAA6BDADC}" dt="2023-03-06T12:51:21.640" v="16773"/>
          <ac:spMkLst>
            <pc:docMk/>
            <pc:sldMk cId="200733304" sldId="2134804369"/>
            <ac:spMk id="58" creationId="{C29B06AF-B31A-F3FE-15D6-702FB1164441}"/>
          </ac:spMkLst>
        </pc:spChg>
        <pc:spChg chg="add mod replST">
          <ac:chgData name="Wenwen Zhang" userId="9dd81366-5d6f-445a-b031-6ea562624431" providerId="ADAL" clId="{83AF0EAE-1449-4C87-B14F-64EAAA6BDADC}" dt="2023-03-09T15:34:27.668" v="59185"/>
          <ac:spMkLst>
            <pc:docMk/>
            <pc:sldMk cId="200733304" sldId="2134804369"/>
            <ac:spMk id="58" creationId="{DB9A5A78-E009-0105-5F99-C3FB560F5176}"/>
          </ac:spMkLst>
        </pc:spChg>
        <pc:spChg chg="add del mod modVis">
          <ac:chgData name="Wenwen Zhang" userId="9dd81366-5d6f-445a-b031-6ea562624431" providerId="ADAL" clId="{83AF0EAE-1449-4C87-B14F-64EAAA6BDADC}" dt="2023-03-06T12:52:45.548" v="18403"/>
          <ac:spMkLst>
            <pc:docMk/>
            <pc:sldMk cId="200733304" sldId="2134804369"/>
            <ac:spMk id="59" creationId="{6943B194-EFC7-CC45-F028-AE6BCA588F2B}"/>
          </ac:spMkLst>
        </pc:spChg>
        <pc:spChg chg="add del mod modVis">
          <ac:chgData name="Wenwen Zhang" userId="9dd81366-5d6f-445a-b031-6ea562624431" providerId="ADAL" clId="{83AF0EAE-1449-4C87-B14F-64EAAA6BDADC}" dt="2023-03-09T15:31:34.613" v="57558"/>
          <ac:spMkLst>
            <pc:docMk/>
            <pc:sldMk cId="200733304" sldId="2134804369"/>
            <ac:spMk id="59" creationId="{6B661111-AD63-CF46-1BBD-45F932B091EC}"/>
          </ac:spMkLst>
        </pc:spChg>
        <pc:spChg chg="del">
          <ac:chgData name="Wenwen Zhang" userId="9dd81366-5d6f-445a-b031-6ea562624431" providerId="ADAL" clId="{83AF0EAE-1449-4C87-B14F-64EAAA6BDADC}" dt="2023-03-06T12:51:21.644" v="16791"/>
          <ac:spMkLst>
            <pc:docMk/>
            <pc:sldMk cId="200733304" sldId="2134804369"/>
            <ac:spMk id="61" creationId="{2DA10572-55C8-32FE-15E0-4C91B5CD6363}"/>
          </ac:spMkLst>
        </pc:spChg>
        <pc:spChg chg="add mod ord replST">
          <ac:chgData name="Wenwen Zhang" userId="9dd81366-5d6f-445a-b031-6ea562624431" providerId="ADAL" clId="{83AF0EAE-1449-4C87-B14F-64EAAA6BDADC}" dt="2023-03-09T15:33:15.961" v="59022"/>
          <ac:spMkLst>
            <pc:docMk/>
            <pc:sldMk cId="200733304" sldId="2134804369"/>
            <ac:spMk id="62" creationId="{AC0BFC99-4364-8D1E-1B1F-1949851B6318}"/>
          </ac:spMkLst>
        </pc:spChg>
        <pc:spChg chg="add del mod modVis">
          <ac:chgData name="Wenwen Zhang" userId="9dd81366-5d6f-445a-b031-6ea562624431" providerId="ADAL" clId="{83AF0EAE-1449-4C87-B14F-64EAAA6BDADC}" dt="2023-03-09T15:31:42.628" v="57713"/>
          <ac:spMkLst>
            <pc:docMk/>
            <pc:sldMk cId="200733304" sldId="2134804369"/>
            <ac:spMk id="63" creationId="{ACD2BD61-A104-F48D-8C4A-85F0F6D9AEBB}"/>
          </ac:spMkLst>
        </pc:spChg>
        <pc:spChg chg="del">
          <ac:chgData name="Wenwen Zhang" userId="9dd81366-5d6f-445a-b031-6ea562624431" providerId="ADAL" clId="{83AF0EAE-1449-4C87-B14F-64EAAA6BDADC}" dt="2023-03-06T12:51:21.635" v="16751"/>
          <ac:spMkLst>
            <pc:docMk/>
            <pc:sldMk cId="200733304" sldId="2134804369"/>
            <ac:spMk id="67" creationId="{EB89D8E5-89C8-6819-6C93-C8672AC4E35E}"/>
          </ac:spMkLst>
        </pc:spChg>
        <pc:spChg chg="del">
          <ac:chgData name="Wenwen Zhang" userId="9dd81366-5d6f-445a-b031-6ea562624431" providerId="ADAL" clId="{83AF0EAE-1449-4C87-B14F-64EAAA6BDADC}" dt="2023-03-06T12:51:21.636" v="16754"/>
          <ac:spMkLst>
            <pc:docMk/>
            <pc:sldMk cId="200733304" sldId="2134804369"/>
            <ac:spMk id="68" creationId="{13DE25E4-8BDF-BDB0-0042-EA9530B14B34}"/>
          </ac:spMkLst>
        </pc:spChg>
        <pc:spChg chg="del">
          <ac:chgData name="Wenwen Zhang" userId="9dd81366-5d6f-445a-b031-6ea562624431" providerId="ADAL" clId="{83AF0EAE-1449-4C87-B14F-64EAAA6BDADC}" dt="2023-03-06T12:51:21.634" v="16748"/>
          <ac:spMkLst>
            <pc:docMk/>
            <pc:sldMk cId="200733304" sldId="2134804369"/>
            <ac:spMk id="69" creationId="{D2A41CA4-8CA0-3E40-0028-C13B2D9FC988}"/>
          </ac:spMkLst>
        </pc:spChg>
        <pc:spChg chg="add del mod modVis">
          <ac:chgData name="Wenwen Zhang" userId="9dd81366-5d6f-445a-b031-6ea562624431" providerId="ADAL" clId="{83AF0EAE-1449-4C87-B14F-64EAAA6BDADC}" dt="2023-03-09T15:31:47.524" v="57870"/>
          <ac:spMkLst>
            <pc:docMk/>
            <pc:sldMk cId="200733304" sldId="2134804369"/>
            <ac:spMk id="129" creationId="{B5A2B276-E662-B05F-7E8B-FE32C17804C2}"/>
          </ac:spMkLst>
        </pc:spChg>
        <pc:spChg chg="add del mod modVis">
          <ac:chgData name="Wenwen Zhang" userId="9dd81366-5d6f-445a-b031-6ea562624431" providerId="ADAL" clId="{83AF0EAE-1449-4C87-B14F-64EAAA6BDADC}" dt="2023-03-09T15:33:09.679" v="58486"/>
          <ac:spMkLst>
            <pc:docMk/>
            <pc:sldMk cId="200733304" sldId="2134804369"/>
            <ac:spMk id="131" creationId="{9595BA6B-ACE2-15CF-434C-4E2CC3612290}"/>
          </ac:spMkLst>
        </pc:spChg>
        <pc:spChg chg="add mod ord replST">
          <ac:chgData name="Wenwen Zhang" userId="9dd81366-5d6f-445a-b031-6ea562624431" providerId="ADAL" clId="{83AF0EAE-1449-4C87-B14F-64EAAA6BDADC}" dt="2023-03-09T15:33:15.959" v="59014"/>
          <ac:spMkLst>
            <pc:docMk/>
            <pc:sldMk cId="200733304" sldId="2134804369"/>
            <ac:spMk id="132" creationId="{96DB64E7-7450-5BAA-7DCA-6F75AE12EF02}"/>
          </ac:spMkLst>
        </pc:spChg>
        <pc:spChg chg="add del mod ord replST">
          <ac:chgData name="Wenwen Zhang" userId="9dd81366-5d6f-445a-b031-6ea562624431" providerId="ADAL" clId="{83AF0EAE-1449-4C87-B14F-64EAAA6BDADC}" dt="2023-03-09T15:33:15.912" v="58915"/>
          <ac:spMkLst>
            <pc:docMk/>
            <pc:sldMk cId="200733304" sldId="2134804369"/>
            <ac:spMk id="133" creationId="{96DB64E7-7450-5BAA-7DCA-6F75AE12EF02}"/>
          </ac:spMkLst>
        </pc:spChg>
        <pc:spChg chg="add del mod modVis">
          <ac:chgData name="Wenwen Zhang" userId="9dd81366-5d6f-445a-b031-6ea562624431" providerId="ADAL" clId="{83AF0EAE-1449-4C87-B14F-64EAAA6BDADC}" dt="2023-03-09T15:33:15.966" v="59051"/>
          <ac:spMkLst>
            <pc:docMk/>
            <pc:sldMk cId="200733304" sldId="2134804369"/>
            <ac:spMk id="135" creationId="{F4CDF74D-C4BC-364A-2307-98B57D16E3AF}"/>
          </ac:spMkLst>
        </pc:spChg>
        <pc:spChg chg="add mod ord replST">
          <ac:chgData name="Wenwen Zhang" userId="9dd81366-5d6f-445a-b031-6ea562624431" providerId="ADAL" clId="{83AF0EAE-1449-4C87-B14F-64EAAA6BDADC}" dt="2023-03-09T15:33:15.960" v="59016"/>
          <ac:spMkLst>
            <pc:docMk/>
            <pc:sldMk cId="200733304" sldId="2134804369"/>
            <ac:spMk id="136" creationId="{96DB64E7-7450-5BAA-7DCA-6F75AE12EF02}"/>
          </ac:spMkLst>
        </pc:spChg>
        <pc:spChg chg="add mod ord replST">
          <ac:chgData name="Wenwen Zhang" userId="9dd81366-5d6f-445a-b031-6ea562624431" providerId="ADAL" clId="{83AF0EAE-1449-4C87-B14F-64EAAA6BDADC}" dt="2023-03-09T15:33:15.960" v="59018"/>
          <ac:spMkLst>
            <pc:docMk/>
            <pc:sldMk cId="200733304" sldId="2134804369"/>
            <ac:spMk id="137" creationId="{96DB64E7-7450-5BAA-7DCA-6F75AE12EF02}"/>
          </ac:spMkLst>
        </pc:spChg>
        <pc:spChg chg="add del mod modVis">
          <ac:chgData name="Wenwen Zhang" userId="9dd81366-5d6f-445a-b031-6ea562624431" providerId="ADAL" clId="{83AF0EAE-1449-4C87-B14F-64EAAA6BDADC}" dt="2023-03-09T15:34:27.691" v="59211"/>
          <ac:spMkLst>
            <pc:docMk/>
            <pc:sldMk cId="200733304" sldId="2134804369"/>
            <ac:spMk id="140" creationId="{16AA0D3D-ACCE-061C-AC7E-53DEEADDE3C4}"/>
          </ac:spMkLst>
        </pc:spChg>
        <pc:spChg chg="del">
          <ac:chgData name="Wenwen Zhang" userId="9dd81366-5d6f-445a-b031-6ea562624431" providerId="ADAL" clId="{83AF0EAE-1449-4C87-B14F-64EAAA6BDADC}" dt="2023-03-06T12:51:21.644" v="16788"/>
          <ac:spMkLst>
            <pc:docMk/>
            <pc:sldMk cId="200733304" sldId="2134804369"/>
            <ac:spMk id="166" creationId="{96DB64E7-7450-5BAA-7DCA-6F75AE12EF02}"/>
          </ac:spMkLst>
        </pc:spChg>
        <pc:spChg chg="del">
          <ac:chgData name="Wenwen Zhang" userId="9dd81366-5d6f-445a-b031-6ea562624431" providerId="ADAL" clId="{83AF0EAE-1449-4C87-B14F-64EAAA6BDADC}" dt="2023-03-06T12:51:21.642" v="16782"/>
          <ac:spMkLst>
            <pc:docMk/>
            <pc:sldMk cId="200733304" sldId="2134804369"/>
            <ac:spMk id="167" creationId="{96DB64E7-7450-5BAA-7DCA-6F75AE12EF02}"/>
          </ac:spMkLst>
        </pc:spChg>
        <pc:spChg chg="del">
          <ac:chgData name="Wenwen Zhang" userId="9dd81366-5d6f-445a-b031-6ea562624431" providerId="ADAL" clId="{83AF0EAE-1449-4C87-B14F-64EAAA6BDADC}" dt="2023-03-06T12:51:21.641" v="16776"/>
          <ac:spMkLst>
            <pc:docMk/>
            <pc:sldMk cId="200733304" sldId="2134804369"/>
            <ac:spMk id="168" creationId="{96DB64E7-7450-5BAA-7DCA-6F75AE12EF02}"/>
          </ac:spMkLst>
        </pc:spChg>
        <pc:spChg chg="del">
          <ac:chgData name="Wenwen Zhang" userId="9dd81366-5d6f-445a-b031-6ea562624431" providerId="ADAL" clId="{83AF0EAE-1449-4C87-B14F-64EAAA6BDADC}" dt="2023-03-06T12:51:21.640" v="16770"/>
          <ac:spMkLst>
            <pc:docMk/>
            <pc:sldMk cId="200733304" sldId="2134804369"/>
            <ac:spMk id="169" creationId="{96DB64E7-7450-5BAA-7DCA-6F75AE12EF02}"/>
          </ac:spMkLst>
        </pc:spChg>
        <pc:spChg chg="del">
          <ac:chgData name="Wenwen Zhang" userId="9dd81366-5d6f-445a-b031-6ea562624431" providerId="ADAL" clId="{83AF0EAE-1449-4C87-B14F-64EAAA6BDADC}" dt="2023-03-06T12:51:21.638" v="16764"/>
          <ac:spMkLst>
            <pc:docMk/>
            <pc:sldMk cId="200733304" sldId="2134804369"/>
            <ac:spMk id="170" creationId="{96DB64E7-7450-5BAA-7DCA-6F75AE12EF02}"/>
          </ac:spMkLst>
        </pc:spChg>
        <pc:spChg chg="del">
          <ac:chgData name="Wenwen Zhang" userId="9dd81366-5d6f-445a-b031-6ea562624431" providerId="ADAL" clId="{83AF0EAE-1449-4C87-B14F-64EAAA6BDADC}" dt="2023-03-06T12:51:21.637" v="16758"/>
          <ac:spMkLst>
            <pc:docMk/>
            <pc:sldMk cId="200733304" sldId="2134804369"/>
            <ac:spMk id="171" creationId="{96DB64E7-7450-5BAA-7DCA-6F75AE12EF02}"/>
          </ac:spMkLst>
        </pc:spChg>
        <pc:spChg chg="mod ord">
          <ac:chgData name="Wenwen Zhang" userId="9dd81366-5d6f-445a-b031-6ea562624431" providerId="ADAL" clId="{83AF0EAE-1449-4C87-B14F-64EAAA6BDADC}" dt="2023-03-09T15:33:15.954" v="58987"/>
          <ac:spMkLst>
            <pc:docMk/>
            <pc:sldMk cId="200733304" sldId="2134804369"/>
            <ac:spMk id="181" creationId="{7CDC462B-DC01-E701-64AE-27E4845FB608}"/>
          </ac:spMkLst>
        </pc:spChg>
        <pc:graphicFrameChg chg="add del mod replST">
          <ac:chgData name="Wenwen Zhang" userId="9dd81366-5d6f-445a-b031-6ea562624431" providerId="ADAL" clId="{83AF0EAE-1449-4C87-B14F-64EAAA6BDADC}" dt="2023-03-06T12:51:51.858" v="17394"/>
          <ac:graphicFrameMkLst>
            <pc:docMk/>
            <pc:sldMk cId="200733304" sldId="2134804369"/>
            <ac:graphicFrameMk id="9" creationId="{78D9359E-D610-F0D5-7DD9-654CAE33E640}"/>
          </ac:graphicFrameMkLst>
        </pc:graphicFrameChg>
        <pc:graphicFrameChg chg="del">
          <ac:chgData name="Wenwen Zhang" userId="9dd81366-5d6f-445a-b031-6ea562624431" providerId="ADAL" clId="{83AF0EAE-1449-4C87-B14F-64EAAA6BDADC}" dt="2023-03-06T12:51:21.646" v="16795"/>
          <ac:graphicFrameMkLst>
            <pc:docMk/>
            <pc:sldMk cId="200733304" sldId="2134804369"/>
            <ac:graphicFrameMk id="12" creationId="{CD2E35E0-19EB-2106-2C63-15375D7273C0}"/>
          </ac:graphicFrameMkLst>
        </pc:graphicFrameChg>
        <pc:graphicFrameChg chg="mod">
          <ac:chgData name="Wenwen Zhang" userId="9dd81366-5d6f-445a-b031-6ea562624431" providerId="ADAL" clId="{83AF0EAE-1449-4C87-B14F-64EAAA6BDADC}" dt="2023-03-09T15:34:27.695" v="59213"/>
          <ac:graphicFrameMkLst>
            <pc:docMk/>
            <pc:sldMk cId="200733304" sldId="2134804369"/>
            <ac:graphicFrameMk id="28" creationId="{015DFAEE-F78A-C272-92CE-F25C3417CAD0}"/>
          </ac:graphicFrameMkLst>
        </pc:graphicFrameChg>
        <pc:graphicFrameChg chg="add del mod ord replST">
          <ac:chgData name="Wenwen Zhang" userId="9dd81366-5d6f-445a-b031-6ea562624431" providerId="ADAL" clId="{83AF0EAE-1449-4C87-B14F-64EAAA6BDADC}" dt="2023-03-09T15:31:15.041" v="56755"/>
          <ac:graphicFrameMkLst>
            <pc:docMk/>
            <pc:sldMk cId="200733304" sldId="2134804369"/>
            <ac:graphicFrameMk id="46" creationId="{1079B360-2081-DCA8-57A2-9BEA32BDA6D2}"/>
          </ac:graphicFrameMkLst>
        </pc:graphicFrameChg>
        <pc:graphicFrameChg chg="add del mod ord replST">
          <ac:chgData name="Wenwen Zhang" userId="9dd81366-5d6f-445a-b031-6ea562624431" providerId="ADAL" clId="{83AF0EAE-1449-4C87-B14F-64EAAA6BDADC}" dt="2023-03-06T12:52:02.772" v="17678"/>
          <ac:graphicFrameMkLst>
            <pc:docMk/>
            <pc:sldMk cId="200733304" sldId="2134804369"/>
            <ac:graphicFrameMk id="47" creationId="{2F55BA76-EDB2-29D0-4BF1-35AB9099222E}"/>
          </ac:graphicFrameMkLst>
        </pc:graphicFrameChg>
        <pc:graphicFrameChg chg="add del mod ord replST">
          <ac:chgData name="Wenwen Zhang" userId="9dd81366-5d6f-445a-b031-6ea562624431" providerId="ADAL" clId="{83AF0EAE-1449-4C87-B14F-64EAAA6BDADC}" dt="2023-03-09T15:31:19.132" v="56912"/>
          <ac:graphicFrameMkLst>
            <pc:docMk/>
            <pc:sldMk cId="200733304" sldId="2134804369"/>
            <ac:graphicFrameMk id="48" creationId="{1AB7CFAF-BD58-0B3D-FA24-090E712FCFF1}"/>
          </ac:graphicFrameMkLst>
        </pc:graphicFrameChg>
        <pc:graphicFrameChg chg="add del mod ord replST">
          <ac:chgData name="Wenwen Zhang" userId="9dd81366-5d6f-445a-b031-6ea562624431" providerId="ADAL" clId="{83AF0EAE-1449-4C87-B14F-64EAAA6BDADC}" dt="2023-03-06T12:52:08.465" v="17880"/>
          <ac:graphicFrameMkLst>
            <pc:docMk/>
            <pc:sldMk cId="200733304" sldId="2134804369"/>
            <ac:graphicFrameMk id="49" creationId="{846BA173-0FE2-14CA-4E72-630418A50903}"/>
          </ac:graphicFrameMkLst>
        </pc:graphicFrameChg>
        <pc:graphicFrameChg chg="add del mod ord replST">
          <ac:chgData name="Wenwen Zhang" userId="9dd81366-5d6f-445a-b031-6ea562624431" providerId="ADAL" clId="{83AF0EAE-1449-4C87-B14F-64EAAA6BDADC}" dt="2023-03-09T15:31:32.704" v="57073"/>
          <ac:graphicFrameMkLst>
            <pc:docMk/>
            <pc:sldMk cId="200733304" sldId="2134804369"/>
            <ac:graphicFrameMk id="50" creationId="{D7F4684C-1D1D-605A-087C-11D8549BBF72}"/>
          </ac:graphicFrameMkLst>
        </pc:graphicFrameChg>
        <pc:graphicFrameChg chg="add del mod ord replST">
          <ac:chgData name="Wenwen Zhang" userId="9dd81366-5d6f-445a-b031-6ea562624431" providerId="ADAL" clId="{83AF0EAE-1449-4C87-B14F-64EAAA6BDADC}" dt="2023-03-09T15:31:33.766" v="57267"/>
          <ac:graphicFrameMkLst>
            <pc:docMk/>
            <pc:sldMk cId="200733304" sldId="2134804369"/>
            <ac:graphicFrameMk id="52" creationId="{A34BBA9A-AA9A-D9C1-A676-BDB2FE17F405}"/>
          </ac:graphicFrameMkLst>
        </pc:graphicFrameChg>
        <pc:graphicFrameChg chg="add del mod ord replST">
          <ac:chgData name="Wenwen Zhang" userId="9dd81366-5d6f-445a-b031-6ea562624431" providerId="ADAL" clId="{83AF0EAE-1449-4C87-B14F-64EAAA6BDADC}" dt="2023-03-06T12:52:45.521" v="18333"/>
          <ac:graphicFrameMkLst>
            <pc:docMk/>
            <pc:sldMk cId="200733304" sldId="2134804369"/>
            <ac:graphicFrameMk id="52" creationId="{BBC3CC00-CBAC-B725-6B7E-BA1ED2B3226F}"/>
          </ac:graphicFrameMkLst>
        </pc:graphicFrameChg>
        <pc:graphicFrameChg chg="add del mod ord replST">
          <ac:chgData name="Wenwen Zhang" userId="9dd81366-5d6f-445a-b031-6ea562624431" providerId="ADAL" clId="{83AF0EAE-1449-4C87-B14F-64EAAA6BDADC}" dt="2023-03-09T15:31:34.582" v="57466"/>
          <ac:graphicFrameMkLst>
            <pc:docMk/>
            <pc:sldMk cId="200733304" sldId="2134804369"/>
            <ac:graphicFrameMk id="56" creationId="{275D8AFE-4273-1DA3-06CC-0748F7E9FC8D}"/>
          </ac:graphicFrameMkLst>
        </pc:graphicFrameChg>
        <pc:graphicFrameChg chg="add del mod ord replST">
          <ac:chgData name="Wenwen Zhang" userId="9dd81366-5d6f-445a-b031-6ea562624431" providerId="ADAL" clId="{83AF0EAE-1449-4C87-B14F-64EAAA6BDADC}" dt="2023-03-09T15:29:31.827" v="56597"/>
          <ac:graphicFrameMkLst>
            <pc:docMk/>
            <pc:sldMk cId="200733304" sldId="2134804369"/>
            <ac:graphicFrameMk id="60" creationId="{A4F2255A-57F5-F816-C3E5-0863B1B809DF}"/>
          </ac:graphicFrameMkLst>
        </pc:graphicFrameChg>
        <pc:graphicFrameChg chg="add del mod ord replST">
          <ac:chgData name="Wenwen Zhang" userId="9dd81366-5d6f-445a-b031-6ea562624431" providerId="ADAL" clId="{83AF0EAE-1449-4C87-B14F-64EAAA6BDADC}" dt="2023-03-09T15:31:42.605" v="57634"/>
          <ac:graphicFrameMkLst>
            <pc:docMk/>
            <pc:sldMk cId="200733304" sldId="2134804369"/>
            <ac:graphicFrameMk id="61" creationId="{F7188219-EE5A-E65B-0AB2-57D31B75D70A}"/>
          </ac:graphicFrameMkLst>
        </pc:graphicFrameChg>
        <pc:graphicFrameChg chg="add del mod ord replST">
          <ac:chgData name="Wenwen Zhang" userId="9dd81366-5d6f-445a-b031-6ea562624431" providerId="ADAL" clId="{83AF0EAE-1449-4C87-B14F-64EAAA6BDADC}" dt="2023-03-09T15:31:47.501" v="57790"/>
          <ac:graphicFrameMkLst>
            <pc:docMk/>
            <pc:sldMk cId="200733304" sldId="2134804369"/>
            <ac:graphicFrameMk id="128" creationId="{2A1FCD0D-67F0-F016-5FC2-E01089E5FCA0}"/>
          </ac:graphicFrameMkLst>
        </pc:graphicFrameChg>
        <pc:graphicFrameChg chg="add del mod ord replST">
          <ac:chgData name="Wenwen Zhang" userId="9dd81366-5d6f-445a-b031-6ea562624431" providerId="ADAL" clId="{83AF0EAE-1449-4C87-B14F-64EAAA6BDADC}" dt="2023-03-09T15:33:09.641" v="58390"/>
          <ac:graphicFrameMkLst>
            <pc:docMk/>
            <pc:sldMk cId="200733304" sldId="2134804369"/>
            <ac:graphicFrameMk id="130" creationId="{FBC0F54C-B4E6-722E-7BCD-FB160C488066}"/>
          </ac:graphicFrameMkLst>
        </pc:graphicFrameChg>
        <pc:graphicFrameChg chg="add del mod ord replST">
          <ac:chgData name="Wenwen Zhang" userId="9dd81366-5d6f-445a-b031-6ea562624431" providerId="ADAL" clId="{83AF0EAE-1449-4C87-B14F-64EAAA6BDADC}" dt="2023-03-09T15:33:15.929" v="58955"/>
          <ac:graphicFrameMkLst>
            <pc:docMk/>
            <pc:sldMk cId="200733304" sldId="2134804369"/>
            <ac:graphicFrameMk id="134" creationId="{20C94B3C-8D3D-C428-DD53-47A4E15B57E9}"/>
          </ac:graphicFrameMkLst>
        </pc:graphicFrameChg>
        <pc:graphicFrameChg chg="add mod ord replST">
          <ac:chgData name="Wenwen Zhang" userId="9dd81366-5d6f-445a-b031-6ea562624431" providerId="ADAL" clId="{83AF0EAE-1449-4C87-B14F-64EAAA6BDADC}" dt="2023-03-09T15:33:15.956" v="59001"/>
          <ac:graphicFrameMkLst>
            <pc:docMk/>
            <pc:sldMk cId="200733304" sldId="2134804369"/>
            <ac:graphicFrameMk id="138" creationId="{48C6CFAA-57A5-E0F5-916B-85E22780DCCD}"/>
          </ac:graphicFrameMkLst>
        </pc:graphicFrameChg>
        <pc:graphicFrameChg chg="add del mod">
          <ac:chgData name="Wenwen Zhang" userId="9dd81366-5d6f-445a-b031-6ea562624431" providerId="ADAL" clId="{83AF0EAE-1449-4C87-B14F-64EAAA6BDADC}" dt="2023-03-09T15:34:18.672" v="59131"/>
          <ac:graphicFrameMkLst>
            <pc:docMk/>
            <pc:sldMk cId="200733304" sldId="2134804369"/>
            <ac:graphicFrameMk id="139" creationId="{4D346ED8-D839-97AF-6F1B-844308C2665A}"/>
          </ac:graphicFrameMkLst>
        </pc:graphicFrameChg>
        <pc:cxnChg chg="add mod ord replST">
          <ac:chgData name="Wenwen Zhang" userId="9dd81366-5d6f-445a-b031-6ea562624431" providerId="ADAL" clId="{83AF0EAE-1449-4C87-B14F-64EAAA6BDADC}" dt="2023-03-09T15:33:15.956" v="58999"/>
          <ac:cxnSpMkLst>
            <pc:docMk/>
            <pc:sldMk cId="200733304" sldId="2134804369"/>
            <ac:cxnSpMk id="3" creationId="{180C50B9-E639-223B-D88A-764848C4DFC3}"/>
          </ac:cxnSpMkLst>
        </pc:cxnChg>
        <pc:cxnChg chg="add mod ord replST">
          <ac:chgData name="Wenwen Zhang" userId="9dd81366-5d6f-445a-b031-6ea562624431" providerId="ADAL" clId="{83AF0EAE-1449-4C87-B14F-64EAAA6BDADC}" dt="2023-03-09T15:33:15.954" v="58991"/>
          <ac:cxnSpMkLst>
            <pc:docMk/>
            <pc:sldMk cId="200733304" sldId="2134804369"/>
            <ac:cxnSpMk id="4" creationId="{59CFEDAB-7794-A3DD-7611-1D384145AC6E}"/>
          </ac:cxnSpMkLst>
        </pc:cxnChg>
        <pc:cxnChg chg="add mod ord replST">
          <ac:chgData name="Wenwen Zhang" userId="9dd81366-5d6f-445a-b031-6ea562624431" providerId="ADAL" clId="{83AF0EAE-1449-4C87-B14F-64EAAA6BDADC}" dt="2023-03-09T15:33:15.955" v="58993"/>
          <ac:cxnSpMkLst>
            <pc:docMk/>
            <pc:sldMk cId="200733304" sldId="2134804369"/>
            <ac:cxnSpMk id="5" creationId="{E6654F15-843F-BEC7-4EDB-4112C8C7A147}"/>
          </ac:cxnSpMkLst>
        </pc:cxnChg>
        <pc:cxnChg chg="add mod ord replST">
          <ac:chgData name="Wenwen Zhang" userId="9dd81366-5d6f-445a-b031-6ea562624431" providerId="ADAL" clId="{83AF0EAE-1449-4C87-B14F-64EAAA6BDADC}" dt="2023-03-09T15:33:15.954" v="58989"/>
          <ac:cxnSpMkLst>
            <pc:docMk/>
            <pc:sldMk cId="200733304" sldId="2134804369"/>
            <ac:cxnSpMk id="6" creationId="{8389B17E-ABEA-F643-4F6E-7CE38CF78E92}"/>
          </ac:cxnSpMkLst>
        </pc:cxnChg>
        <pc:cxnChg chg="add mod ord replST">
          <ac:chgData name="Wenwen Zhang" userId="9dd81366-5d6f-445a-b031-6ea562624431" providerId="ADAL" clId="{83AF0EAE-1449-4C87-B14F-64EAAA6BDADC}" dt="2023-03-09T15:33:15.955" v="58995"/>
          <ac:cxnSpMkLst>
            <pc:docMk/>
            <pc:sldMk cId="200733304" sldId="2134804369"/>
            <ac:cxnSpMk id="7" creationId="{4A70AC9B-D0FF-C373-D462-FF02DDD777C7}"/>
          </ac:cxnSpMkLst>
        </pc:cxnChg>
        <pc:cxnChg chg="add mod ord replST">
          <ac:chgData name="Wenwen Zhang" userId="9dd81366-5d6f-445a-b031-6ea562624431" providerId="ADAL" clId="{83AF0EAE-1449-4C87-B14F-64EAAA6BDADC}" dt="2023-03-09T15:33:15.955" v="58997"/>
          <ac:cxnSpMkLst>
            <pc:docMk/>
            <pc:sldMk cId="200733304" sldId="2134804369"/>
            <ac:cxnSpMk id="8" creationId="{923D110B-35CA-C383-A35A-A4A545899562}"/>
          </ac:cxnSpMkLst>
        </pc:cxnChg>
        <pc:cxnChg chg="del">
          <ac:chgData name="Wenwen Zhang" userId="9dd81366-5d6f-445a-b031-6ea562624431" providerId="ADAL" clId="{83AF0EAE-1449-4C87-B14F-64EAAA6BDADC}" dt="2023-03-06T12:51:21.640" v="16769"/>
          <ac:cxnSpMkLst>
            <pc:docMk/>
            <pc:sldMk cId="200733304" sldId="2134804369"/>
            <ac:cxnSpMk id="11" creationId="{36989B73-932F-7F73-67AE-4BADF3449F9F}"/>
          </ac:cxnSpMkLst>
        </pc:cxnChg>
        <pc:cxnChg chg="del">
          <ac:chgData name="Wenwen Zhang" userId="9dd81366-5d6f-445a-b031-6ea562624431" providerId="ADAL" clId="{83AF0EAE-1449-4C87-B14F-64EAAA6BDADC}" dt="2023-03-06T12:51:21.645" v="16793"/>
          <ac:cxnSpMkLst>
            <pc:docMk/>
            <pc:sldMk cId="200733304" sldId="2134804369"/>
            <ac:cxnSpMk id="25" creationId="{B98B81E8-E7A4-102B-F5B1-935F1709A52E}"/>
          </ac:cxnSpMkLst>
        </pc:cxnChg>
        <pc:cxnChg chg="del">
          <ac:chgData name="Wenwen Zhang" userId="9dd81366-5d6f-445a-b031-6ea562624431" providerId="ADAL" clId="{83AF0EAE-1449-4C87-B14F-64EAAA6BDADC}" dt="2023-03-06T12:51:21.643" v="16787"/>
          <ac:cxnSpMkLst>
            <pc:docMk/>
            <pc:sldMk cId="200733304" sldId="2134804369"/>
            <ac:cxnSpMk id="26" creationId="{B294AEC1-DDE5-CDAF-3F9B-D8CAE9EE86A4}"/>
          </ac:cxnSpMkLst>
        </pc:cxnChg>
        <pc:cxnChg chg="del">
          <ac:chgData name="Wenwen Zhang" userId="9dd81366-5d6f-445a-b031-6ea562624431" providerId="ADAL" clId="{83AF0EAE-1449-4C87-B14F-64EAAA6BDADC}" dt="2023-03-06T12:51:21.642" v="16781"/>
          <ac:cxnSpMkLst>
            <pc:docMk/>
            <pc:sldMk cId="200733304" sldId="2134804369"/>
            <ac:cxnSpMk id="31" creationId="{BBA4CFD8-50E2-590E-359C-B7B30680283A}"/>
          </ac:cxnSpMkLst>
        </pc:cxnChg>
        <pc:cxnChg chg="del">
          <ac:chgData name="Wenwen Zhang" userId="9dd81366-5d6f-445a-b031-6ea562624431" providerId="ADAL" clId="{83AF0EAE-1449-4C87-B14F-64EAAA6BDADC}" dt="2023-03-06T12:51:21.641" v="16775"/>
          <ac:cxnSpMkLst>
            <pc:docMk/>
            <pc:sldMk cId="200733304" sldId="2134804369"/>
            <ac:cxnSpMk id="34" creationId="{90466765-2333-EB42-B879-3266B81004F2}"/>
          </ac:cxnSpMkLst>
        </pc:cxnChg>
        <pc:cxnChg chg="del">
          <ac:chgData name="Wenwen Zhang" userId="9dd81366-5d6f-445a-b031-6ea562624431" providerId="ADAL" clId="{83AF0EAE-1449-4C87-B14F-64EAAA6BDADC}" dt="2023-03-06T12:51:21.638" v="16763"/>
          <ac:cxnSpMkLst>
            <pc:docMk/>
            <pc:sldMk cId="200733304" sldId="2134804369"/>
            <ac:cxnSpMk id="39" creationId="{64B2D29A-8079-5F0A-1C71-BE7A1F1BEE65}"/>
          </ac:cxnSpMkLst>
        </pc:cxnChg>
        <pc:cxnChg chg="del">
          <ac:chgData name="Wenwen Zhang" userId="9dd81366-5d6f-445a-b031-6ea562624431" providerId="ADAL" clId="{83AF0EAE-1449-4C87-B14F-64EAAA6BDADC}" dt="2023-03-06T12:51:21.637" v="16757"/>
          <ac:cxnSpMkLst>
            <pc:docMk/>
            <pc:sldMk cId="200733304" sldId="2134804369"/>
            <ac:cxnSpMk id="42" creationId="{CA523B21-1A74-CF9C-C27A-9A5B306A90FD}"/>
          </ac:cxnSpMkLst>
        </pc:cxnChg>
        <pc:cxnChg chg="del">
          <ac:chgData name="Wenwen Zhang" userId="9dd81366-5d6f-445a-b031-6ea562624431" providerId="ADAL" clId="{83AF0EAE-1449-4C87-B14F-64EAAA6BDADC}" dt="2023-03-06T12:51:21.629" v="16747"/>
          <ac:cxnSpMkLst>
            <pc:docMk/>
            <pc:sldMk cId="200733304" sldId="2134804369"/>
            <ac:cxnSpMk id="64" creationId="{CDC2214B-B624-4ABB-E00E-E9564153FBE5}"/>
          </ac:cxnSpMkLst>
        </pc:cxnChg>
        <pc:cxnChg chg="del">
          <ac:chgData name="Wenwen Zhang" userId="9dd81366-5d6f-445a-b031-6ea562624431" providerId="ADAL" clId="{83AF0EAE-1449-4C87-B14F-64EAAA6BDADC}" dt="2023-03-06T12:51:21.636" v="16753"/>
          <ac:cxnSpMkLst>
            <pc:docMk/>
            <pc:sldMk cId="200733304" sldId="2134804369"/>
            <ac:cxnSpMk id="65" creationId="{E56A49A2-72D4-FBAC-1B5D-86ED101CA13A}"/>
          </ac:cxnSpMkLst>
        </pc:cxnChg>
        <pc:cxnChg chg="del">
          <ac:chgData name="Wenwen Zhang" userId="9dd81366-5d6f-445a-b031-6ea562624431" providerId="ADAL" clId="{83AF0EAE-1449-4C87-B14F-64EAAA6BDADC}" dt="2023-03-06T12:51:21.635" v="16750"/>
          <ac:cxnSpMkLst>
            <pc:docMk/>
            <pc:sldMk cId="200733304" sldId="2134804369"/>
            <ac:cxnSpMk id="66" creationId="{D884AC93-119A-B9AF-03F2-E526E09BD973}"/>
          </ac:cxnSpMkLst>
        </pc:cxnChg>
        <pc:cxnChg chg="del">
          <ac:chgData name="Wenwen Zhang" userId="9dd81366-5d6f-445a-b031-6ea562624431" providerId="ADAL" clId="{83AF0EAE-1449-4C87-B14F-64EAAA6BDADC}" dt="2023-03-06T12:51:21.644" v="16790"/>
          <ac:cxnSpMkLst>
            <pc:docMk/>
            <pc:sldMk cId="200733304" sldId="2134804369"/>
            <ac:cxnSpMk id="172" creationId="{B5F5BC6E-FD1F-6113-F7EF-21987490C173}"/>
          </ac:cxnSpMkLst>
        </pc:cxnChg>
        <pc:cxnChg chg="del">
          <ac:chgData name="Wenwen Zhang" userId="9dd81366-5d6f-445a-b031-6ea562624431" providerId="ADAL" clId="{83AF0EAE-1449-4C87-B14F-64EAAA6BDADC}" dt="2023-03-06T12:51:21.643" v="16784"/>
          <ac:cxnSpMkLst>
            <pc:docMk/>
            <pc:sldMk cId="200733304" sldId="2134804369"/>
            <ac:cxnSpMk id="173" creationId="{6EFB9C0C-869F-F0AA-4679-52CE8DC641B3}"/>
          </ac:cxnSpMkLst>
        </pc:cxnChg>
        <pc:cxnChg chg="del">
          <ac:chgData name="Wenwen Zhang" userId="9dd81366-5d6f-445a-b031-6ea562624431" providerId="ADAL" clId="{83AF0EAE-1449-4C87-B14F-64EAAA6BDADC}" dt="2023-03-06T12:51:21.641" v="16778"/>
          <ac:cxnSpMkLst>
            <pc:docMk/>
            <pc:sldMk cId="200733304" sldId="2134804369"/>
            <ac:cxnSpMk id="174" creationId="{EC9C4FBC-F489-FD5A-4129-B3A2E02409C1}"/>
          </ac:cxnSpMkLst>
        </pc:cxnChg>
        <pc:cxnChg chg="del">
          <ac:chgData name="Wenwen Zhang" userId="9dd81366-5d6f-445a-b031-6ea562624431" providerId="ADAL" clId="{83AF0EAE-1449-4C87-B14F-64EAAA6BDADC}" dt="2023-03-06T12:51:21.640" v="16772"/>
          <ac:cxnSpMkLst>
            <pc:docMk/>
            <pc:sldMk cId="200733304" sldId="2134804369"/>
            <ac:cxnSpMk id="175" creationId="{3D601B5C-8908-8F11-1FCE-3E34B0171AD5}"/>
          </ac:cxnSpMkLst>
        </pc:cxnChg>
        <pc:cxnChg chg="del">
          <ac:chgData name="Wenwen Zhang" userId="9dd81366-5d6f-445a-b031-6ea562624431" providerId="ADAL" clId="{83AF0EAE-1449-4C87-B14F-64EAAA6BDADC}" dt="2023-03-06T12:51:21.639" v="16766"/>
          <ac:cxnSpMkLst>
            <pc:docMk/>
            <pc:sldMk cId="200733304" sldId="2134804369"/>
            <ac:cxnSpMk id="176" creationId="{F10EAC1F-7C6E-E3E7-88D1-04F55C4CD46F}"/>
          </ac:cxnSpMkLst>
        </pc:cxnChg>
        <pc:cxnChg chg="del">
          <ac:chgData name="Wenwen Zhang" userId="9dd81366-5d6f-445a-b031-6ea562624431" providerId="ADAL" clId="{83AF0EAE-1449-4C87-B14F-64EAAA6BDADC}" dt="2023-03-06T12:51:21.638" v="16760"/>
          <ac:cxnSpMkLst>
            <pc:docMk/>
            <pc:sldMk cId="200733304" sldId="2134804369"/>
            <ac:cxnSpMk id="177" creationId="{A0509D4F-3A62-D57D-BB3C-A42840FFC36A}"/>
          </ac:cxnSpMkLst>
        </pc:cxnChg>
      </pc:sldChg>
      <pc:sldChg chg="addSp delSp modSp del mod">
        <pc:chgData name="Wenwen Zhang" userId="9dd81366-5d6f-445a-b031-6ea562624431" providerId="ADAL" clId="{83AF0EAE-1449-4C87-B14F-64EAAA6BDADC}" dt="2023-03-08T12:43:37.467" v="51274" actId="47"/>
        <pc:sldMkLst>
          <pc:docMk/>
          <pc:sldMk cId="1589772229" sldId="2134804370"/>
        </pc:sldMkLst>
        <pc:spChg chg="del">
          <ac:chgData name="Wenwen Zhang" userId="9dd81366-5d6f-445a-b031-6ea562624431" providerId="ADAL" clId="{83AF0EAE-1449-4C87-B14F-64EAAA6BDADC}" dt="2023-03-06T16:37:50.410" v="46397"/>
          <ac:spMkLst>
            <pc:docMk/>
            <pc:sldMk cId="1589772229" sldId="2134804370"/>
            <ac:spMk id="2" creationId="{B065B79C-C4D6-5961-7919-6BB68C420868}"/>
          </ac:spMkLst>
        </pc:spChg>
        <pc:spChg chg="del">
          <ac:chgData name="Wenwen Zhang" userId="9dd81366-5d6f-445a-b031-6ea562624431" providerId="ADAL" clId="{83AF0EAE-1449-4C87-B14F-64EAAA6BDADC}" dt="2023-03-06T16:37:50.414" v="46409"/>
          <ac:spMkLst>
            <pc:docMk/>
            <pc:sldMk cId="1589772229" sldId="2134804370"/>
            <ac:spMk id="7" creationId="{B897BED0-7E3A-3A8D-B920-1B363C04EA37}"/>
          </ac:spMkLst>
        </pc:spChg>
        <pc:spChg chg="del">
          <ac:chgData name="Wenwen Zhang" userId="9dd81366-5d6f-445a-b031-6ea562624431" providerId="ADAL" clId="{83AF0EAE-1449-4C87-B14F-64EAAA6BDADC}" dt="2023-03-06T16:37:50.413" v="46408"/>
          <ac:spMkLst>
            <pc:docMk/>
            <pc:sldMk cId="1589772229" sldId="2134804370"/>
            <ac:spMk id="10" creationId="{969A0A10-B87F-4770-ADD3-17876169F521}"/>
          </ac:spMkLst>
        </pc:spChg>
        <pc:spChg chg="del">
          <ac:chgData name="Wenwen Zhang" userId="9dd81366-5d6f-445a-b031-6ea562624431" providerId="ADAL" clId="{83AF0EAE-1449-4C87-B14F-64EAAA6BDADC}" dt="2023-03-06T16:37:50.413" v="46407"/>
          <ac:spMkLst>
            <pc:docMk/>
            <pc:sldMk cId="1589772229" sldId="2134804370"/>
            <ac:spMk id="13" creationId="{1244D58E-6521-D3B9-6475-FBD1CC6FDCB0}"/>
          </ac:spMkLst>
        </pc:spChg>
        <pc:spChg chg="del">
          <ac:chgData name="Wenwen Zhang" userId="9dd81366-5d6f-445a-b031-6ea562624431" providerId="ADAL" clId="{83AF0EAE-1449-4C87-B14F-64EAAA6BDADC}" dt="2023-03-06T16:37:50.413" v="46406"/>
          <ac:spMkLst>
            <pc:docMk/>
            <pc:sldMk cId="1589772229" sldId="2134804370"/>
            <ac:spMk id="16" creationId="{74200A09-03E2-B118-1BDA-A94A315A2AE6}"/>
          </ac:spMkLst>
        </pc:spChg>
        <pc:spChg chg="mod">
          <ac:chgData name="Wenwen Zhang" userId="9dd81366-5d6f-445a-b031-6ea562624431" providerId="ADAL" clId="{83AF0EAE-1449-4C87-B14F-64EAAA6BDADC}" dt="2023-03-06T16:38:36.859" v="46454" actId="403"/>
          <ac:spMkLst>
            <pc:docMk/>
            <pc:sldMk cId="1589772229" sldId="2134804370"/>
            <ac:spMk id="29" creationId="{D50B6CAA-A666-5524-85F7-444C607F0970}"/>
          </ac:spMkLst>
        </pc:spChg>
        <pc:spChg chg="del">
          <ac:chgData name="Wenwen Zhang" userId="9dd81366-5d6f-445a-b031-6ea562624431" providerId="ADAL" clId="{83AF0EAE-1449-4C87-B14F-64EAAA6BDADC}" dt="2023-03-06T16:37:50.418" v="46425"/>
          <ac:spMkLst>
            <pc:docMk/>
            <pc:sldMk cId="1589772229" sldId="2134804370"/>
            <ac:spMk id="50" creationId="{E65A8F27-559C-5100-A50C-241B4752E3D8}"/>
          </ac:spMkLst>
        </pc:spChg>
        <pc:spChg chg="del">
          <ac:chgData name="Wenwen Zhang" userId="9dd81366-5d6f-445a-b031-6ea562624431" providerId="ADAL" clId="{83AF0EAE-1449-4C87-B14F-64EAAA6BDADC}" dt="2023-03-06T16:37:50.419" v="46432"/>
          <ac:spMkLst>
            <pc:docMk/>
            <pc:sldMk cId="1589772229" sldId="2134804370"/>
            <ac:spMk id="131" creationId="{96DB64E7-7450-5BAA-7DCA-6F75AE12EF02}"/>
          </ac:spMkLst>
        </pc:spChg>
        <pc:spChg chg="del">
          <ac:chgData name="Wenwen Zhang" userId="9dd81366-5d6f-445a-b031-6ea562624431" providerId="ADAL" clId="{83AF0EAE-1449-4C87-B14F-64EAAA6BDADC}" dt="2023-03-06T16:37:50.418" v="46428"/>
          <ac:spMkLst>
            <pc:docMk/>
            <pc:sldMk cId="1589772229" sldId="2134804370"/>
            <ac:spMk id="176" creationId="{0333CDF8-75B9-FB8B-354B-CE0536B52445}"/>
          </ac:spMkLst>
        </pc:spChg>
        <pc:spChg chg="del">
          <ac:chgData name="Wenwen Zhang" userId="9dd81366-5d6f-445a-b031-6ea562624431" providerId="ADAL" clId="{83AF0EAE-1449-4C87-B14F-64EAAA6BDADC}" dt="2023-03-06T16:37:50.419" v="46431"/>
          <ac:spMkLst>
            <pc:docMk/>
            <pc:sldMk cId="1589772229" sldId="2134804370"/>
            <ac:spMk id="341" creationId="{684A672A-79D1-5720-64EE-C0A5AEEF8BD4}"/>
          </ac:spMkLst>
        </pc:spChg>
        <pc:spChg chg="del">
          <ac:chgData name="Wenwen Zhang" userId="9dd81366-5d6f-445a-b031-6ea562624431" providerId="ADAL" clId="{83AF0EAE-1449-4C87-B14F-64EAAA6BDADC}" dt="2023-03-06T16:37:50.417" v="46422"/>
          <ac:spMkLst>
            <pc:docMk/>
            <pc:sldMk cId="1589772229" sldId="2134804370"/>
            <ac:spMk id="353" creationId="{96DB64E7-7450-5BAA-7DCA-6F75AE12EF02}"/>
          </ac:spMkLst>
        </pc:spChg>
        <pc:spChg chg="del">
          <ac:chgData name="Wenwen Zhang" userId="9dd81366-5d6f-445a-b031-6ea562624431" providerId="ADAL" clId="{83AF0EAE-1449-4C87-B14F-64EAAA6BDADC}" dt="2023-03-06T16:37:50.417" v="46421"/>
          <ac:spMkLst>
            <pc:docMk/>
            <pc:sldMk cId="1589772229" sldId="2134804370"/>
            <ac:spMk id="356" creationId="{96DB64E7-7450-5BAA-7DCA-6F75AE12EF02}"/>
          </ac:spMkLst>
        </pc:spChg>
        <pc:spChg chg="del">
          <ac:chgData name="Wenwen Zhang" userId="9dd81366-5d6f-445a-b031-6ea562624431" providerId="ADAL" clId="{83AF0EAE-1449-4C87-B14F-64EAAA6BDADC}" dt="2023-03-06T16:37:50.416" v="46420"/>
          <ac:spMkLst>
            <pc:docMk/>
            <pc:sldMk cId="1589772229" sldId="2134804370"/>
            <ac:spMk id="359" creationId="{96DB64E7-7450-5BAA-7DCA-6F75AE12EF02}"/>
          </ac:spMkLst>
        </pc:spChg>
        <pc:spChg chg="del">
          <ac:chgData name="Wenwen Zhang" userId="9dd81366-5d6f-445a-b031-6ea562624431" providerId="ADAL" clId="{83AF0EAE-1449-4C87-B14F-64EAAA6BDADC}" dt="2023-03-06T16:37:50.416" v="46419"/>
          <ac:spMkLst>
            <pc:docMk/>
            <pc:sldMk cId="1589772229" sldId="2134804370"/>
            <ac:spMk id="362" creationId="{96DB64E7-7450-5BAA-7DCA-6F75AE12EF02}"/>
          </ac:spMkLst>
        </pc:spChg>
        <pc:spChg chg="del">
          <ac:chgData name="Wenwen Zhang" userId="9dd81366-5d6f-445a-b031-6ea562624431" providerId="ADAL" clId="{83AF0EAE-1449-4C87-B14F-64EAAA6BDADC}" dt="2023-03-06T16:37:50.416" v="46418"/>
          <ac:spMkLst>
            <pc:docMk/>
            <pc:sldMk cId="1589772229" sldId="2134804370"/>
            <ac:spMk id="365" creationId="{96DB64E7-7450-5BAA-7DCA-6F75AE12EF02}"/>
          </ac:spMkLst>
        </pc:spChg>
        <pc:spChg chg="del">
          <ac:chgData name="Wenwen Zhang" userId="9dd81366-5d6f-445a-b031-6ea562624431" providerId="ADAL" clId="{83AF0EAE-1449-4C87-B14F-64EAAA6BDADC}" dt="2023-03-06T16:37:50.416" v="46417"/>
          <ac:spMkLst>
            <pc:docMk/>
            <pc:sldMk cId="1589772229" sldId="2134804370"/>
            <ac:spMk id="368" creationId="{96DB64E7-7450-5BAA-7DCA-6F75AE12EF02}"/>
          </ac:spMkLst>
        </pc:spChg>
        <pc:spChg chg="del">
          <ac:chgData name="Wenwen Zhang" userId="9dd81366-5d6f-445a-b031-6ea562624431" providerId="ADAL" clId="{83AF0EAE-1449-4C87-B14F-64EAAA6BDADC}" dt="2023-03-06T16:37:50.415" v="46416"/>
          <ac:spMkLst>
            <pc:docMk/>
            <pc:sldMk cId="1589772229" sldId="2134804370"/>
            <ac:spMk id="371" creationId="{96DB64E7-7450-5BAA-7DCA-6F75AE12EF02}"/>
          </ac:spMkLst>
        </pc:spChg>
        <pc:spChg chg="del">
          <ac:chgData name="Wenwen Zhang" userId="9dd81366-5d6f-445a-b031-6ea562624431" providerId="ADAL" clId="{83AF0EAE-1449-4C87-B14F-64EAAA6BDADC}" dt="2023-03-06T16:37:50.415" v="46415"/>
          <ac:spMkLst>
            <pc:docMk/>
            <pc:sldMk cId="1589772229" sldId="2134804370"/>
            <ac:spMk id="374" creationId="{96DB64E7-7450-5BAA-7DCA-6F75AE12EF02}"/>
          </ac:spMkLst>
        </pc:spChg>
        <pc:spChg chg="del">
          <ac:chgData name="Wenwen Zhang" userId="9dd81366-5d6f-445a-b031-6ea562624431" providerId="ADAL" clId="{83AF0EAE-1449-4C87-B14F-64EAAA6BDADC}" dt="2023-03-06T16:37:50.415" v="46414"/>
          <ac:spMkLst>
            <pc:docMk/>
            <pc:sldMk cId="1589772229" sldId="2134804370"/>
            <ac:spMk id="377" creationId="{96DB64E7-7450-5BAA-7DCA-6F75AE12EF02}"/>
          </ac:spMkLst>
        </pc:spChg>
        <pc:spChg chg="del">
          <ac:chgData name="Wenwen Zhang" userId="9dd81366-5d6f-445a-b031-6ea562624431" providerId="ADAL" clId="{83AF0EAE-1449-4C87-B14F-64EAAA6BDADC}" dt="2023-03-06T16:37:50.415" v="46413"/>
          <ac:spMkLst>
            <pc:docMk/>
            <pc:sldMk cId="1589772229" sldId="2134804370"/>
            <ac:spMk id="380" creationId="{96DB64E7-7450-5BAA-7DCA-6F75AE12EF02}"/>
          </ac:spMkLst>
        </pc:spChg>
        <pc:spChg chg="del">
          <ac:chgData name="Wenwen Zhang" userId="9dd81366-5d6f-445a-b031-6ea562624431" providerId="ADAL" clId="{83AF0EAE-1449-4C87-B14F-64EAAA6BDADC}" dt="2023-03-06T16:37:50.414" v="46412"/>
          <ac:spMkLst>
            <pc:docMk/>
            <pc:sldMk cId="1589772229" sldId="2134804370"/>
            <ac:spMk id="383" creationId="{96DB64E7-7450-5BAA-7DCA-6F75AE12EF02}"/>
          </ac:spMkLst>
        </pc:spChg>
        <pc:spChg chg="del">
          <ac:chgData name="Wenwen Zhang" userId="9dd81366-5d6f-445a-b031-6ea562624431" providerId="ADAL" clId="{83AF0EAE-1449-4C87-B14F-64EAAA6BDADC}" dt="2023-03-06T16:37:50.412" v="46405"/>
          <ac:spMkLst>
            <pc:docMk/>
            <pc:sldMk cId="1589772229" sldId="2134804370"/>
            <ac:spMk id="732" creationId="{96DB64E7-7450-5BAA-7DCA-6F75AE12EF02}"/>
          </ac:spMkLst>
        </pc:spChg>
        <pc:spChg chg="del">
          <ac:chgData name="Wenwen Zhang" userId="9dd81366-5d6f-445a-b031-6ea562624431" providerId="ADAL" clId="{83AF0EAE-1449-4C87-B14F-64EAAA6BDADC}" dt="2023-03-06T16:37:50.414" v="46411"/>
          <ac:spMkLst>
            <pc:docMk/>
            <pc:sldMk cId="1589772229" sldId="2134804370"/>
            <ac:spMk id="770" creationId="{96DB64E7-7450-5BAA-7DCA-6F75AE12EF02}"/>
          </ac:spMkLst>
        </pc:spChg>
        <pc:spChg chg="del">
          <ac:chgData name="Wenwen Zhang" userId="9dd81366-5d6f-445a-b031-6ea562624431" providerId="ADAL" clId="{83AF0EAE-1449-4C87-B14F-64EAAA6BDADC}" dt="2023-03-06T16:37:50.414" v="46410"/>
          <ac:spMkLst>
            <pc:docMk/>
            <pc:sldMk cId="1589772229" sldId="2134804370"/>
            <ac:spMk id="773" creationId="{96DB64E7-7450-5BAA-7DCA-6F75AE12EF02}"/>
          </ac:spMkLst>
        </pc:spChg>
        <pc:graphicFrameChg chg="mod">
          <ac:chgData name="Wenwen Zhang" userId="9dd81366-5d6f-445a-b031-6ea562624431" providerId="ADAL" clId="{83AF0EAE-1449-4C87-B14F-64EAAA6BDADC}" dt="2023-03-06T16:37:50.425" v="46438"/>
          <ac:graphicFrameMkLst>
            <pc:docMk/>
            <pc:sldMk cId="1589772229" sldId="2134804370"/>
            <ac:graphicFrameMk id="28" creationId="{015DFAEE-F78A-C272-92CE-F25C3417CAD0}"/>
          </ac:graphicFrameMkLst>
        </pc:graphicFrameChg>
        <pc:graphicFrameChg chg="del">
          <ac:chgData name="Wenwen Zhang" userId="9dd81366-5d6f-445a-b031-6ea562624431" providerId="ADAL" clId="{83AF0EAE-1449-4C87-B14F-64EAAA6BDADC}" dt="2023-03-06T16:37:50.420" v="46434"/>
          <ac:graphicFrameMkLst>
            <pc:docMk/>
            <pc:sldMk cId="1589772229" sldId="2134804370"/>
            <ac:graphicFrameMk id="747" creationId="{629DE033-3B3F-65EC-F2AE-3E39455444BF}"/>
          </ac:graphicFrameMkLst>
        </pc:graphicFrameChg>
        <pc:picChg chg="add mod modCrop">
          <ac:chgData name="Wenwen Zhang" userId="9dd81366-5d6f-445a-b031-6ea562624431" providerId="ADAL" clId="{83AF0EAE-1449-4C87-B14F-64EAAA6BDADC}" dt="2023-03-06T16:38:20.717" v="46443" actId="1076"/>
          <ac:picMkLst>
            <pc:docMk/>
            <pc:sldMk cId="1589772229" sldId="2134804370"/>
            <ac:picMk id="4" creationId="{3440E476-FAF2-0FCA-63FA-7C6E909A6F0E}"/>
          </ac:picMkLst>
        </pc:picChg>
        <pc:cxnChg chg="del">
          <ac:chgData name="Wenwen Zhang" userId="9dd81366-5d6f-445a-b031-6ea562624431" providerId="ADAL" clId="{83AF0EAE-1449-4C87-B14F-64EAAA6BDADC}" dt="2023-03-06T16:37:50.417" v="46424"/>
          <ac:cxnSpMkLst>
            <pc:docMk/>
            <pc:sldMk cId="1589772229" sldId="2134804370"/>
            <ac:cxnSpMk id="53" creationId="{C5403623-851C-6292-2BE3-DC334D515CBE}"/>
          </ac:cxnSpMkLst>
        </pc:cxnChg>
        <pc:cxnChg chg="del">
          <ac:chgData name="Wenwen Zhang" userId="9dd81366-5d6f-445a-b031-6ea562624431" providerId="ADAL" clId="{83AF0EAE-1449-4C87-B14F-64EAAA6BDADC}" dt="2023-03-06T16:37:50.418" v="46427"/>
          <ac:cxnSpMkLst>
            <pc:docMk/>
            <pc:sldMk cId="1589772229" sldId="2134804370"/>
            <ac:cxnSpMk id="351" creationId="{B8898D04-479E-C629-732A-6F95BE615BDF}"/>
          </ac:cxnSpMkLst>
        </pc:cxnChg>
        <pc:cxnChg chg="del">
          <ac:chgData name="Wenwen Zhang" userId="9dd81366-5d6f-445a-b031-6ea562624431" providerId="ADAL" clId="{83AF0EAE-1449-4C87-B14F-64EAAA6BDADC}" dt="2023-03-06T16:37:50.412" v="46403"/>
          <ac:cxnSpMkLst>
            <pc:docMk/>
            <pc:sldMk cId="1589772229" sldId="2134804370"/>
            <ac:cxnSpMk id="733" creationId="{BF56C150-6E0A-70DB-F254-51477265455E}"/>
          </ac:cxnSpMkLst>
        </pc:cxnChg>
        <pc:cxnChg chg="del">
          <ac:chgData name="Wenwen Zhang" userId="9dd81366-5d6f-445a-b031-6ea562624431" providerId="ADAL" clId="{83AF0EAE-1449-4C87-B14F-64EAAA6BDADC}" dt="2023-03-06T16:37:50.412" v="46401"/>
          <ac:cxnSpMkLst>
            <pc:docMk/>
            <pc:sldMk cId="1589772229" sldId="2134804370"/>
            <ac:cxnSpMk id="734" creationId="{1D01DFB6-7285-DACC-E2A4-F552198D4AD3}"/>
          </ac:cxnSpMkLst>
        </pc:cxnChg>
        <pc:cxnChg chg="del">
          <ac:chgData name="Wenwen Zhang" userId="9dd81366-5d6f-445a-b031-6ea562624431" providerId="ADAL" clId="{83AF0EAE-1449-4C87-B14F-64EAAA6BDADC}" dt="2023-03-06T16:37:50.411" v="46399"/>
          <ac:cxnSpMkLst>
            <pc:docMk/>
            <pc:sldMk cId="1589772229" sldId="2134804370"/>
            <ac:cxnSpMk id="735" creationId="{980F47FB-5B3F-5FE6-3091-A65FABC27C3B}"/>
          </ac:cxnSpMkLst>
        </pc:cxnChg>
        <pc:cxnChg chg="del">
          <ac:chgData name="Wenwen Zhang" userId="9dd81366-5d6f-445a-b031-6ea562624431" providerId="ADAL" clId="{83AF0EAE-1449-4C87-B14F-64EAAA6BDADC}" dt="2023-03-06T16:37:50.419" v="46430"/>
          <ac:cxnSpMkLst>
            <pc:docMk/>
            <pc:sldMk cId="1589772229" sldId="2134804370"/>
            <ac:cxnSpMk id="744" creationId="{DD26C715-26F1-5C85-6A29-1821B415E66C}"/>
          </ac:cxnSpMkLst>
        </pc:cxnChg>
      </pc:sldChg>
      <pc:sldChg chg="del ord">
        <pc:chgData name="Wenwen Zhang" userId="9dd81366-5d6f-445a-b031-6ea562624431" providerId="ADAL" clId="{83AF0EAE-1449-4C87-B14F-64EAAA6BDADC}" dt="2023-03-06T12:55:07.053" v="18487" actId="47"/>
        <pc:sldMkLst>
          <pc:docMk/>
          <pc:sldMk cId="2167517715" sldId="2134804372"/>
        </pc:sldMkLst>
      </pc:sldChg>
      <pc:sldChg chg="addSp delSp modSp del mod modNotesTx">
        <pc:chgData name="Wenwen Zhang" userId="9dd81366-5d6f-445a-b031-6ea562624431" providerId="ADAL" clId="{83AF0EAE-1449-4C87-B14F-64EAAA6BDADC}" dt="2023-03-06T16:47:56.093" v="48292" actId="47"/>
        <pc:sldMkLst>
          <pc:docMk/>
          <pc:sldMk cId="2573365278" sldId="2134804375"/>
        </pc:sldMkLst>
        <pc:spChg chg="mod ord">
          <ac:chgData name="Wenwen Zhang" userId="9dd81366-5d6f-445a-b031-6ea562624431" providerId="ADAL" clId="{83AF0EAE-1449-4C87-B14F-64EAAA6BDADC}" dt="2023-03-06T16:26:12.599" v="45837"/>
          <ac:spMkLst>
            <pc:docMk/>
            <pc:sldMk cId="2573365278" sldId="2134804375"/>
            <ac:spMk id="2" creationId="{B065B79C-C4D6-5961-7919-6BB68C420868}"/>
          </ac:spMkLst>
        </pc:spChg>
        <pc:spChg chg="mod ord">
          <ac:chgData name="Wenwen Zhang" userId="9dd81366-5d6f-445a-b031-6ea562624431" providerId="ADAL" clId="{83AF0EAE-1449-4C87-B14F-64EAAA6BDADC}" dt="2023-03-06T16:47:03.621" v="48227" actId="20577"/>
          <ac:spMkLst>
            <pc:docMk/>
            <pc:sldMk cId="2573365278" sldId="2134804375"/>
            <ac:spMk id="29" creationId="{D50B6CAA-A666-5524-85F7-444C607F0970}"/>
          </ac:spMkLst>
        </pc:spChg>
        <pc:spChg chg="mod ord">
          <ac:chgData name="Wenwen Zhang" userId="9dd81366-5d6f-445a-b031-6ea562624431" providerId="ADAL" clId="{83AF0EAE-1449-4C87-B14F-64EAAA6BDADC}" dt="2023-03-06T16:26:12.599" v="45841"/>
          <ac:spMkLst>
            <pc:docMk/>
            <pc:sldMk cId="2573365278" sldId="2134804375"/>
            <ac:spMk id="43" creationId="{C58C7321-3BF7-61DC-5B1A-AD075E56AE05}"/>
          </ac:spMkLst>
        </pc:spChg>
        <pc:spChg chg="del">
          <ac:chgData name="Wenwen Zhang" userId="9dd81366-5d6f-445a-b031-6ea562624431" providerId="ADAL" clId="{83AF0EAE-1449-4C87-B14F-64EAAA6BDADC}" dt="2023-03-06T14:03:30.960" v="18527"/>
          <ac:spMkLst>
            <pc:docMk/>
            <pc:sldMk cId="2573365278" sldId="2134804375"/>
            <ac:spMk id="45" creationId="{60A5EDA6-1581-4C1B-0F33-75BB24155868}"/>
          </ac:spMkLst>
        </pc:spChg>
        <pc:spChg chg="del">
          <ac:chgData name="Wenwen Zhang" userId="9dd81366-5d6f-445a-b031-6ea562624431" providerId="ADAL" clId="{83AF0EAE-1449-4C87-B14F-64EAAA6BDADC}" dt="2023-03-06T14:03:30.958" v="18521"/>
          <ac:spMkLst>
            <pc:docMk/>
            <pc:sldMk cId="2573365278" sldId="2134804375"/>
            <ac:spMk id="46" creationId="{F6EE6FC4-06BE-032D-62DA-8AB057C340DB}"/>
          </ac:spMkLst>
        </pc:spChg>
        <pc:spChg chg="add mod replST">
          <ac:chgData name="Wenwen Zhang" userId="9dd81366-5d6f-445a-b031-6ea562624431" providerId="ADAL" clId="{83AF0EAE-1449-4C87-B14F-64EAAA6BDADC}" dt="2023-03-06T16:26:12.615" v="45925"/>
          <ac:spMkLst>
            <pc:docMk/>
            <pc:sldMk cId="2573365278" sldId="2134804375"/>
            <ac:spMk id="50" creationId="{D704A221-C1CD-6735-B476-2ACB998FAFA0}"/>
          </ac:spMkLst>
        </pc:spChg>
        <pc:spChg chg="del">
          <ac:chgData name="Wenwen Zhang" userId="9dd81366-5d6f-445a-b031-6ea562624431" providerId="ADAL" clId="{83AF0EAE-1449-4C87-B14F-64EAAA6BDADC}" dt="2023-03-06T14:03:30.956" v="18509"/>
          <ac:spMkLst>
            <pc:docMk/>
            <pc:sldMk cId="2573365278" sldId="2134804375"/>
            <ac:spMk id="51" creationId="{50326C18-B022-FF85-D344-051B3FE45C20}"/>
          </ac:spMkLst>
        </pc:spChg>
        <pc:spChg chg="add mod replST">
          <ac:chgData name="Wenwen Zhang" userId="9dd81366-5d6f-445a-b031-6ea562624431" providerId="ADAL" clId="{83AF0EAE-1449-4C87-B14F-64EAAA6BDADC}" dt="2023-03-06T16:26:12.617" v="45933"/>
          <ac:spMkLst>
            <pc:docMk/>
            <pc:sldMk cId="2573365278" sldId="2134804375"/>
            <ac:spMk id="52" creationId="{79DB6437-DA66-59A5-4A9E-21E70FD9F892}"/>
          </ac:spMkLst>
        </pc:spChg>
        <pc:spChg chg="add mod replST">
          <ac:chgData name="Wenwen Zhang" userId="9dd81366-5d6f-445a-b031-6ea562624431" providerId="ADAL" clId="{83AF0EAE-1449-4C87-B14F-64EAAA6BDADC}" dt="2023-03-06T16:26:12.612" v="45914"/>
          <ac:spMkLst>
            <pc:docMk/>
            <pc:sldMk cId="2573365278" sldId="2134804375"/>
            <ac:spMk id="53" creationId="{B4E76467-06F7-C06D-1143-BFB2409B175D}"/>
          </ac:spMkLst>
        </pc:spChg>
        <pc:spChg chg="del">
          <ac:chgData name="Wenwen Zhang" userId="9dd81366-5d6f-445a-b031-6ea562624431" providerId="ADAL" clId="{83AF0EAE-1449-4C87-B14F-64EAAA6BDADC}" dt="2023-03-06T14:03:30.954" v="18503"/>
          <ac:spMkLst>
            <pc:docMk/>
            <pc:sldMk cId="2573365278" sldId="2134804375"/>
            <ac:spMk id="54" creationId="{F5AE73F4-2208-7784-5A92-F88EC7C9AF6F}"/>
          </ac:spMkLst>
        </pc:spChg>
        <pc:spChg chg="add mod replST">
          <ac:chgData name="Wenwen Zhang" userId="9dd81366-5d6f-445a-b031-6ea562624431" providerId="ADAL" clId="{83AF0EAE-1449-4C87-B14F-64EAAA6BDADC}" dt="2023-03-06T16:26:12.612" v="45916"/>
          <ac:spMkLst>
            <pc:docMk/>
            <pc:sldMk cId="2573365278" sldId="2134804375"/>
            <ac:spMk id="55" creationId="{0F2B7D9A-2B76-7A86-D1CB-6298E418B73A}"/>
          </ac:spMkLst>
        </pc:spChg>
        <pc:spChg chg="del">
          <ac:chgData name="Wenwen Zhang" userId="9dd81366-5d6f-445a-b031-6ea562624431" providerId="ADAL" clId="{83AF0EAE-1449-4C87-B14F-64EAAA6BDADC}" dt="2023-03-06T14:03:30.953" v="18497"/>
          <ac:spMkLst>
            <pc:docMk/>
            <pc:sldMk cId="2573365278" sldId="2134804375"/>
            <ac:spMk id="56" creationId="{5599528B-8933-8418-470B-4FC962F494AC}"/>
          </ac:spMkLst>
        </pc:spChg>
        <pc:spChg chg="add mod replST">
          <ac:chgData name="Wenwen Zhang" userId="9dd81366-5d6f-445a-b031-6ea562624431" providerId="ADAL" clId="{83AF0EAE-1449-4C87-B14F-64EAAA6BDADC}" dt="2023-03-06T16:26:12.614" v="45920"/>
          <ac:spMkLst>
            <pc:docMk/>
            <pc:sldMk cId="2573365278" sldId="2134804375"/>
            <ac:spMk id="57" creationId="{67A2F1F0-34C5-1E14-9492-F080E73DCC7F}"/>
          </ac:spMkLst>
        </pc:spChg>
        <pc:spChg chg="del">
          <ac:chgData name="Wenwen Zhang" userId="9dd81366-5d6f-445a-b031-6ea562624431" providerId="ADAL" clId="{83AF0EAE-1449-4C87-B14F-64EAAA6BDADC}" dt="2023-03-06T14:03:30.957" v="18515"/>
          <ac:spMkLst>
            <pc:docMk/>
            <pc:sldMk cId="2573365278" sldId="2134804375"/>
            <ac:spMk id="58" creationId="{C29B06AF-B31A-F3FE-15D6-702FB1164441}"/>
          </ac:spMkLst>
        </pc:spChg>
        <pc:spChg chg="add mod replST">
          <ac:chgData name="Wenwen Zhang" userId="9dd81366-5d6f-445a-b031-6ea562624431" providerId="ADAL" clId="{83AF0EAE-1449-4C87-B14F-64EAAA6BDADC}" dt="2023-03-06T16:26:12.616" v="45932"/>
          <ac:spMkLst>
            <pc:docMk/>
            <pc:sldMk cId="2573365278" sldId="2134804375"/>
            <ac:spMk id="59" creationId="{C18E9B07-EED1-16A9-078D-8DCCB1EF088E}"/>
          </ac:spMkLst>
        </pc:spChg>
        <pc:spChg chg="add mod replST">
          <ac:chgData name="Wenwen Zhang" userId="9dd81366-5d6f-445a-b031-6ea562624431" providerId="ADAL" clId="{83AF0EAE-1449-4C87-B14F-64EAAA6BDADC}" dt="2023-03-06T16:26:12.616" v="45929"/>
          <ac:spMkLst>
            <pc:docMk/>
            <pc:sldMk cId="2573365278" sldId="2134804375"/>
            <ac:spMk id="60" creationId="{9E924F7A-EFD0-439E-C196-378FCAE536E6}"/>
          </ac:spMkLst>
        </pc:spChg>
        <pc:spChg chg="del">
          <ac:chgData name="Wenwen Zhang" userId="9dd81366-5d6f-445a-b031-6ea562624431" providerId="ADAL" clId="{83AF0EAE-1449-4C87-B14F-64EAAA6BDADC}" dt="2023-03-06T14:03:30.961" v="18533"/>
          <ac:spMkLst>
            <pc:docMk/>
            <pc:sldMk cId="2573365278" sldId="2134804375"/>
            <ac:spMk id="61" creationId="{2DA10572-55C8-32FE-15E0-4C91B5CD6363}"/>
          </ac:spMkLst>
        </pc:spChg>
        <pc:spChg chg="add mod replST">
          <ac:chgData name="Wenwen Zhang" userId="9dd81366-5d6f-445a-b031-6ea562624431" providerId="ADAL" clId="{83AF0EAE-1449-4C87-B14F-64EAAA6BDADC}" dt="2023-03-06T16:26:12.612" v="45915"/>
          <ac:spMkLst>
            <pc:docMk/>
            <pc:sldMk cId="2573365278" sldId="2134804375"/>
            <ac:spMk id="62" creationId="{2138C2B3-4621-0EFB-9FE3-E864ACF378D7}"/>
          </ac:spMkLst>
        </pc:spChg>
        <pc:spChg chg="add mod replST">
          <ac:chgData name="Wenwen Zhang" userId="9dd81366-5d6f-445a-b031-6ea562624431" providerId="ADAL" clId="{83AF0EAE-1449-4C87-B14F-64EAAA6BDADC}" dt="2023-03-06T16:26:12.612" v="45917"/>
          <ac:spMkLst>
            <pc:docMk/>
            <pc:sldMk cId="2573365278" sldId="2134804375"/>
            <ac:spMk id="63" creationId="{666FABD4-5416-C2FC-0E0A-A36B48F1B768}"/>
          </ac:spMkLst>
        </pc:spChg>
        <pc:spChg chg="del">
          <ac:chgData name="Wenwen Zhang" userId="9dd81366-5d6f-445a-b031-6ea562624431" providerId="ADAL" clId="{83AF0EAE-1449-4C87-B14F-64EAAA6BDADC}" dt="2023-03-06T14:03:30.952" v="18493"/>
          <ac:spMkLst>
            <pc:docMk/>
            <pc:sldMk cId="2573365278" sldId="2134804375"/>
            <ac:spMk id="67" creationId="{EB89D8E5-89C8-6819-6C93-C8672AC4E35E}"/>
          </ac:spMkLst>
        </pc:spChg>
        <pc:spChg chg="del">
          <ac:chgData name="Wenwen Zhang" userId="9dd81366-5d6f-445a-b031-6ea562624431" providerId="ADAL" clId="{83AF0EAE-1449-4C87-B14F-64EAAA6BDADC}" dt="2023-03-06T14:03:30.952" v="18496"/>
          <ac:spMkLst>
            <pc:docMk/>
            <pc:sldMk cId="2573365278" sldId="2134804375"/>
            <ac:spMk id="68" creationId="{13DE25E4-8BDF-BDB0-0042-EA9530B14B34}"/>
          </ac:spMkLst>
        </pc:spChg>
        <pc:spChg chg="del">
          <ac:chgData name="Wenwen Zhang" userId="9dd81366-5d6f-445a-b031-6ea562624431" providerId="ADAL" clId="{83AF0EAE-1449-4C87-B14F-64EAAA6BDADC}" dt="2023-03-06T14:03:30.951" v="18490"/>
          <ac:spMkLst>
            <pc:docMk/>
            <pc:sldMk cId="2573365278" sldId="2134804375"/>
            <ac:spMk id="69" creationId="{D2A41CA4-8CA0-3E40-0028-C13B2D9FC988}"/>
          </ac:spMkLst>
        </pc:spChg>
        <pc:spChg chg="add mod replST">
          <ac:chgData name="Wenwen Zhang" userId="9dd81366-5d6f-445a-b031-6ea562624431" providerId="ADAL" clId="{83AF0EAE-1449-4C87-B14F-64EAAA6BDADC}" dt="2023-03-06T16:26:12.615" v="45926"/>
          <ac:spMkLst>
            <pc:docMk/>
            <pc:sldMk cId="2573365278" sldId="2134804375"/>
            <ac:spMk id="70" creationId="{72023AE1-A439-B900-256B-0D953B22A882}"/>
          </ac:spMkLst>
        </pc:spChg>
        <pc:spChg chg="add mod replST">
          <ac:chgData name="Wenwen Zhang" userId="9dd81366-5d6f-445a-b031-6ea562624431" providerId="ADAL" clId="{83AF0EAE-1449-4C87-B14F-64EAAA6BDADC}" dt="2023-03-06T16:26:12.615" v="45924"/>
          <ac:spMkLst>
            <pc:docMk/>
            <pc:sldMk cId="2573365278" sldId="2134804375"/>
            <ac:spMk id="71" creationId="{9BA9369D-964F-B33F-B466-0912DEA7E379}"/>
          </ac:spMkLst>
        </pc:spChg>
        <pc:spChg chg="add mod replST">
          <ac:chgData name="Wenwen Zhang" userId="9dd81366-5d6f-445a-b031-6ea562624431" providerId="ADAL" clId="{83AF0EAE-1449-4C87-B14F-64EAAA6BDADC}" dt="2023-03-06T16:26:12.615" v="45923"/>
          <ac:spMkLst>
            <pc:docMk/>
            <pc:sldMk cId="2573365278" sldId="2134804375"/>
            <ac:spMk id="72" creationId="{6605DE1C-4948-6AFA-EA3B-0608B754999B}"/>
          </ac:spMkLst>
        </pc:spChg>
        <pc:spChg chg="add mod replST">
          <ac:chgData name="Wenwen Zhang" userId="9dd81366-5d6f-445a-b031-6ea562624431" providerId="ADAL" clId="{83AF0EAE-1449-4C87-B14F-64EAAA6BDADC}" dt="2023-03-06T16:26:12.616" v="45930"/>
          <ac:spMkLst>
            <pc:docMk/>
            <pc:sldMk cId="2573365278" sldId="2134804375"/>
            <ac:spMk id="73" creationId="{76DEBE83-3435-FD63-23E7-899A60C53A22}"/>
          </ac:spMkLst>
        </pc:spChg>
        <pc:spChg chg="add mod replST">
          <ac:chgData name="Wenwen Zhang" userId="9dd81366-5d6f-445a-b031-6ea562624431" providerId="ADAL" clId="{83AF0EAE-1449-4C87-B14F-64EAAA6BDADC}" dt="2023-03-06T16:26:12.614" v="45921"/>
          <ac:spMkLst>
            <pc:docMk/>
            <pc:sldMk cId="2573365278" sldId="2134804375"/>
            <ac:spMk id="74" creationId="{1F4F12DE-80BC-CD1E-CE14-C358C0142033}"/>
          </ac:spMkLst>
        </pc:spChg>
        <pc:spChg chg="add mod replST">
          <ac:chgData name="Wenwen Zhang" userId="9dd81366-5d6f-445a-b031-6ea562624431" providerId="ADAL" clId="{83AF0EAE-1449-4C87-B14F-64EAAA6BDADC}" dt="2023-03-06T16:26:12.611" v="45912"/>
          <ac:spMkLst>
            <pc:docMk/>
            <pc:sldMk cId="2573365278" sldId="2134804375"/>
            <ac:spMk id="75" creationId="{F62950B7-669A-6CD8-9F0A-F95CBD52457B}"/>
          </ac:spMkLst>
        </pc:spChg>
        <pc:spChg chg="add mod replST">
          <ac:chgData name="Wenwen Zhang" userId="9dd81366-5d6f-445a-b031-6ea562624431" providerId="ADAL" clId="{83AF0EAE-1449-4C87-B14F-64EAAA6BDADC}" dt="2023-03-06T16:26:12.616" v="45931"/>
          <ac:spMkLst>
            <pc:docMk/>
            <pc:sldMk cId="2573365278" sldId="2134804375"/>
            <ac:spMk id="76" creationId="{690E012C-FA9F-CB8B-3E51-9D250BF06124}"/>
          </ac:spMkLst>
        </pc:spChg>
        <pc:spChg chg="add mod replST">
          <ac:chgData name="Wenwen Zhang" userId="9dd81366-5d6f-445a-b031-6ea562624431" providerId="ADAL" clId="{83AF0EAE-1449-4C87-B14F-64EAAA6BDADC}" dt="2023-03-06T16:26:12.616" v="45928"/>
          <ac:spMkLst>
            <pc:docMk/>
            <pc:sldMk cId="2573365278" sldId="2134804375"/>
            <ac:spMk id="77" creationId="{9999190A-523B-71F3-E5FD-8F91A46CFF1C}"/>
          </ac:spMkLst>
        </pc:spChg>
        <pc:spChg chg="add mod replST">
          <ac:chgData name="Wenwen Zhang" userId="9dd81366-5d6f-445a-b031-6ea562624431" providerId="ADAL" clId="{83AF0EAE-1449-4C87-B14F-64EAAA6BDADC}" dt="2023-03-06T16:26:12.617" v="45935"/>
          <ac:spMkLst>
            <pc:docMk/>
            <pc:sldMk cId="2573365278" sldId="2134804375"/>
            <ac:spMk id="78" creationId="{682D78E7-CCEC-541B-D006-0EC6F0D719C3}"/>
          </ac:spMkLst>
        </pc:spChg>
        <pc:spChg chg="add mod replST">
          <ac:chgData name="Wenwen Zhang" userId="9dd81366-5d6f-445a-b031-6ea562624431" providerId="ADAL" clId="{83AF0EAE-1449-4C87-B14F-64EAAA6BDADC}" dt="2023-03-06T16:26:12.614" v="45922"/>
          <ac:spMkLst>
            <pc:docMk/>
            <pc:sldMk cId="2573365278" sldId="2134804375"/>
            <ac:spMk id="79" creationId="{BD2CF8F2-A147-09EE-7875-22F736A2CB67}"/>
          </ac:spMkLst>
        </pc:spChg>
        <pc:spChg chg="add mod replST">
          <ac:chgData name="Wenwen Zhang" userId="9dd81366-5d6f-445a-b031-6ea562624431" providerId="ADAL" clId="{83AF0EAE-1449-4C87-B14F-64EAAA6BDADC}" dt="2023-03-06T16:26:12.617" v="45934"/>
          <ac:spMkLst>
            <pc:docMk/>
            <pc:sldMk cId="2573365278" sldId="2134804375"/>
            <ac:spMk id="80" creationId="{6969FBE4-702F-D7ED-B19E-76BDC541D940}"/>
          </ac:spMkLst>
        </pc:spChg>
        <pc:spChg chg="add mod replST">
          <ac:chgData name="Wenwen Zhang" userId="9dd81366-5d6f-445a-b031-6ea562624431" providerId="ADAL" clId="{83AF0EAE-1449-4C87-B14F-64EAAA6BDADC}" dt="2023-03-06T16:26:12.615" v="45927"/>
          <ac:spMkLst>
            <pc:docMk/>
            <pc:sldMk cId="2573365278" sldId="2134804375"/>
            <ac:spMk id="81" creationId="{369B0425-EF39-6BDD-C053-0FCD1744812D}"/>
          </ac:spMkLst>
        </pc:spChg>
        <pc:spChg chg="add mod replST">
          <ac:chgData name="Wenwen Zhang" userId="9dd81366-5d6f-445a-b031-6ea562624431" providerId="ADAL" clId="{83AF0EAE-1449-4C87-B14F-64EAAA6BDADC}" dt="2023-03-06T16:26:12.617" v="45936"/>
          <ac:spMkLst>
            <pc:docMk/>
            <pc:sldMk cId="2573365278" sldId="2134804375"/>
            <ac:spMk id="82" creationId="{E83B378A-A235-A00F-594B-F4312D830C06}"/>
          </ac:spMkLst>
        </pc:spChg>
        <pc:spChg chg="add mod replST">
          <ac:chgData name="Wenwen Zhang" userId="9dd81366-5d6f-445a-b031-6ea562624431" providerId="ADAL" clId="{83AF0EAE-1449-4C87-B14F-64EAAA6BDADC}" dt="2023-03-06T16:26:12.612" v="45913"/>
          <ac:spMkLst>
            <pc:docMk/>
            <pc:sldMk cId="2573365278" sldId="2134804375"/>
            <ac:spMk id="83" creationId="{735FE05C-B482-FEDA-FEC0-EBE1391E1D4B}"/>
          </ac:spMkLst>
        </pc:spChg>
        <pc:spChg chg="add mod replST">
          <ac:chgData name="Wenwen Zhang" userId="9dd81366-5d6f-445a-b031-6ea562624431" providerId="ADAL" clId="{83AF0EAE-1449-4C87-B14F-64EAAA6BDADC}" dt="2023-03-06T16:26:12.614" v="45919"/>
          <ac:spMkLst>
            <pc:docMk/>
            <pc:sldMk cId="2573365278" sldId="2134804375"/>
            <ac:spMk id="84" creationId="{B4D4445E-9887-1D8D-43D4-95043202C2CB}"/>
          </ac:spMkLst>
        </pc:spChg>
        <pc:spChg chg="add mod replST">
          <ac:chgData name="Wenwen Zhang" userId="9dd81366-5d6f-445a-b031-6ea562624431" providerId="ADAL" clId="{83AF0EAE-1449-4C87-B14F-64EAAA6BDADC}" dt="2023-03-06T16:26:12.614" v="45918"/>
          <ac:spMkLst>
            <pc:docMk/>
            <pc:sldMk cId="2573365278" sldId="2134804375"/>
            <ac:spMk id="85" creationId="{B099590B-A727-5B58-A44C-78E1B8A168A4}"/>
          </ac:spMkLst>
        </pc:spChg>
        <pc:spChg chg="add del mod replST">
          <ac:chgData name="Wenwen Zhang" userId="9dd81366-5d6f-445a-b031-6ea562624431" providerId="ADAL" clId="{83AF0EAE-1449-4C87-B14F-64EAAA6BDADC}" dt="2023-03-06T16:26:12.454" v="45678"/>
          <ac:spMkLst>
            <pc:docMk/>
            <pc:sldMk cId="2573365278" sldId="2134804375"/>
            <ac:spMk id="89" creationId="{0ECE1B81-B2D3-AB1B-B784-E61529548726}"/>
          </ac:spMkLst>
        </pc:spChg>
        <pc:spChg chg="add mod ord replST">
          <ac:chgData name="Wenwen Zhang" userId="9dd81366-5d6f-445a-b031-6ea562624431" providerId="ADAL" clId="{83AF0EAE-1449-4C87-B14F-64EAAA6BDADC}" dt="2023-03-06T16:26:12.619" v="45944"/>
          <ac:spMkLst>
            <pc:docMk/>
            <pc:sldMk cId="2573365278" sldId="2134804375"/>
            <ac:spMk id="90" creationId="{AD8BC905-AB1E-8F7F-EACA-0FF03BADC299}"/>
          </ac:spMkLst>
        </pc:spChg>
        <pc:spChg chg="add del mod modVis">
          <ac:chgData name="Wenwen Zhang" userId="9dd81366-5d6f-445a-b031-6ea562624431" providerId="ADAL" clId="{83AF0EAE-1449-4C87-B14F-64EAAA6BDADC}" dt="2023-03-06T14:03:39.537" v="20105"/>
          <ac:spMkLst>
            <pc:docMk/>
            <pc:sldMk cId="2573365278" sldId="2134804375"/>
            <ac:spMk id="91" creationId="{80102AAF-0036-1B74-5AA7-C2637F2EAC15}"/>
          </ac:spMkLst>
        </pc:spChg>
        <pc:spChg chg="add del mod modVis">
          <ac:chgData name="Wenwen Zhang" userId="9dd81366-5d6f-445a-b031-6ea562624431" providerId="ADAL" clId="{83AF0EAE-1449-4C87-B14F-64EAAA6BDADC}" dt="2023-03-06T14:03:45.601" v="22998"/>
          <ac:spMkLst>
            <pc:docMk/>
            <pc:sldMk cId="2573365278" sldId="2134804375"/>
            <ac:spMk id="93" creationId="{970864BA-B947-BD97-E532-1FEA6161B4F2}"/>
          </ac:spMkLst>
        </pc:spChg>
        <pc:spChg chg="add del mod replST">
          <ac:chgData name="Wenwen Zhang" userId="9dd81366-5d6f-445a-b031-6ea562624431" providerId="ADAL" clId="{83AF0EAE-1449-4C87-B14F-64EAAA6BDADC}" dt="2023-03-06T14:04:04.177" v="23195"/>
          <ac:spMkLst>
            <pc:docMk/>
            <pc:sldMk cId="2573365278" sldId="2134804375"/>
            <ac:spMk id="94" creationId="{96DB64E7-7450-5BAA-7DCA-6F75AE12EF02}"/>
          </ac:spMkLst>
        </pc:spChg>
        <pc:spChg chg="add del mod replST">
          <ac:chgData name="Wenwen Zhang" userId="9dd81366-5d6f-445a-b031-6ea562624431" providerId="ADAL" clId="{83AF0EAE-1449-4C87-B14F-64EAAA6BDADC}" dt="2023-03-06T14:04:04.176" v="23192"/>
          <ac:spMkLst>
            <pc:docMk/>
            <pc:sldMk cId="2573365278" sldId="2134804375"/>
            <ac:spMk id="95" creationId="{96DB64E7-7450-5BAA-7DCA-6F75AE12EF02}"/>
          </ac:spMkLst>
        </pc:spChg>
        <pc:spChg chg="add del mod replST">
          <ac:chgData name="Wenwen Zhang" userId="9dd81366-5d6f-445a-b031-6ea562624431" providerId="ADAL" clId="{83AF0EAE-1449-4C87-B14F-64EAAA6BDADC}" dt="2023-03-06T14:04:04.176" v="23189"/>
          <ac:spMkLst>
            <pc:docMk/>
            <pc:sldMk cId="2573365278" sldId="2134804375"/>
            <ac:spMk id="96" creationId="{96DB64E7-7450-5BAA-7DCA-6F75AE12EF02}"/>
          </ac:spMkLst>
        </pc:spChg>
        <pc:spChg chg="add del mod replST">
          <ac:chgData name="Wenwen Zhang" userId="9dd81366-5d6f-445a-b031-6ea562624431" providerId="ADAL" clId="{83AF0EAE-1449-4C87-B14F-64EAAA6BDADC}" dt="2023-03-06T14:04:04.175" v="23186"/>
          <ac:spMkLst>
            <pc:docMk/>
            <pc:sldMk cId="2573365278" sldId="2134804375"/>
            <ac:spMk id="97" creationId="{96DB64E7-7450-5BAA-7DCA-6F75AE12EF02}"/>
          </ac:spMkLst>
        </pc:spChg>
        <pc:spChg chg="add del mod replST">
          <ac:chgData name="Wenwen Zhang" userId="9dd81366-5d6f-445a-b031-6ea562624431" providerId="ADAL" clId="{83AF0EAE-1449-4C87-B14F-64EAAA6BDADC}" dt="2023-03-06T14:04:04.174" v="23183"/>
          <ac:spMkLst>
            <pc:docMk/>
            <pc:sldMk cId="2573365278" sldId="2134804375"/>
            <ac:spMk id="98" creationId="{96DB64E7-7450-5BAA-7DCA-6F75AE12EF02}"/>
          </ac:spMkLst>
        </pc:spChg>
        <pc:spChg chg="add del mod replST">
          <ac:chgData name="Wenwen Zhang" userId="9dd81366-5d6f-445a-b031-6ea562624431" providerId="ADAL" clId="{83AF0EAE-1449-4C87-B14F-64EAAA6BDADC}" dt="2023-03-06T14:04:04.173" v="23180"/>
          <ac:spMkLst>
            <pc:docMk/>
            <pc:sldMk cId="2573365278" sldId="2134804375"/>
            <ac:spMk id="99" creationId="{96DB64E7-7450-5BAA-7DCA-6F75AE12EF02}"/>
          </ac:spMkLst>
        </pc:spChg>
        <pc:spChg chg="add del mod replST">
          <ac:chgData name="Wenwen Zhang" userId="9dd81366-5d6f-445a-b031-6ea562624431" providerId="ADAL" clId="{83AF0EAE-1449-4C87-B14F-64EAAA6BDADC}" dt="2023-03-06T14:04:04.173" v="23177"/>
          <ac:spMkLst>
            <pc:docMk/>
            <pc:sldMk cId="2573365278" sldId="2134804375"/>
            <ac:spMk id="100" creationId="{96DB64E7-7450-5BAA-7DCA-6F75AE12EF02}"/>
          </ac:spMkLst>
        </pc:spChg>
        <pc:spChg chg="add del mod replST">
          <ac:chgData name="Wenwen Zhang" userId="9dd81366-5d6f-445a-b031-6ea562624431" providerId="ADAL" clId="{83AF0EAE-1449-4C87-B14F-64EAAA6BDADC}" dt="2023-03-06T14:04:04.172" v="23174"/>
          <ac:spMkLst>
            <pc:docMk/>
            <pc:sldMk cId="2573365278" sldId="2134804375"/>
            <ac:spMk id="101" creationId="{96DB64E7-7450-5BAA-7DCA-6F75AE12EF02}"/>
          </ac:spMkLst>
        </pc:spChg>
        <pc:spChg chg="add del mod replST">
          <ac:chgData name="Wenwen Zhang" userId="9dd81366-5d6f-445a-b031-6ea562624431" providerId="ADAL" clId="{83AF0EAE-1449-4C87-B14F-64EAAA6BDADC}" dt="2023-03-06T14:04:04.171" v="23171"/>
          <ac:spMkLst>
            <pc:docMk/>
            <pc:sldMk cId="2573365278" sldId="2134804375"/>
            <ac:spMk id="102" creationId="{96DB64E7-7450-5BAA-7DCA-6F75AE12EF02}"/>
          </ac:spMkLst>
        </pc:spChg>
        <pc:spChg chg="add del mod replST">
          <ac:chgData name="Wenwen Zhang" userId="9dd81366-5d6f-445a-b031-6ea562624431" providerId="ADAL" clId="{83AF0EAE-1449-4C87-B14F-64EAAA6BDADC}" dt="2023-03-06T14:04:04.170" v="23168"/>
          <ac:spMkLst>
            <pc:docMk/>
            <pc:sldMk cId="2573365278" sldId="2134804375"/>
            <ac:spMk id="103" creationId="{96DB64E7-7450-5BAA-7DCA-6F75AE12EF02}"/>
          </ac:spMkLst>
        </pc:spChg>
        <pc:spChg chg="add del mod replST">
          <ac:chgData name="Wenwen Zhang" userId="9dd81366-5d6f-445a-b031-6ea562624431" providerId="ADAL" clId="{83AF0EAE-1449-4C87-B14F-64EAAA6BDADC}" dt="2023-03-06T14:04:04.169" v="23165"/>
          <ac:spMkLst>
            <pc:docMk/>
            <pc:sldMk cId="2573365278" sldId="2134804375"/>
            <ac:spMk id="104" creationId="{96DB64E7-7450-5BAA-7DCA-6F75AE12EF02}"/>
          </ac:spMkLst>
        </pc:spChg>
        <pc:spChg chg="add del mod replST">
          <ac:chgData name="Wenwen Zhang" userId="9dd81366-5d6f-445a-b031-6ea562624431" providerId="ADAL" clId="{83AF0EAE-1449-4C87-B14F-64EAAA6BDADC}" dt="2023-03-06T14:04:04.168" v="23162"/>
          <ac:spMkLst>
            <pc:docMk/>
            <pc:sldMk cId="2573365278" sldId="2134804375"/>
            <ac:spMk id="105" creationId="{96DB64E7-7450-5BAA-7DCA-6F75AE12EF02}"/>
          </ac:spMkLst>
        </pc:spChg>
        <pc:spChg chg="add del mod replST">
          <ac:chgData name="Wenwen Zhang" userId="9dd81366-5d6f-445a-b031-6ea562624431" providerId="ADAL" clId="{83AF0EAE-1449-4C87-B14F-64EAAA6BDADC}" dt="2023-03-06T14:04:04.168" v="23159"/>
          <ac:spMkLst>
            <pc:docMk/>
            <pc:sldMk cId="2573365278" sldId="2134804375"/>
            <ac:spMk id="106" creationId="{96DB64E7-7450-5BAA-7DCA-6F75AE12EF02}"/>
          </ac:spMkLst>
        </pc:spChg>
        <pc:spChg chg="add del mod replST">
          <ac:chgData name="Wenwen Zhang" userId="9dd81366-5d6f-445a-b031-6ea562624431" providerId="ADAL" clId="{83AF0EAE-1449-4C87-B14F-64EAAA6BDADC}" dt="2023-03-06T14:04:04.167" v="23156"/>
          <ac:spMkLst>
            <pc:docMk/>
            <pc:sldMk cId="2573365278" sldId="2134804375"/>
            <ac:spMk id="107" creationId="{96DB64E7-7450-5BAA-7DCA-6F75AE12EF02}"/>
          </ac:spMkLst>
        </pc:spChg>
        <pc:spChg chg="add del mod replST">
          <ac:chgData name="Wenwen Zhang" userId="9dd81366-5d6f-445a-b031-6ea562624431" providerId="ADAL" clId="{83AF0EAE-1449-4C87-B14F-64EAAA6BDADC}" dt="2023-03-06T14:04:04.166" v="23153"/>
          <ac:spMkLst>
            <pc:docMk/>
            <pc:sldMk cId="2573365278" sldId="2134804375"/>
            <ac:spMk id="108" creationId="{96DB64E7-7450-5BAA-7DCA-6F75AE12EF02}"/>
          </ac:spMkLst>
        </pc:spChg>
        <pc:spChg chg="add del mod replST">
          <ac:chgData name="Wenwen Zhang" userId="9dd81366-5d6f-445a-b031-6ea562624431" providerId="ADAL" clId="{83AF0EAE-1449-4C87-B14F-64EAAA6BDADC}" dt="2023-03-06T14:04:04.166" v="23150"/>
          <ac:spMkLst>
            <pc:docMk/>
            <pc:sldMk cId="2573365278" sldId="2134804375"/>
            <ac:spMk id="109" creationId="{96DB64E7-7450-5BAA-7DCA-6F75AE12EF02}"/>
          </ac:spMkLst>
        </pc:spChg>
        <pc:spChg chg="add del mod replST">
          <ac:chgData name="Wenwen Zhang" userId="9dd81366-5d6f-445a-b031-6ea562624431" providerId="ADAL" clId="{83AF0EAE-1449-4C87-B14F-64EAAA6BDADC}" dt="2023-03-06T14:04:04.165" v="23147"/>
          <ac:spMkLst>
            <pc:docMk/>
            <pc:sldMk cId="2573365278" sldId="2134804375"/>
            <ac:spMk id="110" creationId="{96DB64E7-7450-5BAA-7DCA-6F75AE12EF02}"/>
          </ac:spMkLst>
        </pc:spChg>
        <pc:spChg chg="add del mod replST">
          <ac:chgData name="Wenwen Zhang" userId="9dd81366-5d6f-445a-b031-6ea562624431" providerId="ADAL" clId="{83AF0EAE-1449-4C87-B14F-64EAAA6BDADC}" dt="2023-03-06T14:04:04.164" v="23144"/>
          <ac:spMkLst>
            <pc:docMk/>
            <pc:sldMk cId="2573365278" sldId="2134804375"/>
            <ac:spMk id="111" creationId="{96DB64E7-7450-5BAA-7DCA-6F75AE12EF02}"/>
          </ac:spMkLst>
        </pc:spChg>
        <pc:spChg chg="add del mod replST">
          <ac:chgData name="Wenwen Zhang" userId="9dd81366-5d6f-445a-b031-6ea562624431" providerId="ADAL" clId="{83AF0EAE-1449-4C87-B14F-64EAAA6BDADC}" dt="2023-03-06T14:04:04.164" v="23141"/>
          <ac:spMkLst>
            <pc:docMk/>
            <pc:sldMk cId="2573365278" sldId="2134804375"/>
            <ac:spMk id="112" creationId="{96DB64E7-7450-5BAA-7DCA-6F75AE12EF02}"/>
          </ac:spMkLst>
        </pc:spChg>
        <pc:spChg chg="add del mod replST">
          <ac:chgData name="Wenwen Zhang" userId="9dd81366-5d6f-445a-b031-6ea562624431" providerId="ADAL" clId="{83AF0EAE-1449-4C87-B14F-64EAAA6BDADC}" dt="2023-03-06T14:04:04.163" v="23138"/>
          <ac:spMkLst>
            <pc:docMk/>
            <pc:sldMk cId="2573365278" sldId="2134804375"/>
            <ac:spMk id="113" creationId="{96DB64E7-7450-5BAA-7DCA-6F75AE12EF02}"/>
          </ac:spMkLst>
        </pc:spChg>
        <pc:spChg chg="add del mod replST">
          <ac:chgData name="Wenwen Zhang" userId="9dd81366-5d6f-445a-b031-6ea562624431" providerId="ADAL" clId="{83AF0EAE-1449-4C87-B14F-64EAAA6BDADC}" dt="2023-03-06T14:04:04.162" v="23135"/>
          <ac:spMkLst>
            <pc:docMk/>
            <pc:sldMk cId="2573365278" sldId="2134804375"/>
            <ac:spMk id="114" creationId="{96DB64E7-7450-5BAA-7DCA-6F75AE12EF02}"/>
          </ac:spMkLst>
        </pc:spChg>
        <pc:spChg chg="add del mod replST">
          <ac:chgData name="Wenwen Zhang" userId="9dd81366-5d6f-445a-b031-6ea562624431" providerId="ADAL" clId="{83AF0EAE-1449-4C87-B14F-64EAAA6BDADC}" dt="2023-03-06T14:04:04.162" v="23132"/>
          <ac:spMkLst>
            <pc:docMk/>
            <pc:sldMk cId="2573365278" sldId="2134804375"/>
            <ac:spMk id="115" creationId="{96DB64E7-7450-5BAA-7DCA-6F75AE12EF02}"/>
          </ac:spMkLst>
        </pc:spChg>
        <pc:spChg chg="add del mod replST">
          <ac:chgData name="Wenwen Zhang" userId="9dd81366-5d6f-445a-b031-6ea562624431" providerId="ADAL" clId="{83AF0EAE-1449-4C87-B14F-64EAAA6BDADC}" dt="2023-03-06T14:04:04.161" v="23129"/>
          <ac:spMkLst>
            <pc:docMk/>
            <pc:sldMk cId="2573365278" sldId="2134804375"/>
            <ac:spMk id="116" creationId="{96DB64E7-7450-5BAA-7DCA-6F75AE12EF02}"/>
          </ac:spMkLst>
        </pc:spChg>
        <pc:spChg chg="add del mod replST">
          <ac:chgData name="Wenwen Zhang" userId="9dd81366-5d6f-445a-b031-6ea562624431" providerId="ADAL" clId="{83AF0EAE-1449-4C87-B14F-64EAAA6BDADC}" dt="2023-03-06T14:04:04.160" v="23126"/>
          <ac:spMkLst>
            <pc:docMk/>
            <pc:sldMk cId="2573365278" sldId="2134804375"/>
            <ac:spMk id="117" creationId="{96DB64E7-7450-5BAA-7DCA-6F75AE12EF02}"/>
          </ac:spMkLst>
        </pc:spChg>
        <pc:spChg chg="add del mod replST">
          <ac:chgData name="Wenwen Zhang" userId="9dd81366-5d6f-445a-b031-6ea562624431" providerId="ADAL" clId="{83AF0EAE-1449-4C87-B14F-64EAAA6BDADC}" dt="2023-03-06T14:04:04.159" v="23123"/>
          <ac:spMkLst>
            <pc:docMk/>
            <pc:sldMk cId="2573365278" sldId="2134804375"/>
            <ac:spMk id="118" creationId="{96DB64E7-7450-5BAA-7DCA-6F75AE12EF02}"/>
          </ac:spMkLst>
        </pc:spChg>
        <pc:spChg chg="add del mod modVis">
          <ac:chgData name="Wenwen Zhang" userId="9dd81366-5d6f-445a-b031-6ea562624431" providerId="ADAL" clId="{83AF0EAE-1449-4C87-B14F-64EAAA6BDADC}" dt="2023-03-06T14:04:04.276" v="23534"/>
          <ac:spMkLst>
            <pc:docMk/>
            <pc:sldMk cId="2573365278" sldId="2134804375"/>
            <ac:spMk id="145" creationId="{1C569116-67F0-633A-92E2-D4B0BEC65648}"/>
          </ac:spMkLst>
        </pc:spChg>
        <pc:spChg chg="add del mod modVis">
          <ac:chgData name="Wenwen Zhang" userId="9dd81366-5d6f-445a-b031-6ea562624431" providerId="ADAL" clId="{83AF0EAE-1449-4C87-B14F-64EAAA6BDADC}" dt="2023-03-06T14:04:09.234" v="24001"/>
          <ac:spMkLst>
            <pc:docMk/>
            <pc:sldMk cId="2573365278" sldId="2134804375"/>
            <ac:spMk id="147" creationId="{4F700DD9-B0E2-6C4F-E176-C6DA45AA242E}"/>
          </ac:spMkLst>
        </pc:spChg>
        <pc:spChg chg="add mod replST">
          <ac:chgData name="Wenwen Zhang" userId="9dd81366-5d6f-445a-b031-6ea562624431" providerId="ADAL" clId="{83AF0EAE-1449-4C87-B14F-64EAAA6BDADC}" dt="2023-03-06T16:26:12.619" v="45945"/>
          <ac:spMkLst>
            <pc:docMk/>
            <pc:sldMk cId="2573365278" sldId="2134804375"/>
            <ac:spMk id="149" creationId="{2EE848B4-1F42-6329-F252-6658C227E1F3}"/>
          </ac:spMkLst>
        </pc:spChg>
        <pc:spChg chg="add del mod modVis">
          <ac:chgData name="Wenwen Zhang" userId="9dd81366-5d6f-445a-b031-6ea562624431" providerId="ADAL" clId="{83AF0EAE-1449-4C87-B14F-64EAAA6BDADC}" dt="2023-03-06T14:04:58.557" v="24056"/>
          <ac:spMkLst>
            <pc:docMk/>
            <pc:sldMk cId="2573365278" sldId="2134804375"/>
            <ac:spMk id="150" creationId="{9B745A12-ACEE-19E4-D257-0F82F9B3B971}"/>
          </ac:spMkLst>
        </pc:spChg>
        <pc:spChg chg="add del mod modVis">
          <ac:chgData name="Wenwen Zhang" userId="9dd81366-5d6f-445a-b031-6ea562624431" providerId="ADAL" clId="{83AF0EAE-1449-4C87-B14F-64EAAA6BDADC}" dt="2023-03-06T16:26:12.620" v="45949"/>
          <ac:spMkLst>
            <pc:docMk/>
            <pc:sldMk cId="2573365278" sldId="2134804375"/>
            <ac:spMk id="151" creationId="{3FA5BC23-89B1-E0EC-2E99-4B802541629D}"/>
          </ac:spMkLst>
        </pc:spChg>
        <pc:spChg chg="del">
          <ac:chgData name="Wenwen Zhang" userId="9dd81366-5d6f-445a-b031-6ea562624431" providerId="ADAL" clId="{83AF0EAE-1449-4C87-B14F-64EAAA6BDADC}" dt="2023-03-06T14:03:30.960" v="18530"/>
          <ac:spMkLst>
            <pc:docMk/>
            <pc:sldMk cId="2573365278" sldId="2134804375"/>
            <ac:spMk id="166" creationId="{96DB64E7-7450-5BAA-7DCA-6F75AE12EF02}"/>
          </ac:spMkLst>
        </pc:spChg>
        <pc:spChg chg="del">
          <ac:chgData name="Wenwen Zhang" userId="9dd81366-5d6f-445a-b031-6ea562624431" providerId="ADAL" clId="{83AF0EAE-1449-4C87-B14F-64EAAA6BDADC}" dt="2023-03-06T14:03:30.959" v="18524"/>
          <ac:spMkLst>
            <pc:docMk/>
            <pc:sldMk cId="2573365278" sldId="2134804375"/>
            <ac:spMk id="167" creationId="{96DB64E7-7450-5BAA-7DCA-6F75AE12EF02}"/>
          </ac:spMkLst>
        </pc:spChg>
        <pc:spChg chg="del">
          <ac:chgData name="Wenwen Zhang" userId="9dd81366-5d6f-445a-b031-6ea562624431" providerId="ADAL" clId="{83AF0EAE-1449-4C87-B14F-64EAAA6BDADC}" dt="2023-03-06T14:03:30.958" v="18518"/>
          <ac:spMkLst>
            <pc:docMk/>
            <pc:sldMk cId="2573365278" sldId="2134804375"/>
            <ac:spMk id="168" creationId="{96DB64E7-7450-5BAA-7DCA-6F75AE12EF02}"/>
          </ac:spMkLst>
        </pc:spChg>
        <pc:spChg chg="del">
          <ac:chgData name="Wenwen Zhang" userId="9dd81366-5d6f-445a-b031-6ea562624431" providerId="ADAL" clId="{83AF0EAE-1449-4C87-B14F-64EAAA6BDADC}" dt="2023-03-06T14:03:30.956" v="18512"/>
          <ac:spMkLst>
            <pc:docMk/>
            <pc:sldMk cId="2573365278" sldId="2134804375"/>
            <ac:spMk id="169" creationId="{96DB64E7-7450-5BAA-7DCA-6F75AE12EF02}"/>
          </ac:spMkLst>
        </pc:spChg>
        <pc:spChg chg="del">
          <ac:chgData name="Wenwen Zhang" userId="9dd81366-5d6f-445a-b031-6ea562624431" providerId="ADAL" clId="{83AF0EAE-1449-4C87-B14F-64EAAA6BDADC}" dt="2023-03-06T14:03:30.955" v="18506"/>
          <ac:spMkLst>
            <pc:docMk/>
            <pc:sldMk cId="2573365278" sldId="2134804375"/>
            <ac:spMk id="170" creationId="{96DB64E7-7450-5BAA-7DCA-6F75AE12EF02}"/>
          </ac:spMkLst>
        </pc:spChg>
        <pc:spChg chg="del">
          <ac:chgData name="Wenwen Zhang" userId="9dd81366-5d6f-445a-b031-6ea562624431" providerId="ADAL" clId="{83AF0EAE-1449-4C87-B14F-64EAAA6BDADC}" dt="2023-03-06T14:03:30.954" v="18500"/>
          <ac:spMkLst>
            <pc:docMk/>
            <pc:sldMk cId="2573365278" sldId="2134804375"/>
            <ac:spMk id="171" creationId="{96DB64E7-7450-5BAA-7DCA-6F75AE12EF02}"/>
          </ac:spMkLst>
        </pc:spChg>
        <pc:spChg chg="mod ord">
          <ac:chgData name="Wenwen Zhang" userId="9dd81366-5d6f-445a-b031-6ea562624431" providerId="ADAL" clId="{83AF0EAE-1449-4C87-B14F-64EAAA6BDADC}" dt="2023-03-06T16:26:12.600" v="45843"/>
          <ac:spMkLst>
            <pc:docMk/>
            <pc:sldMk cId="2573365278" sldId="2134804375"/>
            <ac:spMk id="181" creationId="{7CDC462B-DC01-E701-64AE-27E4845FB608}"/>
          </ac:spMkLst>
        </pc:spChg>
        <pc:graphicFrameChg chg="del">
          <ac:chgData name="Wenwen Zhang" userId="9dd81366-5d6f-445a-b031-6ea562624431" providerId="ADAL" clId="{83AF0EAE-1449-4C87-B14F-64EAAA6BDADC}" dt="2023-03-06T14:03:30.963" v="18537"/>
          <ac:graphicFrameMkLst>
            <pc:docMk/>
            <pc:sldMk cId="2573365278" sldId="2134804375"/>
            <ac:graphicFrameMk id="4" creationId="{865D5F74-4BC7-7419-389A-0FF5B534081A}"/>
          </ac:graphicFrameMkLst>
        </pc:graphicFrameChg>
        <pc:graphicFrameChg chg="mod">
          <ac:chgData name="Wenwen Zhang" userId="9dd81366-5d6f-445a-b031-6ea562624431" providerId="ADAL" clId="{83AF0EAE-1449-4C87-B14F-64EAAA6BDADC}" dt="2023-03-06T16:26:12.638" v="45951"/>
          <ac:graphicFrameMkLst>
            <pc:docMk/>
            <pc:sldMk cId="2573365278" sldId="2134804375"/>
            <ac:graphicFrameMk id="28" creationId="{015DFAEE-F78A-C272-92CE-F25C3417CAD0}"/>
          </ac:graphicFrameMkLst>
        </pc:graphicFrameChg>
        <pc:graphicFrameChg chg="add del mod replST">
          <ac:chgData name="Wenwen Zhang" userId="9dd81366-5d6f-445a-b031-6ea562624431" providerId="ADAL" clId="{83AF0EAE-1449-4C87-B14F-64EAAA6BDADC}" dt="2023-03-06T14:03:39.486" v="19979"/>
          <ac:graphicFrameMkLst>
            <pc:docMk/>
            <pc:sldMk cId="2573365278" sldId="2134804375"/>
            <ac:graphicFrameMk id="49" creationId="{588EB061-A616-E75F-DC72-7A4559220858}"/>
          </ac:graphicFrameMkLst>
        </pc:graphicFrameChg>
        <pc:graphicFrameChg chg="add del mod ord replST">
          <ac:chgData name="Wenwen Zhang" userId="9dd81366-5d6f-445a-b031-6ea562624431" providerId="ADAL" clId="{83AF0EAE-1449-4C87-B14F-64EAAA6BDADC}" dt="2023-03-06T14:03:45.532" v="22782"/>
          <ac:graphicFrameMkLst>
            <pc:docMk/>
            <pc:sldMk cId="2573365278" sldId="2134804375"/>
            <ac:graphicFrameMk id="92" creationId="{3FAC5527-A4AD-63A1-B37B-4EB31F03C788}"/>
          </ac:graphicFrameMkLst>
        </pc:graphicFrameChg>
        <pc:graphicFrameChg chg="add del mod ord replST">
          <ac:chgData name="Wenwen Zhang" userId="9dd81366-5d6f-445a-b031-6ea562624431" providerId="ADAL" clId="{83AF0EAE-1449-4C87-B14F-64EAAA6BDADC}" dt="2023-03-06T14:04:04.238" v="23414"/>
          <ac:graphicFrameMkLst>
            <pc:docMk/>
            <pc:sldMk cId="2573365278" sldId="2134804375"/>
            <ac:graphicFrameMk id="144" creationId="{9A328A93-5586-C88D-4D25-90B8297327DE}"/>
          </ac:graphicFrameMkLst>
        </pc:graphicFrameChg>
        <pc:graphicFrameChg chg="add del mod ord replST">
          <ac:chgData name="Wenwen Zhang" userId="9dd81366-5d6f-445a-b031-6ea562624431" providerId="ADAL" clId="{83AF0EAE-1449-4C87-B14F-64EAAA6BDADC}" dt="2023-03-06T14:04:09.199" v="23881"/>
          <ac:graphicFrameMkLst>
            <pc:docMk/>
            <pc:sldMk cId="2573365278" sldId="2134804375"/>
            <ac:graphicFrameMk id="146" creationId="{B925B2CF-DC25-3491-7CFE-1E80CCFFC9AC}"/>
          </ac:graphicFrameMkLst>
        </pc:graphicFrameChg>
        <pc:graphicFrameChg chg="add del mod ord replST">
          <ac:chgData name="Wenwen Zhang" userId="9dd81366-5d6f-445a-b031-6ea562624431" providerId="ADAL" clId="{83AF0EAE-1449-4C87-B14F-64EAAA6BDADC}" dt="2023-03-06T16:26:12.583" v="45829"/>
          <ac:graphicFrameMkLst>
            <pc:docMk/>
            <pc:sldMk cId="2573365278" sldId="2134804375"/>
            <ac:graphicFrameMk id="148" creationId="{7297D79D-1122-643F-8AB8-3024FAE50276}"/>
          </ac:graphicFrameMkLst>
        </pc:graphicFrameChg>
        <pc:graphicFrameChg chg="add mod ord replST">
          <ac:chgData name="Wenwen Zhang" userId="9dd81366-5d6f-445a-b031-6ea562624431" providerId="ADAL" clId="{83AF0EAE-1449-4C87-B14F-64EAAA6BDADC}" dt="2023-03-06T16:26:12.611" v="45911"/>
          <ac:graphicFrameMkLst>
            <pc:docMk/>
            <pc:sldMk cId="2573365278" sldId="2134804375"/>
            <ac:graphicFrameMk id="152" creationId="{EFE0587E-D9F4-F9BE-EB8C-A0C4BDA85F57}"/>
          </ac:graphicFrameMkLst>
        </pc:graphicFrameChg>
        <pc:cxnChg chg="add mod ord replST">
          <ac:chgData name="Wenwen Zhang" userId="9dd81366-5d6f-445a-b031-6ea562624431" providerId="ADAL" clId="{83AF0EAE-1449-4C87-B14F-64EAAA6BDADC}" dt="2023-03-06T16:26:12.602" v="45859"/>
          <ac:cxnSpMkLst>
            <pc:docMk/>
            <pc:sldMk cId="2573365278" sldId="2134804375"/>
            <ac:cxnSpMk id="3" creationId="{B8372F3A-4838-E400-53DE-EC91B68A78AA}"/>
          </ac:cxnSpMkLst>
        </pc:cxnChg>
        <pc:cxnChg chg="add mod ord replST">
          <ac:chgData name="Wenwen Zhang" userId="9dd81366-5d6f-445a-b031-6ea562624431" providerId="ADAL" clId="{83AF0EAE-1449-4C87-B14F-64EAAA6BDADC}" dt="2023-03-06T16:26:12.601" v="45849"/>
          <ac:cxnSpMkLst>
            <pc:docMk/>
            <pc:sldMk cId="2573365278" sldId="2134804375"/>
            <ac:cxnSpMk id="5" creationId="{3E189A38-D8FD-0788-6407-EDE8E6C492FA}"/>
          </ac:cxnSpMkLst>
        </pc:cxnChg>
        <pc:cxnChg chg="add mod ord replST">
          <ac:chgData name="Wenwen Zhang" userId="9dd81366-5d6f-445a-b031-6ea562624431" providerId="ADAL" clId="{83AF0EAE-1449-4C87-B14F-64EAAA6BDADC}" dt="2023-03-06T16:26:12.602" v="45857"/>
          <ac:cxnSpMkLst>
            <pc:docMk/>
            <pc:sldMk cId="2573365278" sldId="2134804375"/>
            <ac:cxnSpMk id="6" creationId="{86F5ECE4-CCD7-D29D-5152-815E7157229A}"/>
          </ac:cxnSpMkLst>
        </pc:cxnChg>
        <pc:cxnChg chg="add mod ord replST">
          <ac:chgData name="Wenwen Zhang" userId="9dd81366-5d6f-445a-b031-6ea562624431" providerId="ADAL" clId="{83AF0EAE-1449-4C87-B14F-64EAAA6BDADC}" dt="2023-03-06T16:26:12.600" v="45845"/>
          <ac:cxnSpMkLst>
            <pc:docMk/>
            <pc:sldMk cId="2573365278" sldId="2134804375"/>
            <ac:cxnSpMk id="7" creationId="{483464A6-664D-FDAA-88EC-F63CDC91F7C5}"/>
          </ac:cxnSpMkLst>
        </pc:cxnChg>
        <pc:cxnChg chg="add mod ord replST">
          <ac:chgData name="Wenwen Zhang" userId="9dd81366-5d6f-445a-b031-6ea562624431" providerId="ADAL" clId="{83AF0EAE-1449-4C87-B14F-64EAAA6BDADC}" dt="2023-03-06T16:26:12.601" v="45851"/>
          <ac:cxnSpMkLst>
            <pc:docMk/>
            <pc:sldMk cId="2573365278" sldId="2134804375"/>
            <ac:cxnSpMk id="8" creationId="{F019AA97-4AD8-BC06-BCCC-E1EF567722D5}"/>
          </ac:cxnSpMkLst>
        </pc:cxnChg>
        <pc:cxnChg chg="add mod ord replST">
          <ac:chgData name="Wenwen Zhang" userId="9dd81366-5d6f-445a-b031-6ea562624431" providerId="ADAL" clId="{83AF0EAE-1449-4C87-B14F-64EAAA6BDADC}" dt="2023-03-06T16:26:12.601" v="45853"/>
          <ac:cxnSpMkLst>
            <pc:docMk/>
            <pc:sldMk cId="2573365278" sldId="2134804375"/>
            <ac:cxnSpMk id="9" creationId="{9CC3894A-3672-3961-A179-337CB5B2526B}"/>
          </ac:cxnSpMkLst>
        </pc:cxnChg>
        <pc:cxnChg chg="add mod ord replST">
          <ac:chgData name="Wenwen Zhang" userId="9dd81366-5d6f-445a-b031-6ea562624431" providerId="ADAL" clId="{83AF0EAE-1449-4C87-B14F-64EAAA6BDADC}" dt="2023-03-06T16:26:12.600" v="45847"/>
          <ac:cxnSpMkLst>
            <pc:docMk/>
            <pc:sldMk cId="2573365278" sldId="2134804375"/>
            <ac:cxnSpMk id="10" creationId="{ADB88FE3-3BB3-4ACE-3509-BAB58098ED73}"/>
          </ac:cxnSpMkLst>
        </pc:cxnChg>
        <pc:cxnChg chg="del">
          <ac:chgData name="Wenwen Zhang" userId="9dd81366-5d6f-445a-b031-6ea562624431" providerId="ADAL" clId="{83AF0EAE-1449-4C87-B14F-64EAAA6BDADC}" dt="2023-03-06T14:03:30.956" v="18511"/>
          <ac:cxnSpMkLst>
            <pc:docMk/>
            <pc:sldMk cId="2573365278" sldId="2134804375"/>
            <ac:cxnSpMk id="11" creationId="{36989B73-932F-7F73-67AE-4BADF3449F9F}"/>
          </ac:cxnSpMkLst>
        </pc:cxnChg>
        <pc:cxnChg chg="add mod ord replST">
          <ac:chgData name="Wenwen Zhang" userId="9dd81366-5d6f-445a-b031-6ea562624431" providerId="ADAL" clId="{83AF0EAE-1449-4C87-B14F-64EAAA6BDADC}" dt="2023-03-06T16:26:12.602" v="45855"/>
          <ac:cxnSpMkLst>
            <pc:docMk/>
            <pc:sldMk cId="2573365278" sldId="2134804375"/>
            <ac:cxnSpMk id="12" creationId="{53CFB436-18B7-2B5C-95C2-323767883710}"/>
          </ac:cxnSpMkLst>
        </pc:cxnChg>
        <pc:cxnChg chg="add mod ord replST">
          <ac:chgData name="Wenwen Zhang" userId="9dd81366-5d6f-445a-b031-6ea562624431" providerId="ADAL" clId="{83AF0EAE-1449-4C87-B14F-64EAAA6BDADC}" dt="2023-03-06T16:26:12.606" v="45877"/>
          <ac:cxnSpMkLst>
            <pc:docMk/>
            <pc:sldMk cId="2573365278" sldId="2134804375"/>
            <ac:cxnSpMk id="13" creationId="{62DB1B82-F477-3335-E3C6-288484F802F0}"/>
          </ac:cxnSpMkLst>
        </pc:cxnChg>
        <pc:cxnChg chg="add mod ord replST">
          <ac:chgData name="Wenwen Zhang" userId="9dd81366-5d6f-445a-b031-6ea562624431" providerId="ADAL" clId="{83AF0EAE-1449-4C87-B14F-64EAAA6BDADC}" dt="2023-03-06T16:26:12.606" v="45883"/>
          <ac:cxnSpMkLst>
            <pc:docMk/>
            <pc:sldMk cId="2573365278" sldId="2134804375"/>
            <ac:cxnSpMk id="14" creationId="{254A9CCB-0766-5980-49E5-2C5DB8341D75}"/>
          </ac:cxnSpMkLst>
        </pc:cxnChg>
        <pc:cxnChg chg="add mod ord replST">
          <ac:chgData name="Wenwen Zhang" userId="9dd81366-5d6f-445a-b031-6ea562624431" providerId="ADAL" clId="{83AF0EAE-1449-4C87-B14F-64EAAA6BDADC}" dt="2023-03-06T16:26:12.603" v="45865"/>
          <ac:cxnSpMkLst>
            <pc:docMk/>
            <pc:sldMk cId="2573365278" sldId="2134804375"/>
            <ac:cxnSpMk id="15" creationId="{D9076291-744A-7488-586C-3AD0D1B9371E}"/>
          </ac:cxnSpMkLst>
        </pc:cxnChg>
        <pc:cxnChg chg="add mod ord replST">
          <ac:chgData name="Wenwen Zhang" userId="9dd81366-5d6f-445a-b031-6ea562624431" providerId="ADAL" clId="{83AF0EAE-1449-4C87-B14F-64EAAA6BDADC}" dt="2023-03-06T16:26:12.609" v="45899"/>
          <ac:cxnSpMkLst>
            <pc:docMk/>
            <pc:sldMk cId="2573365278" sldId="2134804375"/>
            <ac:cxnSpMk id="16" creationId="{BA4A197D-4F81-AF96-A6A3-DF262C97F04D}"/>
          </ac:cxnSpMkLst>
        </pc:cxnChg>
        <pc:cxnChg chg="add mod ord replST">
          <ac:chgData name="Wenwen Zhang" userId="9dd81366-5d6f-445a-b031-6ea562624431" providerId="ADAL" clId="{83AF0EAE-1449-4C87-B14F-64EAAA6BDADC}" dt="2023-03-06T16:26:12.611" v="45909"/>
          <ac:cxnSpMkLst>
            <pc:docMk/>
            <pc:sldMk cId="2573365278" sldId="2134804375"/>
            <ac:cxnSpMk id="17" creationId="{60CA05B1-4023-2FF3-CFE4-1BB38F0B9F84}"/>
          </ac:cxnSpMkLst>
        </pc:cxnChg>
        <pc:cxnChg chg="add mod ord replST">
          <ac:chgData name="Wenwen Zhang" userId="9dd81366-5d6f-445a-b031-6ea562624431" providerId="ADAL" clId="{83AF0EAE-1449-4C87-B14F-64EAAA6BDADC}" dt="2023-03-06T16:26:12.608" v="45895"/>
          <ac:cxnSpMkLst>
            <pc:docMk/>
            <pc:sldMk cId="2573365278" sldId="2134804375"/>
            <ac:cxnSpMk id="18" creationId="{4624656A-91B5-A0A2-1E21-17D243ABDBB2}"/>
          </ac:cxnSpMkLst>
        </pc:cxnChg>
        <pc:cxnChg chg="add mod ord replST">
          <ac:chgData name="Wenwen Zhang" userId="9dd81366-5d6f-445a-b031-6ea562624431" providerId="ADAL" clId="{83AF0EAE-1449-4C87-B14F-64EAAA6BDADC}" dt="2023-03-06T16:26:12.604" v="45869"/>
          <ac:cxnSpMkLst>
            <pc:docMk/>
            <pc:sldMk cId="2573365278" sldId="2134804375"/>
            <ac:cxnSpMk id="19" creationId="{6C0C0E0E-28E1-7DE4-7016-6B7D6151CC2C}"/>
          </ac:cxnSpMkLst>
        </pc:cxnChg>
        <pc:cxnChg chg="add mod ord replST">
          <ac:chgData name="Wenwen Zhang" userId="9dd81366-5d6f-445a-b031-6ea562624431" providerId="ADAL" clId="{83AF0EAE-1449-4C87-B14F-64EAAA6BDADC}" dt="2023-03-06T16:26:12.606" v="45879"/>
          <ac:cxnSpMkLst>
            <pc:docMk/>
            <pc:sldMk cId="2573365278" sldId="2134804375"/>
            <ac:cxnSpMk id="20" creationId="{3DEA313B-5A9B-3AD5-C5BD-E5B0EE893D4C}"/>
          </ac:cxnSpMkLst>
        </pc:cxnChg>
        <pc:cxnChg chg="add mod ord replST">
          <ac:chgData name="Wenwen Zhang" userId="9dd81366-5d6f-445a-b031-6ea562624431" providerId="ADAL" clId="{83AF0EAE-1449-4C87-B14F-64EAAA6BDADC}" dt="2023-03-06T16:26:12.604" v="45867"/>
          <ac:cxnSpMkLst>
            <pc:docMk/>
            <pc:sldMk cId="2573365278" sldId="2134804375"/>
            <ac:cxnSpMk id="21" creationId="{30A4D48D-6D63-99FD-C306-786B1CDFF126}"/>
          </ac:cxnSpMkLst>
        </pc:cxnChg>
        <pc:cxnChg chg="add mod ord replST">
          <ac:chgData name="Wenwen Zhang" userId="9dd81366-5d6f-445a-b031-6ea562624431" providerId="ADAL" clId="{83AF0EAE-1449-4C87-B14F-64EAAA6BDADC}" dt="2023-03-06T16:26:12.605" v="45871"/>
          <ac:cxnSpMkLst>
            <pc:docMk/>
            <pc:sldMk cId="2573365278" sldId="2134804375"/>
            <ac:cxnSpMk id="22" creationId="{CF4EE4A3-4EAC-BE9D-A5D3-DB31D825A356}"/>
          </ac:cxnSpMkLst>
        </pc:cxnChg>
        <pc:cxnChg chg="add mod ord replST">
          <ac:chgData name="Wenwen Zhang" userId="9dd81366-5d6f-445a-b031-6ea562624431" providerId="ADAL" clId="{83AF0EAE-1449-4C87-B14F-64EAAA6BDADC}" dt="2023-03-06T16:26:12.607" v="45887"/>
          <ac:cxnSpMkLst>
            <pc:docMk/>
            <pc:sldMk cId="2573365278" sldId="2134804375"/>
            <ac:cxnSpMk id="23" creationId="{3D9A2FF7-3FCE-B1B5-2167-01ACEF0F53F4}"/>
          </ac:cxnSpMkLst>
        </pc:cxnChg>
        <pc:cxnChg chg="add mod ord replST">
          <ac:chgData name="Wenwen Zhang" userId="9dd81366-5d6f-445a-b031-6ea562624431" providerId="ADAL" clId="{83AF0EAE-1449-4C87-B14F-64EAAA6BDADC}" dt="2023-03-06T16:26:12.606" v="45881"/>
          <ac:cxnSpMkLst>
            <pc:docMk/>
            <pc:sldMk cId="2573365278" sldId="2134804375"/>
            <ac:cxnSpMk id="24" creationId="{6BF7EA6A-22C6-66CA-3CCE-AB4ABF71E2A4}"/>
          </ac:cxnSpMkLst>
        </pc:cxnChg>
        <pc:cxnChg chg="del">
          <ac:chgData name="Wenwen Zhang" userId="9dd81366-5d6f-445a-b031-6ea562624431" providerId="ADAL" clId="{83AF0EAE-1449-4C87-B14F-64EAAA6BDADC}" dt="2023-03-06T14:03:30.962" v="18535"/>
          <ac:cxnSpMkLst>
            <pc:docMk/>
            <pc:sldMk cId="2573365278" sldId="2134804375"/>
            <ac:cxnSpMk id="25" creationId="{B98B81E8-E7A4-102B-F5B1-935F1709A52E}"/>
          </ac:cxnSpMkLst>
        </pc:cxnChg>
        <pc:cxnChg chg="del">
          <ac:chgData name="Wenwen Zhang" userId="9dd81366-5d6f-445a-b031-6ea562624431" providerId="ADAL" clId="{83AF0EAE-1449-4C87-B14F-64EAAA6BDADC}" dt="2023-03-06T14:03:30.960" v="18529"/>
          <ac:cxnSpMkLst>
            <pc:docMk/>
            <pc:sldMk cId="2573365278" sldId="2134804375"/>
            <ac:cxnSpMk id="26" creationId="{B294AEC1-DDE5-CDAF-3F9B-D8CAE9EE86A4}"/>
          </ac:cxnSpMkLst>
        </pc:cxnChg>
        <pc:cxnChg chg="add mod ord replST">
          <ac:chgData name="Wenwen Zhang" userId="9dd81366-5d6f-445a-b031-6ea562624431" providerId="ADAL" clId="{83AF0EAE-1449-4C87-B14F-64EAAA6BDADC}" dt="2023-03-06T16:26:12.607" v="45889"/>
          <ac:cxnSpMkLst>
            <pc:docMk/>
            <pc:sldMk cId="2573365278" sldId="2134804375"/>
            <ac:cxnSpMk id="27" creationId="{4D076922-0B6F-0A8D-6C35-D0B18A1D6EBD}"/>
          </ac:cxnSpMkLst>
        </pc:cxnChg>
        <pc:cxnChg chg="add mod ord replST">
          <ac:chgData name="Wenwen Zhang" userId="9dd81366-5d6f-445a-b031-6ea562624431" providerId="ADAL" clId="{83AF0EAE-1449-4C87-B14F-64EAAA6BDADC}" dt="2023-03-06T16:26:12.608" v="45893"/>
          <ac:cxnSpMkLst>
            <pc:docMk/>
            <pc:sldMk cId="2573365278" sldId="2134804375"/>
            <ac:cxnSpMk id="30" creationId="{AC6E92A3-FE44-3960-9F94-551ABD771D75}"/>
          </ac:cxnSpMkLst>
        </pc:cxnChg>
        <pc:cxnChg chg="del">
          <ac:chgData name="Wenwen Zhang" userId="9dd81366-5d6f-445a-b031-6ea562624431" providerId="ADAL" clId="{83AF0EAE-1449-4C87-B14F-64EAAA6BDADC}" dt="2023-03-06T14:03:30.959" v="18523"/>
          <ac:cxnSpMkLst>
            <pc:docMk/>
            <pc:sldMk cId="2573365278" sldId="2134804375"/>
            <ac:cxnSpMk id="31" creationId="{BBA4CFD8-50E2-590E-359C-B7B30680283A}"/>
          </ac:cxnSpMkLst>
        </pc:cxnChg>
        <pc:cxnChg chg="add mod ord replST">
          <ac:chgData name="Wenwen Zhang" userId="9dd81366-5d6f-445a-b031-6ea562624431" providerId="ADAL" clId="{83AF0EAE-1449-4C87-B14F-64EAAA6BDADC}" dt="2023-03-06T16:26:12.605" v="45875"/>
          <ac:cxnSpMkLst>
            <pc:docMk/>
            <pc:sldMk cId="2573365278" sldId="2134804375"/>
            <ac:cxnSpMk id="32" creationId="{BA2FB246-084E-44AA-9F42-1A5DA8C9EDAC}"/>
          </ac:cxnSpMkLst>
        </pc:cxnChg>
        <pc:cxnChg chg="add mod ord replST">
          <ac:chgData name="Wenwen Zhang" userId="9dd81366-5d6f-445a-b031-6ea562624431" providerId="ADAL" clId="{83AF0EAE-1449-4C87-B14F-64EAAA6BDADC}" dt="2023-03-06T16:26:12.610" v="45907"/>
          <ac:cxnSpMkLst>
            <pc:docMk/>
            <pc:sldMk cId="2573365278" sldId="2134804375"/>
            <ac:cxnSpMk id="33" creationId="{1F283648-57E5-7280-7CB1-9D71E747F361}"/>
          </ac:cxnSpMkLst>
        </pc:cxnChg>
        <pc:cxnChg chg="del">
          <ac:chgData name="Wenwen Zhang" userId="9dd81366-5d6f-445a-b031-6ea562624431" providerId="ADAL" clId="{83AF0EAE-1449-4C87-B14F-64EAAA6BDADC}" dt="2023-03-06T14:03:30.957" v="18517"/>
          <ac:cxnSpMkLst>
            <pc:docMk/>
            <pc:sldMk cId="2573365278" sldId="2134804375"/>
            <ac:cxnSpMk id="34" creationId="{90466765-2333-EB42-B879-3266B81004F2}"/>
          </ac:cxnSpMkLst>
        </pc:cxnChg>
        <pc:cxnChg chg="add mod ord replST">
          <ac:chgData name="Wenwen Zhang" userId="9dd81366-5d6f-445a-b031-6ea562624431" providerId="ADAL" clId="{83AF0EAE-1449-4C87-B14F-64EAAA6BDADC}" dt="2023-03-06T16:26:12.609" v="45897"/>
          <ac:cxnSpMkLst>
            <pc:docMk/>
            <pc:sldMk cId="2573365278" sldId="2134804375"/>
            <ac:cxnSpMk id="35" creationId="{E2AF6881-D1B3-E873-1DAA-E395823AA7B1}"/>
          </ac:cxnSpMkLst>
        </pc:cxnChg>
        <pc:cxnChg chg="add mod ord replST">
          <ac:chgData name="Wenwen Zhang" userId="9dd81366-5d6f-445a-b031-6ea562624431" providerId="ADAL" clId="{83AF0EAE-1449-4C87-B14F-64EAAA6BDADC}" dt="2023-03-06T16:26:12.607" v="45885"/>
          <ac:cxnSpMkLst>
            <pc:docMk/>
            <pc:sldMk cId="2573365278" sldId="2134804375"/>
            <ac:cxnSpMk id="36" creationId="{F8E3BC0A-7467-8386-8841-28CA0FE36ED5}"/>
          </ac:cxnSpMkLst>
        </pc:cxnChg>
        <pc:cxnChg chg="add mod ord replST">
          <ac:chgData name="Wenwen Zhang" userId="9dd81366-5d6f-445a-b031-6ea562624431" providerId="ADAL" clId="{83AF0EAE-1449-4C87-B14F-64EAAA6BDADC}" dt="2023-03-06T16:26:12.608" v="45891"/>
          <ac:cxnSpMkLst>
            <pc:docMk/>
            <pc:sldMk cId="2573365278" sldId="2134804375"/>
            <ac:cxnSpMk id="37" creationId="{28A5D2BE-01B4-F83C-34A8-E3DC92EC1E7F}"/>
          </ac:cxnSpMkLst>
        </pc:cxnChg>
        <pc:cxnChg chg="add mod ord replST">
          <ac:chgData name="Wenwen Zhang" userId="9dd81366-5d6f-445a-b031-6ea562624431" providerId="ADAL" clId="{83AF0EAE-1449-4C87-B14F-64EAAA6BDADC}" dt="2023-03-06T16:26:12.605" v="45873"/>
          <ac:cxnSpMkLst>
            <pc:docMk/>
            <pc:sldMk cId="2573365278" sldId="2134804375"/>
            <ac:cxnSpMk id="38" creationId="{87ADD07C-4F4D-59E0-7838-FE5EDAB70811}"/>
          </ac:cxnSpMkLst>
        </pc:cxnChg>
        <pc:cxnChg chg="del">
          <ac:chgData name="Wenwen Zhang" userId="9dd81366-5d6f-445a-b031-6ea562624431" providerId="ADAL" clId="{83AF0EAE-1449-4C87-B14F-64EAAA6BDADC}" dt="2023-03-06T14:03:30.955" v="18505"/>
          <ac:cxnSpMkLst>
            <pc:docMk/>
            <pc:sldMk cId="2573365278" sldId="2134804375"/>
            <ac:cxnSpMk id="39" creationId="{64B2D29A-8079-5F0A-1C71-BE7A1F1BEE65}"/>
          </ac:cxnSpMkLst>
        </pc:cxnChg>
        <pc:cxnChg chg="add mod ord replST">
          <ac:chgData name="Wenwen Zhang" userId="9dd81366-5d6f-445a-b031-6ea562624431" providerId="ADAL" clId="{83AF0EAE-1449-4C87-B14F-64EAAA6BDADC}" dt="2023-03-06T16:26:12.603" v="45863"/>
          <ac:cxnSpMkLst>
            <pc:docMk/>
            <pc:sldMk cId="2573365278" sldId="2134804375"/>
            <ac:cxnSpMk id="40" creationId="{7C76AEDC-908D-0E0B-3861-0133ED93FD80}"/>
          </ac:cxnSpMkLst>
        </pc:cxnChg>
        <pc:cxnChg chg="add mod ord replST">
          <ac:chgData name="Wenwen Zhang" userId="9dd81366-5d6f-445a-b031-6ea562624431" providerId="ADAL" clId="{83AF0EAE-1449-4C87-B14F-64EAAA6BDADC}" dt="2023-03-06T16:26:12.610" v="45903"/>
          <ac:cxnSpMkLst>
            <pc:docMk/>
            <pc:sldMk cId="2573365278" sldId="2134804375"/>
            <ac:cxnSpMk id="41" creationId="{598D8386-E53B-8A7D-6F6E-99F29A181B48}"/>
          </ac:cxnSpMkLst>
        </pc:cxnChg>
        <pc:cxnChg chg="del">
          <ac:chgData name="Wenwen Zhang" userId="9dd81366-5d6f-445a-b031-6ea562624431" providerId="ADAL" clId="{83AF0EAE-1449-4C87-B14F-64EAAA6BDADC}" dt="2023-03-06T14:03:30.953" v="18499"/>
          <ac:cxnSpMkLst>
            <pc:docMk/>
            <pc:sldMk cId="2573365278" sldId="2134804375"/>
            <ac:cxnSpMk id="42" creationId="{CA523B21-1A74-CF9C-C27A-9A5B306A90FD}"/>
          </ac:cxnSpMkLst>
        </pc:cxnChg>
        <pc:cxnChg chg="add mod ord replST">
          <ac:chgData name="Wenwen Zhang" userId="9dd81366-5d6f-445a-b031-6ea562624431" providerId="ADAL" clId="{83AF0EAE-1449-4C87-B14F-64EAAA6BDADC}" dt="2023-03-06T16:26:12.609" v="45901"/>
          <ac:cxnSpMkLst>
            <pc:docMk/>
            <pc:sldMk cId="2573365278" sldId="2134804375"/>
            <ac:cxnSpMk id="44" creationId="{6D0FB7E0-6A70-FCA3-FD39-BF2BC08B7C46}"/>
          </ac:cxnSpMkLst>
        </pc:cxnChg>
        <pc:cxnChg chg="add mod ord replST">
          <ac:chgData name="Wenwen Zhang" userId="9dd81366-5d6f-445a-b031-6ea562624431" providerId="ADAL" clId="{83AF0EAE-1449-4C87-B14F-64EAAA6BDADC}" dt="2023-03-06T16:26:12.610" v="45905"/>
          <ac:cxnSpMkLst>
            <pc:docMk/>
            <pc:sldMk cId="2573365278" sldId="2134804375"/>
            <ac:cxnSpMk id="47" creationId="{39A79677-B975-AD1C-8E6D-DBB2523989C9}"/>
          </ac:cxnSpMkLst>
        </pc:cxnChg>
        <pc:cxnChg chg="add mod ord replST">
          <ac:chgData name="Wenwen Zhang" userId="9dd81366-5d6f-445a-b031-6ea562624431" providerId="ADAL" clId="{83AF0EAE-1449-4C87-B14F-64EAAA6BDADC}" dt="2023-03-06T16:26:12.603" v="45861"/>
          <ac:cxnSpMkLst>
            <pc:docMk/>
            <pc:sldMk cId="2573365278" sldId="2134804375"/>
            <ac:cxnSpMk id="48" creationId="{F8EF67F7-D9A7-4221-A634-6030004CC5F0}"/>
          </ac:cxnSpMkLst>
        </pc:cxnChg>
        <pc:cxnChg chg="del">
          <ac:chgData name="Wenwen Zhang" userId="9dd81366-5d6f-445a-b031-6ea562624431" providerId="ADAL" clId="{83AF0EAE-1449-4C87-B14F-64EAAA6BDADC}" dt="2023-03-06T14:03:30.950" v="18489"/>
          <ac:cxnSpMkLst>
            <pc:docMk/>
            <pc:sldMk cId="2573365278" sldId="2134804375"/>
            <ac:cxnSpMk id="64" creationId="{CDC2214B-B624-4ABB-E00E-E9564153FBE5}"/>
          </ac:cxnSpMkLst>
        </pc:cxnChg>
        <pc:cxnChg chg="del">
          <ac:chgData name="Wenwen Zhang" userId="9dd81366-5d6f-445a-b031-6ea562624431" providerId="ADAL" clId="{83AF0EAE-1449-4C87-B14F-64EAAA6BDADC}" dt="2023-03-06T14:03:30.952" v="18495"/>
          <ac:cxnSpMkLst>
            <pc:docMk/>
            <pc:sldMk cId="2573365278" sldId="2134804375"/>
            <ac:cxnSpMk id="65" creationId="{E56A49A2-72D4-FBAC-1B5D-86ED101CA13A}"/>
          </ac:cxnSpMkLst>
        </pc:cxnChg>
        <pc:cxnChg chg="del">
          <ac:chgData name="Wenwen Zhang" userId="9dd81366-5d6f-445a-b031-6ea562624431" providerId="ADAL" clId="{83AF0EAE-1449-4C87-B14F-64EAAA6BDADC}" dt="2023-03-06T14:03:30.951" v="18492"/>
          <ac:cxnSpMkLst>
            <pc:docMk/>
            <pc:sldMk cId="2573365278" sldId="2134804375"/>
            <ac:cxnSpMk id="66" creationId="{D884AC93-119A-B9AF-03F2-E526E09BD973}"/>
          </ac:cxnSpMkLst>
        </pc:cxnChg>
        <pc:cxnChg chg="add mod ord replST">
          <ac:chgData name="Wenwen Zhang" userId="9dd81366-5d6f-445a-b031-6ea562624431" providerId="ADAL" clId="{83AF0EAE-1449-4C87-B14F-64EAAA6BDADC}" dt="2023-03-06T16:26:12.618" v="45938"/>
          <ac:cxnSpMkLst>
            <pc:docMk/>
            <pc:sldMk cId="2573365278" sldId="2134804375"/>
            <ac:cxnSpMk id="86" creationId="{A545D6D7-BBE2-D685-0A7E-7AA082E58617}"/>
          </ac:cxnSpMkLst>
        </pc:cxnChg>
        <pc:cxnChg chg="add mod ord replST">
          <ac:chgData name="Wenwen Zhang" userId="9dd81366-5d6f-445a-b031-6ea562624431" providerId="ADAL" clId="{83AF0EAE-1449-4C87-B14F-64EAAA6BDADC}" dt="2023-03-06T16:26:12.618" v="45942"/>
          <ac:cxnSpMkLst>
            <pc:docMk/>
            <pc:sldMk cId="2573365278" sldId="2134804375"/>
            <ac:cxnSpMk id="87" creationId="{A0D780A5-5136-E70E-1139-861ACF68E1A5}"/>
          </ac:cxnSpMkLst>
        </pc:cxnChg>
        <pc:cxnChg chg="add mod ord replST">
          <ac:chgData name="Wenwen Zhang" userId="9dd81366-5d6f-445a-b031-6ea562624431" providerId="ADAL" clId="{83AF0EAE-1449-4C87-B14F-64EAAA6BDADC}" dt="2023-03-06T16:26:12.618" v="45940"/>
          <ac:cxnSpMkLst>
            <pc:docMk/>
            <pc:sldMk cId="2573365278" sldId="2134804375"/>
            <ac:cxnSpMk id="88" creationId="{50C4C8BB-0E65-EA39-AB25-9A141096C66B}"/>
          </ac:cxnSpMkLst>
        </pc:cxnChg>
        <pc:cxnChg chg="add del mod ord replST">
          <ac:chgData name="Wenwen Zhang" userId="9dd81366-5d6f-445a-b031-6ea562624431" providerId="ADAL" clId="{83AF0EAE-1449-4C87-B14F-64EAAA6BDADC}" dt="2023-03-06T14:04:04.178" v="23197"/>
          <ac:cxnSpMkLst>
            <pc:docMk/>
            <pc:sldMk cId="2573365278" sldId="2134804375"/>
            <ac:cxnSpMk id="119" creationId="{8C759964-7D2D-646D-F86E-D960868D7D96}"/>
          </ac:cxnSpMkLst>
        </pc:cxnChg>
        <pc:cxnChg chg="add del mod ord replST">
          <ac:chgData name="Wenwen Zhang" userId="9dd81366-5d6f-445a-b031-6ea562624431" providerId="ADAL" clId="{83AF0EAE-1449-4C87-B14F-64EAAA6BDADC}" dt="2023-03-06T14:04:04.177" v="23194"/>
          <ac:cxnSpMkLst>
            <pc:docMk/>
            <pc:sldMk cId="2573365278" sldId="2134804375"/>
            <ac:cxnSpMk id="120" creationId="{58CA4876-E153-6AD9-1C45-8A6225F09ED3}"/>
          </ac:cxnSpMkLst>
        </pc:cxnChg>
        <pc:cxnChg chg="add del mod ord replST">
          <ac:chgData name="Wenwen Zhang" userId="9dd81366-5d6f-445a-b031-6ea562624431" providerId="ADAL" clId="{83AF0EAE-1449-4C87-B14F-64EAAA6BDADC}" dt="2023-03-06T14:04:04.176" v="23191"/>
          <ac:cxnSpMkLst>
            <pc:docMk/>
            <pc:sldMk cId="2573365278" sldId="2134804375"/>
            <ac:cxnSpMk id="121" creationId="{6A2FF98F-68F2-B17D-01D4-A274B12D47DC}"/>
          </ac:cxnSpMkLst>
        </pc:cxnChg>
        <pc:cxnChg chg="add del mod ord replST">
          <ac:chgData name="Wenwen Zhang" userId="9dd81366-5d6f-445a-b031-6ea562624431" providerId="ADAL" clId="{83AF0EAE-1449-4C87-B14F-64EAAA6BDADC}" dt="2023-03-06T14:04:04.176" v="23188"/>
          <ac:cxnSpMkLst>
            <pc:docMk/>
            <pc:sldMk cId="2573365278" sldId="2134804375"/>
            <ac:cxnSpMk id="122" creationId="{A47B8330-956D-CC87-E7AA-69EA15755FB2}"/>
          </ac:cxnSpMkLst>
        </pc:cxnChg>
        <pc:cxnChg chg="add del mod ord replST">
          <ac:chgData name="Wenwen Zhang" userId="9dd81366-5d6f-445a-b031-6ea562624431" providerId="ADAL" clId="{83AF0EAE-1449-4C87-B14F-64EAAA6BDADC}" dt="2023-03-06T14:04:04.175" v="23185"/>
          <ac:cxnSpMkLst>
            <pc:docMk/>
            <pc:sldMk cId="2573365278" sldId="2134804375"/>
            <ac:cxnSpMk id="123" creationId="{E14D67DA-FDB9-17A9-E975-9BA4D8C276D0}"/>
          </ac:cxnSpMkLst>
        </pc:cxnChg>
        <pc:cxnChg chg="add del mod ord replST">
          <ac:chgData name="Wenwen Zhang" userId="9dd81366-5d6f-445a-b031-6ea562624431" providerId="ADAL" clId="{83AF0EAE-1449-4C87-B14F-64EAAA6BDADC}" dt="2023-03-06T14:04:04.174" v="23182"/>
          <ac:cxnSpMkLst>
            <pc:docMk/>
            <pc:sldMk cId="2573365278" sldId="2134804375"/>
            <ac:cxnSpMk id="124" creationId="{172875E4-4035-D431-F68A-E693BEB56C92}"/>
          </ac:cxnSpMkLst>
        </pc:cxnChg>
        <pc:cxnChg chg="add del mod ord replST">
          <ac:chgData name="Wenwen Zhang" userId="9dd81366-5d6f-445a-b031-6ea562624431" providerId="ADAL" clId="{83AF0EAE-1449-4C87-B14F-64EAAA6BDADC}" dt="2023-03-06T14:04:04.173" v="23179"/>
          <ac:cxnSpMkLst>
            <pc:docMk/>
            <pc:sldMk cId="2573365278" sldId="2134804375"/>
            <ac:cxnSpMk id="125" creationId="{1949569D-B96E-FF83-8F97-A3CAB785FC46}"/>
          </ac:cxnSpMkLst>
        </pc:cxnChg>
        <pc:cxnChg chg="add del mod ord replST">
          <ac:chgData name="Wenwen Zhang" userId="9dd81366-5d6f-445a-b031-6ea562624431" providerId="ADAL" clId="{83AF0EAE-1449-4C87-B14F-64EAAA6BDADC}" dt="2023-03-06T14:04:04.172" v="23176"/>
          <ac:cxnSpMkLst>
            <pc:docMk/>
            <pc:sldMk cId="2573365278" sldId="2134804375"/>
            <ac:cxnSpMk id="126" creationId="{3F5014B0-E4E4-94C2-E1C8-93F5E710D986}"/>
          </ac:cxnSpMkLst>
        </pc:cxnChg>
        <pc:cxnChg chg="add del mod ord replST">
          <ac:chgData name="Wenwen Zhang" userId="9dd81366-5d6f-445a-b031-6ea562624431" providerId="ADAL" clId="{83AF0EAE-1449-4C87-B14F-64EAAA6BDADC}" dt="2023-03-06T14:04:04.172" v="23173"/>
          <ac:cxnSpMkLst>
            <pc:docMk/>
            <pc:sldMk cId="2573365278" sldId="2134804375"/>
            <ac:cxnSpMk id="127" creationId="{15C38BE2-E119-5FE8-92BE-FE0D9101108B}"/>
          </ac:cxnSpMkLst>
        </pc:cxnChg>
        <pc:cxnChg chg="add del mod ord replST">
          <ac:chgData name="Wenwen Zhang" userId="9dd81366-5d6f-445a-b031-6ea562624431" providerId="ADAL" clId="{83AF0EAE-1449-4C87-B14F-64EAAA6BDADC}" dt="2023-03-06T14:04:04.171" v="23170"/>
          <ac:cxnSpMkLst>
            <pc:docMk/>
            <pc:sldMk cId="2573365278" sldId="2134804375"/>
            <ac:cxnSpMk id="128" creationId="{B6E07E48-9953-437F-75AF-70195FC0D88A}"/>
          </ac:cxnSpMkLst>
        </pc:cxnChg>
        <pc:cxnChg chg="add del mod ord replST">
          <ac:chgData name="Wenwen Zhang" userId="9dd81366-5d6f-445a-b031-6ea562624431" providerId="ADAL" clId="{83AF0EAE-1449-4C87-B14F-64EAAA6BDADC}" dt="2023-03-06T14:04:04.169" v="23167"/>
          <ac:cxnSpMkLst>
            <pc:docMk/>
            <pc:sldMk cId="2573365278" sldId="2134804375"/>
            <ac:cxnSpMk id="129" creationId="{B6180198-692E-5E99-AD55-945B710D379A}"/>
          </ac:cxnSpMkLst>
        </pc:cxnChg>
        <pc:cxnChg chg="add del mod ord replST">
          <ac:chgData name="Wenwen Zhang" userId="9dd81366-5d6f-445a-b031-6ea562624431" providerId="ADAL" clId="{83AF0EAE-1449-4C87-B14F-64EAAA6BDADC}" dt="2023-03-06T14:04:04.169" v="23164"/>
          <ac:cxnSpMkLst>
            <pc:docMk/>
            <pc:sldMk cId="2573365278" sldId="2134804375"/>
            <ac:cxnSpMk id="130" creationId="{0ECA60C1-9AE4-A94B-31FB-1B6F696D9F2C}"/>
          </ac:cxnSpMkLst>
        </pc:cxnChg>
        <pc:cxnChg chg="add del mod ord replST">
          <ac:chgData name="Wenwen Zhang" userId="9dd81366-5d6f-445a-b031-6ea562624431" providerId="ADAL" clId="{83AF0EAE-1449-4C87-B14F-64EAAA6BDADC}" dt="2023-03-06T14:04:04.168" v="23161"/>
          <ac:cxnSpMkLst>
            <pc:docMk/>
            <pc:sldMk cId="2573365278" sldId="2134804375"/>
            <ac:cxnSpMk id="131" creationId="{0FA06656-BDB5-8A92-F613-F7BB16B5A522}"/>
          </ac:cxnSpMkLst>
        </pc:cxnChg>
        <pc:cxnChg chg="add del mod ord replST">
          <ac:chgData name="Wenwen Zhang" userId="9dd81366-5d6f-445a-b031-6ea562624431" providerId="ADAL" clId="{83AF0EAE-1449-4C87-B14F-64EAAA6BDADC}" dt="2023-03-06T14:04:04.167" v="23158"/>
          <ac:cxnSpMkLst>
            <pc:docMk/>
            <pc:sldMk cId="2573365278" sldId="2134804375"/>
            <ac:cxnSpMk id="132" creationId="{CBBE9129-8333-ACAA-ADA0-B05DBA84BB7A}"/>
          </ac:cxnSpMkLst>
        </pc:cxnChg>
        <pc:cxnChg chg="add del mod ord replST">
          <ac:chgData name="Wenwen Zhang" userId="9dd81366-5d6f-445a-b031-6ea562624431" providerId="ADAL" clId="{83AF0EAE-1449-4C87-B14F-64EAAA6BDADC}" dt="2023-03-06T14:04:04.167" v="23155"/>
          <ac:cxnSpMkLst>
            <pc:docMk/>
            <pc:sldMk cId="2573365278" sldId="2134804375"/>
            <ac:cxnSpMk id="133" creationId="{B17CF85F-FAC2-E6A9-3092-3914EC58B5C7}"/>
          </ac:cxnSpMkLst>
        </pc:cxnChg>
        <pc:cxnChg chg="add del mod ord replST">
          <ac:chgData name="Wenwen Zhang" userId="9dd81366-5d6f-445a-b031-6ea562624431" providerId="ADAL" clId="{83AF0EAE-1449-4C87-B14F-64EAAA6BDADC}" dt="2023-03-06T14:04:04.166" v="23152"/>
          <ac:cxnSpMkLst>
            <pc:docMk/>
            <pc:sldMk cId="2573365278" sldId="2134804375"/>
            <ac:cxnSpMk id="134" creationId="{66F006A5-C416-7E6B-103A-400DF2B297F6}"/>
          </ac:cxnSpMkLst>
        </pc:cxnChg>
        <pc:cxnChg chg="add del mod ord replST">
          <ac:chgData name="Wenwen Zhang" userId="9dd81366-5d6f-445a-b031-6ea562624431" providerId="ADAL" clId="{83AF0EAE-1449-4C87-B14F-64EAAA6BDADC}" dt="2023-03-06T14:04:04.165" v="23149"/>
          <ac:cxnSpMkLst>
            <pc:docMk/>
            <pc:sldMk cId="2573365278" sldId="2134804375"/>
            <ac:cxnSpMk id="135" creationId="{7ED282D6-4AB4-948A-4EA5-790B466D3DA3}"/>
          </ac:cxnSpMkLst>
        </pc:cxnChg>
        <pc:cxnChg chg="add del mod ord replST">
          <ac:chgData name="Wenwen Zhang" userId="9dd81366-5d6f-445a-b031-6ea562624431" providerId="ADAL" clId="{83AF0EAE-1449-4C87-B14F-64EAAA6BDADC}" dt="2023-03-06T14:04:04.165" v="23146"/>
          <ac:cxnSpMkLst>
            <pc:docMk/>
            <pc:sldMk cId="2573365278" sldId="2134804375"/>
            <ac:cxnSpMk id="136" creationId="{7E04DD65-24C6-89CB-F534-8B285EC58891}"/>
          </ac:cxnSpMkLst>
        </pc:cxnChg>
        <pc:cxnChg chg="add del mod ord replST">
          <ac:chgData name="Wenwen Zhang" userId="9dd81366-5d6f-445a-b031-6ea562624431" providerId="ADAL" clId="{83AF0EAE-1449-4C87-B14F-64EAAA6BDADC}" dt="2023-03-06T14:04:04.164" v="23143"/>
          <ac:cxnSpMkLst>
            <pc:docMk/>
            <pc:sldMk cId="2573365278" sldId="2134804375"/>
            <ac:cxnSpMk id="137" creationId="{0D6A8481-CD08-D7F1-2D7D-41B4FC06D03F}"/>
          </ac:cxnSpMkLst>
        </pc:cxnChg>
        <pc:cxnChg chg="add del mod ord replST">
          <ac:chgData name="Wenwen Zhang" userId="9dd81366-5d6f-445a-b031-6ea562624431" providerId="ADAL" clId="{83AF0EAE-1449-4C87-B14F-64EAAA6BDADC}" dt="2023-03-06T14:04:04.163" v="23140"/>
          <ac:cxnSpMkLst>
            <pc:docMk/>
            <pc:sldMk cId="2573365278" sldId="2134804375"/>
            <ac:cxnSpMk id="138" creationId="{710E945F-832F-9D2A-3D9F-40ADA4D872E8}"/>
          </ac:cxnSpMkLst>
        </pc:cxnChg>
        <pc:cxnChg chg="add del mod ord replST">
          <ac:chgData name="Wenwen Zhang" userId="9dd81366-5d6f-445a-b031-6ea562624431" providerId="ADAL" clId="{83AF0EAE-1449-4C87-B14F-64EAAA6BDADC}" dt="2023-03-06T14:04:04.163" v="23137"/>
          <ac:cxnSpMkLst>
            <pc:docMk/>
            <pc:sldMk cId="2573365278" sldId="2134804375"/>
            <ac:cxnSpMk id="139" creationId="{5308B347-1ABE-7390-925A-F846917BFABF}"/>
          </ac:cxnSpMkLst>
        </pc:cxnChg>
        <pc:cxnChg chg="add del mod ord replST">
          <ac:chgData name="Wenwen Zhang" userId="9dd81366-5d6f-445a-b031-6ea562624431" providerId="ADAL" clId="{83AF0EAE-1449-4C87-B14F-64EAAA6BDADC}" dt="2023-03-06T14:04:04.162" v="23134"/>
          <ac:cxnSpMkLst>
            <pc:docMk/>
            <pc:sldMk cId="2573365278" sldId="2134804375"/>
            <ac:cxnSpMk id="140" creationId="{FC886809-96D6-7AF7-91AF-2D7A8A2AF0A7}"/>
          </ac:cxnSpMkLst>
        </pc:cxnChg>
        <pc:cxnChg chg="add del mod ord replST">
          <ac:chgData name="Wenwen Zhang" userId="9dd81366-5d6f-445a-b031-6ea562624431" providerId="ADAL" clId="{83AF0EAE-1449-4C87-B14F-64EAAA6BDADC}" dt="2023-03-06T14:04:04.161" v="23131"/>
          <ac:cxnSpMkLst>
            <pc:docMk/>
            <pc:sldMk cId="2573365278" sldId="2134804375"/>
            <ac:cxnSpMk id="141" creationId="{82EFAF60-D109-D1C1-543D-9CFB221D604A}"/>
          </ac:cxnSpMkLst>
        </pc:cxnChg>
        <pc:cxnChg chg="add del mod ord replST">
          <ac:chgData name="Wenwen Zhang" userId="9dd81366-5d6f-445a-b031-6ea562624431" providerId="ADAL" clId="{83AF0EAE-1449-4C87-B14F-64EAAA6BDADC}" dt="2023-03-06T14:04:04.160" v="23128"/>
          <ac:cxnSpMkLst>
            <pc:docMk/>
            <pc:sldMk cId="2573365278" sldId="2134804375"/>
            <ac:cxnSpMk id="142" creationId="{67494864-A236-36A5-5560-60675892FEE3}"/>
          </ac:cxnSpMkLst>
        </pc:cxnChg>
        <pc:cxnChg chg="add del mod ord replST">
          <ac:chgData name="Wenwen Zhang" userId="9dd81366-5d6f-445a-b031-6ea562624431" providerId="ADAL" clId="{83AF0EAE-1449-4C87-B14F-64EAAA6BDADC}" dt="2023-03-06T14:04:04.160" v="23125"/>
          <ac:cxnSpMkLst>
            <pc:docMk/>
            <pc:sldMk cId="2573365278" sldId="2134804375"/>
            <ac:cxnSpMk id="143" creationId="{853FB38D-139D-6CC6-5B55-EB11DBBBFDCC}"/>
          </ac:cxnSpMkLst>
        </pc:cxnChg>
        <pc:cxnChg chg="del">
          <ac:chgData name="Wenwen Zhang" userId="9dd81366-5d6f-445a-b031-6ea562624431" providerId="ADAL" clId="{83AF0EAE-1449-4C87-B14F-64EAAA6BDADC}" dt="2023-03-06T14:03:30.961" v="18532"/>
          <ac:cxnSpMkLst>
            <pc:docMk/>
            <pc:sldMk cId="2573365278" sldId="2134804375"/>
            <ac:cxnSpMk id="172" creationId="{B5F5BC6E-FD1F-6113-F7EF-21987490C173}"/>
          </ac:cxnSpMkLst>
        </pc:cxnChg>
        <pc:cxnChg chg="del">
          <ac:chgData name="Wenwen Zhang" userId="9dd81366-5d6f-445a-b031-6ea562624431" providerId="ADAL" clId="{83AF0EAE-1449-4C87-B14F-64EAAA6BDADC}" dt="2023-03-06T14:03:30.959" v="18526"/>
          <ac:cxnSpMkLst>
            <pc:docMk/>
            <pc:sldMk cId="2573365278" sldId="2134804375"/>
            <ac:cxnSpMk id="173" creationId="{6EFB9C0C-869F-F0AA-4679-52CE8DC641B3}"/>
          </ac:cxnSpMkLst>
        </pc:cxnChg>
        <pc:cxnChg chg="del">
          <ac:chgData name="Wenwen Zhang" userId="9dd81366-5d6f-445a-b031-6ea562624431" providerId="ADAL" clId="{83AF0EAE-1449-4C87-B14F-64EAAA6BDADC}" dt="2023-03-06T14:03:30.958" v="18520"/>
          <ac:cxnSpMkLst>
            <pc:docMk/>
            <pc:sldMk cId="2573365278" sldId="2134804375"/>
            <ac:cxnSpMk id="174" creationId="{EC9C4FBC-F489-FD5A-4129-B3A2E02409C1}"/>
          </ac:cxnSpMkLst>
        </pc:cxnChg>
        <pc:cxnChg chg="del">
          <ac:chgData name="Wenwen Zhang" userId="9dd81366-5d6f-445a-b031-6ea562624431" providerId="ADAL" clId="{83AF0EAE-1449-4C87-B14F-64EAAA6BDADC}" dt="2023-03-06T14:03:30.957" v="18514"/>
          <ac:cxnSpMkLst>
            <pc:docMk/>
            <pc:sldMk cId="2573365278" sldId="2134804375"/>
            <ac:cxnSpMk id="175" creationId="{3D601B5C-8908-8F11-1FCE-3E34B0171AD5}"/>
          </ac:cxnSpMkLst>
        </pc:cxnChg>
        <pc:cxnChg chg="del">
          <ac:chgData name="Wenwen Zhang" userId="9dd81366-5d6f-445a-b031-6ea562624431" providerId="ADAL" clId="{83AF0EAE-1449-4C87-B14F-64EAAA6BDADC}" dt="2023-03-06T14:03:30.956" v="18508"/>
          <ac:cxnSpMkLst>
            <pc:docMk/>
            <pc:sldMk cId="2573365278" sldId="2134804375"/>
            <ac:cxnSpMk id="176" creationId="{F10EAC1F-7C6E-E3E7-88D1-04F55C4CD46F}"/>
          </ac:cxnSpMkLst>
        </pc:cxnChg>
        <pc:cxnChg chg="del">
          <ac:chgData name="Wenwen Zhang" userId="9dd81366-5d6f-445a-b031-6ea562624431" providerId="ADAL" clId="{83AF0EAE-1449-4C87-B14F-64EAAA6BDADC}" dt="2023-03-06T14:03:30.954" v="18502"/>
          <ac:cxnSpMkLst>
            <pc:docMk/>
            <pc:sldMk cId="2573365278" sldId="2134804375"/>
            <ac:cxnSpMk id="177" creationId="{A0509D4F-3A62-D57D-BB3C-A42840FFC36A}"/>
          </ac:cxnSpMkLst>
        </pc:cxnChg>
      </pc:sldChg>
      <pc:sldChg chg="addSp delSp modSp mod ord modNotesTx">
        <pc:chgData name="Wenwen Zhang" userId="9dd81366-5d6f-445a-b031-6ea562624431" providerId="ADAL" clId="{83AF0EAE-1449-4C87-B14F-64EAAA6BDADC}" dt="2023-03-09T13:23:05.593" v="55797" actId="1076"/>
        <pc:sldMkLst>
          <pc:docMk/>
          <pc:sldMk cId="574567390" sldId="2134804376"/>
        </pc:sldMkLst>
        <pc:spChg chg="add del">
          <ac:chgData name="Wenwen Zhang" userId="9dd81366-5d6f-445a-b031-6ea562624431" providerId="ADAL" clId="{83AF0EAE-1449-4C87-B14F-64EAAA6BDADC}" dt="2023-03-06T16:34:52.089" v="46376" actId="478"/>
          <ac:spMkLst>
            <pc:docMk/>
            <pc:sldMk cId="574567390" sldId="2134804376"/>
            <ac:spMk id="2" creationId="{B065B79C-C4D6-5961-7919-6BB68C420868}"/>
          </ac:spMkLst>
        </pc:spChg>
        <pc:spChg chg="add del mod">
          <ac:chgData name="Wenwen Zhang" userId="9dd81366-5d6f-445a-b031-6ea562624431" providerId="ADAL" clId="{83AF0EAE-1449-4C87-B14F-64EAAA6BDADC}" dt="2023-03-06T16:34:34.107" v="46350" actId="403"/>
          <ac:spMkLst>
            <pc:docMk/>
            <pc:sldMk cId="574567390" sldId="2134804376"/>
            <ac:spMk id="29" creationId="{D50B6CAA-A666-5524-85F7-444C607F0970}"/>
          </ac:spMkLst>
        </pc:spChg>
        <pc:spChg chg="add del">
          <ac:chgData name="Wenwen Zhang" userId="9dd81366-5d6f-445a-b031-6ea562624431" providerId="ADAL" clId="{83AF0EAE-1449-4C87-B14F-64EAAA6BDADC}" dt="2023-03-06T16:34:48.352" v="46366"/>
          <ac:spMkLst>
            <pc:docMk/>
            <pc:sldMk cId="574567390" sldId="2134804376"/>
            <ac:spMk id="176" creationId="{0333CDF8-75B9-FB8B-354B-CE0536B52445}"/>
          </ac:spMkLst>
        </pc:spChg>
        <pc:spChg chg="add del">
          <ac:chgData name="Wenwen Zhang" userId="9dd81366-5d6f-445a-b031-6ea562624431" providerId="ADAL" clId="{83AF0EAE-1449-4C87-B14F-64EAAA6BDADC}" dt="2023-03-06T16:34:48.353" v="46369"/>
          <ac:spMkLst>
            <pc:docMk/>
            <pc:sldMk cId="574567390" sldId="2134804376"/>
            <ac:spMk id="341" creationId="{684A672A-79D1-5720-64EE-C0A5AEEF8BD4}"/>
          </ac:spMkLst>
        </pc:spChg>
        <pc:spChg chg="add del">
          <ac:chgData name="Wenwen Zhang" userId="9dd81366-5d6f-445a-b031-6ea562624431" providerId="ADAL" clId="{83AF0EAE-1449-4C87-B14F-64EAAA6BDADC}" dt="2023-03-06T16:34:48.351" v="46363"/>
          <ac:spMkLst>
            <pc:docMk/>
            <pc:sldMk cId="574567390" sldId="2134804376"/>
            <ac:spMk id="353" creationId="{96DB64E7-7450-5BAA-7DCA-6F75AE12EF02}"/>
          </ac:spMkLst>
        </pc:spChg>
        <pc:spChg chg="add del">
          <ac:chgData name="Wenwen Zhang" userId="9dd81366-5d6f-445a-b031-6ea562624431" providerId="ADAL" clId="{83AF0EAE-1449-4C87-B14F-64EAAA6BDADC}" dt="2023-03-06T16:34:48.351" v="46362"/>
          <ac:spMkLst>
            <pc:docMk/>
            <pc:sldMk cId="574567390" sldId="2134804376"/>
            <ac:spMk id="356" creationId="{96DB64E7-7450-5BAA-7DCA-6F75AE12EF02}"/>
          </ac:spMkLst>
        </pc:spChg>
        <pc:spChg chg="add del">
          <ac:chgData name="Wenwen Zhang" userId="9dd81366-5d6f-445a-b031-6ea562624431" providerId="ADAL" clId="{83AF0EAE-1449-4C87-B14F-64EAAA6BDADC}" dt="2023-03-06T16:34:48.351" v="46361"/>
          <ac:spMkLst>
            <pc:docMk/>
            <pc:sldMk cId="574567390" sldId="2134804376"/>
            <ac:spMk id="359" creationId="{96DB64E7-7450-5BAA-7DCA-6F75AE12EF02}"/>
          </ac:spMkLst>
        </pc:spChg>
        <pc:spChg chg="add del">
          <ac:chgData name="Wenwen Zhang" userId="9dd81366-5d6f-445a-b031-6ea562624431" providerId="ADAL" clId="{83AF0EAE-1449-4C87-B14F-64EAAA6BDADC}" dt="2023-03-06T16:34:48.350" v="46360"/>
          <ac:spMkLst>
            <pc:docMk/>
            <pc:sldMk cId="574567390" sldId="2134804376"/>
            <ac:spMk id="362" creationId="{96DB64E7-7450-5BAA-7DCA-6F75AE12EF02}"/>
          </ac:spMkLst>
        </pc:spChg>
        <pc:spChg chg="add del">
          <ac:chgData name="Wenwen Zhang" userId="9dd81366-5d6f-445a-b031-6ea562624431" providerId="ADAL" clId="{83AF0EAE-1449-4C87-B14F-64EAAA6BDADC}" dt="2023-03-06T16:34:48.350" v="46359"/>
          <ac:spMkLst>
            <pc:docMk/>
            <pc:sldMk cId="574567390" sldId="2134804376"/>
            <ac:spMk id="365" creationId="{96DB64E7-7450-5BAA-7DCA-6F75AE12EF02}"/>
          </ac:spMkLst>
        </pc:spChg>
        <pc:spChg chg="add del">
          <ac:chgData name="Wenwen Zhang" userId="9dd81366-5d6f-445a-b031-6ea562624431" providerId="ADAL" clId="{83AF0EAE-1449-4C87-B14F-64EAAA6BDADC}" dt="2023-03-06T16:34:48.350" v="46358"/>
          <ac:spMkLst>
            <pc:docMk/>
            <pc:sldMk cId="574567390" sldId="2134804376"/>
            <ac:spMk id="368" creationId="{96DB64E7-7450-5BAA-7DCA-6F75AE12EF02}"/>
          </ac:spMkLst>
        </pc:spChg>
        <pc:spChg chg="add del">
          <ac:chgData name="Wenwen Zhang" userId="9dd81366-5d6f-445a-b031-6ea562624431" providerId="ADAL" clId="{83AF0EAE-1449-4C87-B14F-64EAAA6BDADC}" dt="2023-03-06T16:34:48.349" v="46357"/>
          <ac:spMkLst>
            <pc:docMk/>
            <pc:sldMk cId="574567390" sldId="2134804376"/>
            <ac:spMk id="371" creationId="{96DB64E7-7450-5BAA-7DCA-6F75AE12EF02}"/>
          </ac:spMkLst>
        </pc:spChg>
        <pc:spChg chg="add del">
          <ac:chgData name="Wenwen Zhang" userId="9dd81366-5d6f-445a-b031-6ea562624431" providerId="ADAL" clId="{83AF0EAE-1449-4C87-B14F-64EAAA6BDADC}" dt="2023-03-06T16:34:48.349" v="46356"/>
          <ac:spMkLst>
            <pc:docMk/>
            <pc:sldMk cId="574567390" sldId="2134804376"/>
            <ac:spMk id="374" creationId="{96DB64E7-7450-5BAA-7DCA-6F75AE12EF02}"/>
          </ac:spMkLst>
        </pc:spChg>
        <pc:spChg chg="add del">
          <ac:chgData name="Wenwen Zhang" userId="9dd81366-5d6f-445a-b031-6ea562624431" providerId="ADAL" clId="{83AF0EAE-1449-4C87-B14F-64EAAA6BDADC}" dt="2023-03-06T16:34:48.349" v="46355"/>
          <ac:spMkLst>
            <pc:docMk/>
            <pc:sldMk cId="574567390" sldId="2134804376"/>
            <ac:spMk id="377" creationId="{96DB64E7-7450-5BAA-7DCA-6F75AE12EF02}"/>
          </ac:spMkLst>
        </pc:spChg>
        <pc:spChg chg="add del">
          <ac:chgData name="Wenwen Zhang" userId="9dd81366-5d6f-445a-b031-6ea562624431" providerId="ADAL" clId="{83AF0EAE-1449-4C87-B14F-64EAAA6BDADC}" dt="2023-03-06T16:34:48.349" v="46354"/>
          <ac:spMkLst>
            <pc:docMk/>
            <pc:sldMk cId="574567390" sldId="2134804376"/>
            <ac:spMk id="380" creationId="{96DB64E7-7450-5BAA-7DCA-6F75AE12EF02}"/>
          </ac:spMkLst>
        </pc:spChg>
        <pc:spChg chg="add del">
          <ac:chgData name="Wenwen Zhang" userId="9dd81366-5d6f-445a-b031-6ea562624431" providerId="ADAL" clId="{83AF0EAE-1449-4C87-B14F-64EAAA6BDADC}" dt="2023-03-06T16:34:48.349" v="46353"/>
          <ac:spMkLst>
            <pc:docMk/>
            <pc:sldMk cId="574567390" sldId="2134804376"/>
            <ac:spMk id="383" creationId="{96DB64E7-7450-5BAA-7DCA-6F75AE12EF02}"/>
          </ac:spMkLst>
        </pc:spChg>
        <pc:spChg chg="add del">
          <ac:chgData name="Wenwen Zhang" userId="9dd81366-5d6f-445a-b031-6ea562624431" providerId="ADAL" clId="{83AF0EAE-1449-4C87-B14F-64EAAA6BDADC}" dt="2023-03-06T16:34:48.348" v="46352"/>
          <ac:spMkLst>
            <pc:docMk/>
            <pc:sldMk cId="574567390" sldId="2134804376"/>
            <ac:spMk id="770" creationId="{96DB64E7-7450-5BAA-7DCA-6F75AE12EF02}"/>
          </ac:spMkLst>
        </pc:spChg>
        <pc:spChg chg="add del">
          <ac:chgData name="Wenwen Zhang" userId="9dd81366-5d6f-445a-b031-6ea562624431" providerId="ADAL" clId="{83AF0EAE-1449-4C87-B14F-64EAAA6BDADC}" dt="2023-03-06T16:34:48.348" v="46351"/>
          <ac:spMkLst>
            <pc:docMk/>
            <pc:sldMk cId="574567390" sldId="2134804376"/>
            <ac:spMk id="773" creationId="{96DB64E7-7450-5BAA-7DCA-6F75AE12EF02}"/>
          </ac:spMkLst>
        </pc:spChg>
        <pc:graphicFrameChg chg="add del">
          <ac:chgData name="Wenwen Zhang" userId="9dd81366-5d6f-445a-b031-6ea562624431" providerId="ADAL" clId="{83AF0EAE-1449-4C87-B14F-64EAAA6BDADC}" dt="2023-03-06T16:34:48.354" v="46371"/>
          <ac:graphicFrameMkLst>
            <pc:docMk/>
            <pc:sldMk cId="574567390" sldId="2134804376"/>
            <ac:graphicFrameMk id="4" creationId="{8364B899-CF4D-D6EF-4018-812A81976F8F}"/>
          </ac:graphicFrameMkLst>
        </pc:graphicFrameChg>
        <pc:graphicFrameChg chg="mod">
          <ac:chgData name="Wenwen Zhang" userId="9dd81366-5d6f-445a-b031-6ea562624431" providerId="ADAL" clId="{83AF0EAE-1449-4C87-B14F-64EAAA6BDADC}" dt="2023-03-06T16:34:48.358" v="46375"/>
          <ac:graphicFrameMkLst>
            <pc:docMk/>
            <pc:sldMk cId="574567390" sldId="2134804376"/>
            <ac:graphicFrameMk id="28" creationId="{015DFAEE-F78A-C272-92CE-F25C3417CAD0}"/>
          </ac:graphicFrameMkLst>
        </pc:graphicFrameChg>
        <pc:picChg chg="add mod">
          <ac:chgData name="Wenwen Zhang" userId="9dd81366-5d6f-445a-b031-6ea562624431" providerId="ADAL" clId="{83AF0EAE-1449-4C87-B14F-64EAAA6BDADC}" dt="2023-03-09T13:23:05.593" v="55797" actId="1076"/>
          <ac:picMkLst>
            <pc:docMk/>
            <pc:sldMk cId="574567390" sldId="2134804376"/>
            <ac:picMk id="3" creationId="{80A22253-20F6-522A-2B88-2D6CC4F1C48A}"/>
          </ac:picMkLst>
        </pc:picChg>
        <pc:picChg chg="add mod">
          <ac:chgData name="Wenwen Zhang" userId="9dd81366-5d6f-445a-b031-6ea562624431" providerId="ADAL" clId="{83AF0EAE-1449-4C87-B14F-64EAAA6BDADC}" dt="2023-03-06T16:34:54.957" v="46379" actId="1076"/>
          <ac:picMkLst>
            <pc:docMk/>
            <pc:sldMk cId="574567390" sldId="2134804376"/>
            <ac:picMk id="5" creationId="{A7DE4E24-A853-D8C3-1DDC-C49AC563978C}"/>
          </ac:picMkLst>
        </pc:picChg>
        <pc:picChg chg="del">
          <ac:chgData name="Wenwen Zhang" userId="9dd81366-5d6f-445a-b031-6ea562624431" providerId="ADAL" clId="{83AF0EAE-1449-4C87-B14F-64EAAA6BDADC}" dt="2023-03-09T13:22:58.806" v="55787" actId="478"/>
          <ac:picMkLst>
            <pc:docMk/>
            <pc:sldMk cId="574567390" sldId="2134804376"/>
            <ac:picMk id="8" creationId="{7D24BF48-4DDA-C401-155B-FE2355B57AE1}"/>
          </ac:picMkLst>
        </pc:picChg>
        <pc:cxnChg chg="add del">
          <ac:chgData name="Wenwen Zhang" userId="9dd81366-5d6f-445a-b031-6ea562624431" providerId="ADAL" clId="{83AF0EAE-1449-4C87-B14F-64EAAA6BDADC}" dt="2023-03-06T16:34:48.352" v="46365"/>
          <ac:cxnSpMkLst>
            <pc:docMk/>
            <pc:sldMk cId="574567390" sldId="2134804376"/>
            <ac:cxnSpMk id="351" creationId="{B8898D04-479E-C629-732A-6F95BE615BDF}"/>
          </ac:cxnSpMkLst>
        </pc:cxnChg>
        <pc:cxnChg chg="add del">
          <ac:chgData name="Wenwen Zhang" userId="9dd81366-5d6f-445a-b031-6ea562624431" providerId="ADAL" clId="{83AF0EAE-1449-4C87-B14F-64EAAA6BDADC}" dt="2023-03-06T16:34:48.352" v="46368"/>
          <ac:cxnSpMkLst>
            <pc:docMk/>
            <pc:sldMk cId="574567390" sldId="2134804376"/>
            <ac:cxnSpMk id="744" creationId="{DD26C715-26F1-5C85-6A29-1821B415E66C}"/>
          </ac:cxnSpMkLst>
        </pc:cxnChg>
      </pc:sldChg>
      <pc:sldChg chg="addSp delSp modSp add mod">
        <pc:chgData name="Wenwen Zhang" userId="9dd81366-5d6f-445a-b031-6ea562624431" providerId="ADAL" clId="{83AF0EAE-1449-4C87-B14F-64EAAA6BDADC}" dt="2023-03-07T15:43:47.764" v="51272"/>
        <pc:sldMkLst>
          <pc:docMk/>
          <pc:sldMk cId="1814704767" sldId="2134804377"/>
        </pc:sldMkLst>
        <pc:spChg chg="mod ord">
          <ac:chgData name="Wenwen Zhang" userId="9dd81366-5d6f-445a-b031-6ea562624431" providerId="ADAL" clId="{83AF0EAE-1449-4C87-B14F-64EAAA6BDADC}" dt="2023-03-07T15:43:31.617" v="51164"/>
          <ac:spMkLst>
            <pc:docMk/>
            <pc:sldMk cId="1814704767" sldId="2134804377"/>
            <ac:spMk id="2" creationId="{B065B79C-C4D6-5961-7919-6BB68C420868}"/>
          </ac:spMkLst>
        </pc:spChg>
        <pc:spChg chg="add mod replST">
          <ac:chgData name="Wenwen Zhang" userId="9dd81366-5d6f-445a-b031-6ea562624431" providerId="ADAL" clId="{83AF0EAE-1449-4C87-B14F-64EAAA6BDADC}" dt="2023-03-07T15:43:31.627" v="51217"/>
          <ac:spMkLst>
            <pc:docMk/>
            <pc:sldMk cId="1814704767" sldId="2134804377"/>
            <ac:spMk id="3" creationId="{4357D43E-9AE5-ED92-9DBB-B7B10E3E3722}"/>
          </ac:spMkLst>
        </pc:spChg>
        <pc:spChg chg="add mod ord replST">
          <ac:chgData name="Wenwen Zhang" userId="9dd81366-5d6f-445a-b031-6ea562624431" providerId="ADAL" clId="{83AF0EAE-1449-4C87-B14F-64EAAA6BDADC}" dt="2023-03-07T15:43:31.628" v="51227"/>
          <ac:spMkLst>
            <pc:docMk/>
            <pc:sldMk cId="1814704767" sldId="2134804377"/>
            <ac:spMk id="4" creationId="{DB9194F6-CE23-7405-5A55-E5903F0A0D40}"/>
          </ac:spMkLst>
        </pc:spChg>
        <pc:spChg chg="mod">
          <ac:chgData name="Wenwen Zhang" userId="9dd81366-5d6f-445a-b031-6ea562624431" providerId="ADAL" clId="{83AF0EAE-1449-4C87-B14F-64EAAA6BDADC}" dt="2023-03-07T15:43:31.621" v="51186"/>
          <ac:spMkLst>
            <pc:docMk/>
            <pc:sldMk cId="1814704767" sldId="2134804377"/>
            <ac:spMk id="5" creationId="{853E3AE6-E7F7-94AD-D7C1-36CA3347A7E8}"/>
          </ac:spMkLst>
        </pc:spChg>
        <pc:spChg chg="mod">
          <ac:chgData name="Wenwen Zhang" userId="9dd81366-5d6f-445a-b031-6ea562624431" providerId="ADAL" clId="{83AF0EAE-1449-4C87-B14F-64EAAA6BDADC}" dt="2023-03-07T15:43:31.620" v="51181"/>
          <ac:spMkLst>
            <pc:docMk/>
            <pc:sldMk cId="1814704767" sldId="2134804377"/>
            <ac:spMk id="6" creationId="{4EB63AB8-68BF-F752-5895-FEE87DE48FB1}"/>
          </ac:spMkLst>
        </pc:spChg>
        <pc:spChg chg="mod">
          <ac:chgData name="Wenwen Zhang" userId="9dd81366-5d6f-445a-b031-6ea562624431" providerId="ADAL" clId="{83AF0EAE-1449-4C87-B14F-64EAAA6BDADC}" dt="2023-03-07T15:43:31.620" v="51184"/>
          <ac:spMkLst>
            <pc:docMk/>
            <pc:sldMk cId="1814704767" sldId="2134804377"/>
            <ac:spMk id="7" creationId="{2A709262-AEC3-7443-4B92-2BD864A8DBA5}"/>
          </ac:spMkLst>
        </pc:spChg>
        <pc:spChg chg="del mod">
          <ac:chgData name="Wenwen Zhang" userId="9dd81366-5d6f-445a-b031-6ea562624431" providerId="ADAL" clId="{83AF0EAE-1449-4C87-B14F-64EAAA6BDADC}" dt="2023-03-06T12:27:08.764" v="7767"/>
          <ac:spMkLst>
            <pc:docMk/>
            <pc:sldMk cId="1814704767" sldId="2134804377"/>
            <ac:spMk id="8" creationId="{1E1F31AE-E546-5758-1E25-6422E62CACCC}"/>
          </ac:spMkLst>
        </pc:spChg>
        <pc:spChg chg="add del mod modVis">
          <ac:chgData name="Wenwen Zhang" userId="9dd81366-5d6f-445a-b031-6ea562624431" providerId="ADAL" clId="{83AF0EAE-1449-4C87-B14F-64EAAA6BDADC}" dt="2023-03-07T15:43:24.618" v="49978"/>
          <ac:spMkLst>
            <pc:docMk/>
            <pc:sldMk cId="1814704767" sldId="2134804377"/>
            <ac:spMk id="8" creationId="{8754AF32-9A4A-747B-E65D-A088246CA00A}"/>
          </ac:spMkLst>
        </pc:spChg>
        <pc:spChg chg="mod">
          <ac:chgData name="Wenwen Zhang" userId="9dd81366-5d6f-445a-b031-6ea562624431" providerId="ADAL" clId="{83AF0EAE-1449-4C87-B14F-64EAAA6BDADC}" dt="2023-03-07T15:43:31.620" v="51182"/>
          <ac:spMkLst>
            <pc:docMk/>
            <pc:sldMk cId="1814704767" sldId="2134804377"/>
            <ac:spMk id="9" creationId="{69F454ED-9CCC-62CF-F30D-A334BC8A0D4B}"/>
          </ac:spMkLst>
        </pc:spChg>
        <pc:spChg chg="add del mod modVis">
          <ac:chgData name="Wenwen Zhang" userId="9dd81366-5d6f-445a-b031-6ea562624431" providerId="ADAL" clId="{83AF0EAE-1449-4C87-B14F-64EAAA6BDADC}" dt="2023-03-06T12:25:13.088" v="4878"/>
          <ac:spMkLst>
            <pc:docMk/>
            <pc:sldMk cId="1814704767" sldId="2134804377"/>
            <ac:spMk id="10" creationId="{4505C266-C001-49D2-6DC1-92B6CE835D0F}"/>
          </ac:spMkLst>
        </pc:spChg>
        <pc:spChg chg="mod">
          <ac:chgData name="Wenwen Zhang" userId="9dd81366-5d6f-445a-b031-6ea562624431" providerId="ADAL" clId="{83AF0EAE-1449-4C87-B14F-64EAAA6BDADC}" dt="2023-03-07T15:43:31.620" v="51185"/>
          <ac:spMkLst>
            <pc:docMk/>
            <pc:sldMk cId="1814704767" sldId="2134804377"/>
            <ac:spMk id="11" creationId="{6AF1F9A0-3633-4E39-B792-CC820F9A9084}"/>
          </ac:spMkLst>
        </pc:spChg>
        <pc:spChg chg="mod">
          <ac:chgData name="Wenwen Zhang" userId="9dd81366-5d6f-445a-b031-6ea562624431" providerId="ADAL" clId="{83AF0EAE-1449-4C87-B14F-64EAAA6BDADC}" dt="2023-03-07T15:43:31.621" v="51187"/>
          <ac:spMkLst>
            <pc:docMk/>
            <pc:sldMk cId="1814704767" sldId="2134804377"/>
            <ac:spMk id="12" creationId="{D2F5D0D7-DC31-0DBB-3B98-5FB9900FF705}"/>
          </ac:spMkLst>
        </pc:spChg>
        <pc:spChg chg="mod">
          <ac:chgData name="Wenwen Zhang" userId="9dd81366-5d6f-445a-b031-6ea562624431" providerId="ADAL" clId="{83AF0EAE-1449-4C87-B14F-64EAAA6BDADC}" dt="2023-03-07T15:43:31.620" v="51183"/>
          <ac:spMkLst>
            <pc:docMk/>
            <pc:sldMk cId="1814704767" sldId="2134804377"/>
            <ac:spMk id="13" creationId="{2F6F6783-6227-334C-241D-B0C69587E518}"/>
          </ac:spMkLst>
        </pc:spChg>
        <pc:spChg chg="add del mod ord replST">
          <ac:chgData name="Wenwen Zhang" userId="9dd81366-5d6f-445a-b031-6ea562624431" providerId="ADAL" clId="{83AF0EAE-1449-4C87-B14F-64EAAA6BDADC}" dt="2023-03-06T12:25:32.716" v="6029"/>
          <ac:spMkLst>
            <pc:docMk/>
            <pc:sldMk cId="1814704767" sldId="2134804377"/>
            <ac:spMk id="14" creationId="{96DB64E7-7450-5BAA-7DCA-6F75AE12EF02}"/>
          </ac:spMkLst>
        </pc:spChg>
        <pc:spChg chg="mod">
          <ac:chgData name="Wenwen Zhang" userId="9dd81366-5d6f-445a-b031-6ea562624431" providerId="ADAL" clId="{83AF0EAE-1449-4C87-B14F-64EAAA6BDADC}" dt="2023-03-07T15:43:31.621" v="51188"/>
          <ac:spMkLst>
            <pc:docMk/>
            <pc:sldMk cId="1814704767" sldId="2134804377"/>
            <ac:spMk id="15" creationId="{9491B75F-DC0D-7DF1-7D8B-A9A8E8FD61E9}"/>
          </ac:spMkLst>
        </pc:spChg>
        <pc:spChg chg="mod">
          <ac:chgData name="Wenwen Zhang" userId="9dd81366-5d6f-445a-b031-6ea562624431" providerId="ADAL" clId="{83AF0EAE-1449-4C87-B14F-64EAAA6BDADC}" dt="2023-03-07T15:43:31.621" v="51189"/>
          <ac:spMkLst>
            <pc:docMk/>
            <pc:sldMk cId="1814704767" sldId="2134804377"/>
            <ac:spMk id="16" creationId="{BF8FEA59-667E-AD81-BD68-2A4C7A58AE22}"/>
          </ac:spMkLst>
        </pc:spChg>
        <pc:spChg chg="mod">
          <ac:chgData name="Wenwen Zhang" userId="9dd81366-5d6f-445a-b031-6ea562624431" providerId="ADAL" clId="{83AF0EAE-1449-4C87-B14F-64EAAA6BDADC}" dt="2023-03-07T15:43:31.621" v="51190"/>
          <ac:spMkLst>
            <pc:docMk/>
            <pc:sldMk cId="1814704767" sldId="2134804377"/>
            <ac:spMk id="17" creationId="{16D3A00E-0760-8004-B7A1-AA8EF6D8D41C}"/>
          </ac:spMkLst>
        </pc:spChg>
        <pc:spChg chg="mod">
          <ac:chgData name="Wenwen Zhang" userId="9dd81366-5d6f-445a-b031-6ea562624431" providerId="ADAL" clId="{83AF0EAE-1449-4C87-B14F-64EAAA6BDADC}" dt="2023-03-07T15:43:31.622" v="51191"/>
          <ac:spMkLst>
            <pc:docMk/>
            <pc:sldMk cId="1814704767" sldId="2134804377"/>
            <ac:spMk id="18" creationId="{6A274FDE-0F5F-A040-099B-09D012D48EE0}"/>
          </ac:spMkLst>
        </pc:spChg>
        <pc:spChg chg="mod ord">
          <ac:chgData name="Wenwen Zhang" userId="9dd81366-5d6f-445a-b031-6ea562624431" providerId="ADAL" clId="{83AF0EAE-1449-4C87-B14F-64EAAA6BDADC}" dt="2023-03-07T15:43:31.622" v="51193"/>
          <ac:spMkLst>
            <pc:docMk/>
            <pc:sldMk cId="1814704767" sldId="2134804377"/>
            <ac:spMk id="19" creationId="{964B1BBF-B407-C44A-77D1-FDF192716AE3}"/>
          </ac:spMkLst>
        </pc:spChg>
        <pc:spChg chg="mod ord">
          <ac:chgData name="Wenwen Zhang" userId="9dd81366-5d6f-445a-b031-6ea562624431" providerId="ADAL" clId="{83AF0EAE-1449-4C87-B14F-64EAAA6BDADC}" dt="2023-03-07T15:43:31.623" v="51198"/>
          <ac:spMkLst>
            <pc:docMk/>
            <pc:sldMk cId="1814704767" sldId="2134804377"/>
            <ac:spMk id="21" creationId="{F6D863E2-8629-3703-6C4F-C073587AB6EB}"/>
          </ac:spMkLst>
        </pc:spChg>
        <pc:spChg chg="mod">
          <ac:chgData name="Wenwen Zhang" userId="9dd81366-5d6f-445a-b031-6ea562624431" providerId="ADAL" clId="{83AF0EAE-1449-4C87-B14F-64EAAA6BDADC}" dt="2023-03-07T15:43:47.751" v="51263"/>
          <ac:spMkLst>
            <pc:docMk/>
            <pc:sldMk cId="1814704767" sldId="2134804377"/>
            <ac:spMk id="22" creationId="{F0104106-670B-C3CB-A81A-41C388F2E107}"/>
          </ac:spMkLst>
        </pc:spChg>
        <pc:spChg chg="mod">
          <ac:chgData name="Wenwen Zhang" userId="9dd81366-5d6f-445a-b031-6ea562624431" providerId="ADAL" clId="{83AF0EAE-1449-4C87-B14F-64EAAA6BDADC}" dt="2023-03-07T15:43:47.751" v="51262"/>
          <ac:spMkLst>
            <pc:docMk/>
            <pc:sldMk cId="1814704767" sldId="2134804377"/>
            <ac:spMk id="23" creationId="{2038CD29-1299-0259-307D-DF3914D77B53}"/>
          </ac:spMkLst>
        </pc:spChg>
        <pc:spChg chg="add del mod modVis">
          <ac:chgData name="Wenwen Zhang" userId="9dd81366-5d6f-445a-b031-6ea562624431" providerId="ADAL" clId="{83AF0EAE-1449-4C87-B14F-64EAAA6BDADC}" dt="2023-03-07T15:43:25.395" v="50232"/>
          <ac:spMkLst>
            <pc:docMk/>
            <pc:sldMk cId="1814704767" sldId="2134804377"/>
            <ac:spMk id="24" creationId="{1A2744A9-3DDC-47A2-25A8-084D812CA9E6}"/>
          </ac:spMkLst>
        </pc:spChg>
        <pc:spChg chg="mod">
          <ac:chgData name="Wenwen Zhang" userId="9dd81366-5d6f-445a-b031-6ea562624431" providerId="ADAL" clId="{83AF0EAE-1449-4C87-B14F-64EAAA6BDADC}" dt="2023-03-07T15:43:31.624" v="51206"/>
          <ac:spMkLst>
            <pc:docMk/>
            <pc:sldMk cId="1814704767" sldId="2134804377"/>
            <ac:spMk id="25" creationId="{AB9E2F6B-2B84-02C0-045A-CFCD982A429E}"/>
          </ac:spMkLst>
        </pc:spChg>
        <pc:spChg chg="mod">
          <ac:chgData name="Wenwen Zhang" userId="9dd81366-5d6f-445a-b031-6ea562624431" providerId="ADAL" clId="{83AF0EAE-1449-4C87-B14F-64EAAA6BDADC}" dt="2023-03-07T15:43:31.626" v="51216"/>
          <ac:spMkLst>
            <pc:docMk/>
            <pc:sldMk cId="1814704767" sldId="2134804377"/>
            <ac:spMk id="26" creationId="{53119203-1966-F90C-AE9F-3794C1A183C6}"/>
          </ac:spMkLst>
        </pc:spChg>
        <pc:spChg chg="del">
          <ac:chgData name="Wenwen Zhang" userId="9dd81366-5d6f-445a-b031-6ea562624431" providerId="ADAL" clId="{83AF0EAE-1449-4C87-B14F-64EAAA6BDADC}" dt="2023-03-06T12:25:12.014" v="4063"/>
          <ac:spMkLst>
            <pc:docMk/>
            <pc:sldMk cId="1814704767" sldId="2134804377"/>
            <ac:spMk id="27" creationId="{EC74EA2F-5FEC-8047-0151-87BA9BC98889}"/>
          </ac:spMkLst>
        </pc:spChg>
        <pc:spChg chg="mod ord">
          <ac:chgData name="Wenwen Zhang" userId="9dd81366-5d6f-445a-b031-6ea562624431" providerId="ADAL" clId="{83AF0EAE-1449-4C87-B14F-64EAAA6BDADC}" dt="2023-03-07T15:43:31.617" v="51166"/>
          <ac:spMkLst>
            <pc:docMk/>
            <pc:sldMk cId="1814704767" sldId="2134804377"/>
            <ac:spMk id="29" creationId="{D50B6CAA-A666-5524-85F7-444C607F0970}"/>
          </ac:spMkLst>
        </pc:spChg>
        <pc:spChg chg="mod ord">
          <ac:chgData name="Wenwen Zhang" userId="9dd81366-5d6f-445a-b031-6ea562624431" providerId="ADAL" clId="{83AF0EAE-1449-4C87-B14F-64EAAA6BDADC}" dt="2023-03-07T15:43:31.628" v="51225"/>
          <ac:spMkLst>
            <pc:docMk/>
            <pc:sldMk cId="1814704767" sldId="2134804377"/>
            <ac:spMk id="30" creationId="{97CB27C6-CC4E-EDB4-2314-D3DBC18B1CF7}"/>
          </ac:spMkLst>
        </pc:spChg>
        <pc:spChg chg="mod">
          <ac:chgData name="Wenwen Zhang" userId="9dd81366-5d6f-445a-b031-6ea562624431" providerId="ADAL" clId="{83AF0EAE-1449-4C87-B14F-64EAAA6BDADC}" dt="2023-03-07T15:43:31.625" v="51208"/>
          <ac:spMkLst>
            <pc:docMk/>
            <pc:sldMk cId="1814704767" sldId="2134804377"/>
            <ac:spMk id="31" creationId="{9868FAD0-B8F2-E443-C250-70CB3FDE89C1}"/>
          </ac:spMkLst>
        </pc:spChg>
        <pc:spChg chg="mod">
          <ac:chgData name="Wenwen Zhang" userId="9dd81366-5d6f-445a-b031-6ea562624431" providerId="ADAL" clId="{83AF0EAE-1449-4C87-B14F-64EAAA6BDADC}" dt="2023-03-07T15:43:31.626" v="51212"/>
          <ac:spMkLst>
            <pc:docMk/>
            <pc:sldMk cId="1814704767" sldId="2134804377"/>
            <ac:spMk id="32" creationId="{8FEB97FD-6E7E-7B96-376B-FAB55B1B1F8F}"/>
          </ac:spMkLst>
        </pc:spChg>
        <pc:spChg chg="mod">
          <ac:chgData name="Wenwen Zhang" userId="9dd81366-5d6f-445a-b031-6ea562624431" providerId="ADAL" clId="{83AF0EAE-1449-4C87-B14F-64EAAA6BDADC}" dt="2023-03-07T15:43:31.625" v="51211"/>
          <ac:spMkLst>
            <pc:docMk/>
            <pc:sldMk cId="1814704767" sldId="2134804377"/>
            <ac:spMk id="33" creationId="{9EBDCB96-5BD5-A57F-2034-98D1F0C95EAE}"/>
          </ac:spMkLst>
        </pc:spChg>
        <pc:spChg chg="mod">
          <ac:chgData name="Wenwen Zhang" userId="9dd81366-5d6f-445a-b031-6ea562624431" providerId="ADAL" clId="{83AF0EAE-1449-4C87-B14F-64EAAA6BDADC}" dt="2023-03-07T15:43:31.625" v="51210"/>
          <ac:spMkLst>
            <pc:docMk/>
            <pc:sldMk cId="1814704767" sldId="2134804377"/>
            <ac:spMk id="34" creationId="{B87F1555-C46A-D821-2BE6-DE6AEF246171}"/>
          </ac:spMkLst>
        </pc:spChg>
        <pc:spChg chg="mod">
          <ac:chgData name="Wenwen Zhang" userId="9dd81366-5d6f-445a-b031-6ea562624431" providerId="ADAL" clId="{83AF0EAE-1449-4C87-B14F-64EAAA6BDADC}" dt="2023-03-07T15:43:31.624" v="51205"/>
          <ac:spMkLst>
            <pc:docMk/>
            <pc:sldMk cId="1814704767" sldId="2134804377"/>
            <ac:spMk id="35" creationId="{69DD3290-EEBF-C51D-DFF8-EDB59B191428}"/>
          </ac:spMkLst>
        </pc:spChg>
        <pc:spChg chg="mod">
          <ac:chgData name="Wenwen Zhang" userId="9dd81366-5d6f-445a-b031-6ea562624431" providerId="ADAL" clId="{83AF0EAE-1449-4C87-B14F-64EAAA6BDADC}" dt="2023-03-07T15:43:31.626" v="51213"/>
          <ac:spMkLst>
            <pc:docMk/>
            <pc:sldMk cId="1814704767" sldId="2134804377"/>
            <ac:spMk id="36" creationId="{3BB2B606-69AB-62A0-C612-34A4AA1254EB}"/>
          </ac:spMkLst>
        </pc:spChg>
        <pc:spChg chg="mod">
          <ac:chgData name="Wenwen Zhang" userId="9dd81366-5d6f-445a-b031-6ea562624431" providerId="ADAL" clId="{83AF0EAE-1449-4C87-B14F-64EAAA6BDADC}" dt="2023-03-07T15:43:31.625" v="51209"/>
          <ac:spMkLst>
            <pc:docMk/>
            <pc:sldMk cId="1814704767" sldId="2134804377"/>
            <ac:spMk id="37" creationId="{AC6FED6D-C2DF-17D8-7318-ADAD1B98B704}"/>
          </ac:spMkLst>
        </pc:spChg>
        <pc:spChg chg="mod">
          <ac:chgData name="Wenwen Zhang" userId="9dd81366-5d6f-445a-b031-6ea562624431" providerId="ADAL" clId="{83AF0EAE-1449-4C87-B14F-64EAAA6BDADC}" dt="2023-03-07T15:43:31.626" v="51214"/>
          <ac:spMkLst>
            <pc:docMk/>
            <pc:sldMk cId="1814704767" sldId="2134804377"/>
            <ac:spMk id="38" creationId="{B69A8E11-E0A8-6335-99C6-97086BD4E80F}"/>
          </ac:spMkLst>
        </pc:spChg>
        <pc:spChg chg="mod">
          <ac:chgData name="Wenwen Zhang" userId="9dd81366-5d6f-445a-b031-6ea562624431" providerId="ADAL" clId="{83AF0EAE-1449-4C87-B14F-64EAAA6BDADC}" dt="2023-03-07T15:43:31.624" v="51207"/>
          <ac:spMkLst>
            <pc:docMk/>
            <pc:sldMk cId="1814704767" sldId="2134804377"/>
            <ac:spMk id="39" creationId="{B3D0FA62-B746-9A3C-340D-33F07301D01D}"/>
          </ac:spMkLst>
        </pc:spChg>
        <pc:spChg chg="mod">
          <ac:chgData name="Wenwen Zhang" userId="9dd81366-5d6f-445a-b031-6ea562624431" providerId="ADAL" clId="{83AF0EAE-1449-4C87-B14F-64EAAA6BDADC}" dt="2023-03-07T15:43:31.626" v="51215"/>
          <ac:spMkLst>
            <pc:docMk/>
            <pc:sldMk cId="1814704767" sldId="2134804377"/>
            <ac:spMk id="40" creationId="{769C75A2-E94D-BF50-1DEC-33B46545A3D3}"/>
          </ac:spMkLst>
        </pc:spChg>
        <pc:spChg chg="mod ord">
          <ac:chgData name="Wenwen Zhang" userId="9dd81366-5d6f-445a-b031-6ea562624431" providerId="ADAL" clId="{83AF0EAE-1449-4C87-B14F-64EAAA6BDADC}" dt="2023-03-07T15:43:31.627" v="51219"/>
          <ac:spMkLst>
            <pc:docMk/>
            <pc:sldMk cId="1814704767" sldId="2134804377"/>
            <ac:spMk id="41" creationId="{E19D14A1-BE43-D4FD-95B0-853AE9BFBE95}"/>
          </ac:spMkLst>
        </pc:spChg>
        <pc:spChg chg="mod ord">
          <ac:chgData name="Wenwen Zhang" userId="9dd81366-5d6f-445a-b031-6ea562624431" providerId="ADAL" clId="{83AF0EAE-1449-4C87-B14F-64EAAA6BDADC}" dt="2023-03-07T15:43:31.627" v="51221"/>
          <ac:spMkLst>
            <pc:docMk/>
            <pc:sldMk cId="1814704767" sldId="2134804377"/>
            <ac:spMk id="42" creationId="{3B915FA7-4008-034D-CBC8-ACD766542AD7}"/>
          </ac:spMkLst>
        </pc:spChg>
        <pc:spChg chg="mod ord">
          <ac:chgData name="Wenwen Zhang" userId="9dd81366-5d6f-445a-b031-6ea562624431" providerId="ADAL" clId="{83AF0EAE-1449-4C87-B14F-64EAAA6BDADC}" dt="2023-03-07T15:43:31.617" v="51168"/>
          <ac:spMkLst>
            <pc:docMk/>
            <pc:sldMk cId="1814704767" sldId="2134804377"/>
            <ac:spMk id="43" creationId="{C58C7321-3BF7-61DC-5B1A-AD075E56AE05}"/>
          </ac:spMkLst>
        </pc:spChg>
        <pc:spChg chg="mod ord">
          <ac:chgData name="Wenwen Zhang" userId="9dd81366-5d6f-445a-b031-6ea562624431" providerId="ADAL" clId="{83AF0EAE-1449-4C87-B14F-64EAAA6BDADC}" dt="2023-03-07T15:43:31.628" v="51223"/>
          <ac:spMkLst>
            <pc:docMk/>
            <pc:sldMk cId="1814704767" sldId="2134804377"/>
            <ac:spMk id="44" creationId="{EDB8905F-73E0-2EA7-E716-975A4BA8B0EE}"/>
          </ac:spMkLst>
        </pc:spChg>
        <pc:spChg chg="add del mod modVis">
          <ac:chgData name="Wenwen Zhang" userId="9dd81366-5d6f-445a-b031-6ea562624431" providerId="ADAL" clId="{83AF0EAE-1449-4C87-B14F-64EAAA6BDADC}" dt="2023-03-06T12:25:19.638" v="5172"/>
          <ac:spMkLst>
            <pc:docMk/>
            <pc:sldMk cId="1814704767" sldId="2134804377"/>
            <ac:spMk id="45" creationId="{8F70E331-4CE1-BE27-CBBE-2337544894F0}"/>
          </ac:spMkLst>
        </pc:spChg>
        <pc:spChg chg="mod">
          <ac:chgData name="Wenwen Zhang" userId="9dd81366-5d6f-445a-b031-6ea562624431" providerId="ADAL" clId="{83AF0EAE-1449-4C87-B14F-64EAAA6BDADC}" dt="2023-03-07T15:43:31.629" v="51230"/>
          <ac:spMkLst>
            <pc:docMk/>
            <pc:sldMk cId="1814704767" sldId="2134804377"/>
            <ac:spMk id="46" creationId="{E2EE8D59-14AB-6168-980E-461BF5D90CA1}"/>
          </ac:spMkLst>
        </pc:spChg>
        <pc:spChg chg="mod">
          <ac:chgData name="Wenwen Zhang" userId="9dd81366-5d6f-445a-b031-6ea562624431" providerId="ADAL" clId="{83AF0EAE-1449-4C87-B14F-64EAAA6BDADC}" dt="2023-03-07T15:43:31.630" v="51236"/>
          <ac:spMkLst>
            <pc:docMk/>
            <pc:sldMk cId="1814704767" sldId="2134804377"/>
            <ac:spMk id="47" creationId="{A56801FC-52D5-FD82-E79A-FF6C2D8D21F8}"/>
          </ac:spMkLst>
        </pc:spChg>
        <pc:spChg chg="add del mod modVis">
          <ac:chgData name="Wenwen Zhang" userId="9dd81366-5d6f-445a-b031-6ea562624431" providerId="ADAL" clId="{83AF0EAE-1449-4C87-B14F-64EAAA6BDADC}" dt="2023-03-07T15:43:26.629" v="50486"/>
          <ac:spMkLst>
            <pc:docMk/>
            <pc:sldMk cId="1814704767" sldId="2134804377"/>
            <ac:spMk id="48" creationId="{8259B77A-B18A-7E0A-789C-53BA6028A67A}"/>
          </ac:spMkLst>
        </pc:spChg>
        <pc:spChg chg="del mod">
          <ac:chgData name="Wenwen Zhang" userId="9dd81366-5d6f-445a-b031-6ea562624431" providerId="ADAL" clId="{83AF0EAE-1449-4C87-B14F-64EAAA6BDADC}" dt="2023-03-06T12:25:51.433" v="6160"/>
          <ac:spMkLst>
            <pc:docMk/>
            <pc:sldMk cId="1814704767" sldId="2134804377"/>
            <ac:spMk id="48" creationId="{82E2B5F8-8800-20FE-A098-4A4341C77113}"/>
          </ac:spMkLst>
        </pc:spChg>
        <pc:spChg chg="mod">
          <ac:chgData name="Wenwen Zhang" userId="9dd81366-5d6f-445a-b031-6ea562624431" providerId="ADAL" clId="{83AF0EAE-1449-4C87-B14F-64EAAA6BDADC}" dt="2023-03-07T15:43:31.630" v="51233"/>
          <ac:spMkLst>
            <pc:docMk/>
            <pc:sldMk cId="1814704767" sldId="2134804377"/>
            <ac:spMk id="49" creationId="{1E2BD2A2-F9FF-580F-EA64-DB601A18DF1D}"/>
          </ac:spMkLst>
        </pc:spChg>
        <pc:spChg chg="mod">
          <ac:chgData name="Wenwen Zhang" userId="9dd81366-5d6f-445a-b031-6ea562624431" providerId="ADAL" clId="{83AF0EAE-1449-4C87-B14F-64EAAA6BDADC}" dt="2023-03-07T15:43:31.630" v="51234"/>
          <ac:spMkLst>
            <pc:docMk/>
            <pc:sldMk cId="1814704767" sldId="2134804377"/>
            <ac:spMk id="50" creationId="{39ED134F-C219-DFBA-7FB2-F05ABE290C6A}"/>
          </ac:spMkLst>
        </pc:spChg>
        <pc:spChg chg="mod">
          <ac:chgData name="Wenwen Zhang" userId="9dd81366-5d6f-445a-b031-6ea562624431" providerId="ADAL" clId="{83AF0EAE-1449-4C87-B14F-64EAAA6BDADC}" dt="2023-03-07T15:43:31.630" v="51235"/>
          <ac:spMkLst>
            <pc:docMk/>
            <pc:sldMk cId="1814704767" sldId="2134804377"/>
            <ac:spMk id="51" creationId="{A74A81A4-AA17-9EC0-FC7F-42E6DCD344A0}"/>
          </ac:spMkLst>
        </pc:spChg>
        <pc:spChg chg="mod">
          <ac:chgData name="Wenwen Zhang" userId="9dd81366-5d6f-445a-b031-6ea562624431" providerId="ADAL" clId="{83AF0EAE-1449-4C87-B14F-64EAAA6BDADC}" dt="2023-03-07T15:43:31.631" v="51238"/>
          <ac:spMkLst>
            <pc:docMk/>
            <pc:sldMk cId="1814704767" sldId="2134804377"/>
            <ac:spMk id="52" creationId="{2CE6E10C-0277-326E-DFBD-BA21483B32F3}"/>
          </ac:spMkLst>
        </pc:spChg>
        <pc:spChg chg="mod">
          <ac:chgData name="Wenwen Zhang" userId="9dd81366-5d6f-445a-b031-6ea562624431" providerId="ADAL" clId="{83AF0EAE-1449-4C87-B14F-64EAAA6BDADC}" dt="2023-03-07T15:43:31.631" v="51239"/>
          <ac:spMkLst>
            <pc:docMk/>
            <pc:sldMk cId="1814704767" sldId="2134804377"/>
            <ac:spMk id="53" creationId="{63158D60-5E8C-70DA-BF7C-FF6EF9580536}"/>
          </ac:spMkLst>
        </pc:spChg>
        <pc:spChg chg="mod">
          <ac:chgData name="Wenwen Zhang" userId="9dd81366-5d6f-445a-b031-6ea562624431" providerId="ADAL" clId="{83AF0EAE-1449-4C87-B14F-64EAAA6BDADC}" dt="2023-03-07T15:43:31.630" v="51237"/>
          <ac:spMkLst>
            <pc:docMk/>
            <pc:sldMk cId="1814704767" sldId="2134804377"/>
            <ac:spMk id="54" creationId="{B42DF3A8-B17B-BA3C-C721-D5C2DB297F9B}"/>
          </ac:spMkLst>
        </pc:spChg>
        <pc:spChg chg="mod">
          <ac:chgData name="Wenwen Zhang" userId="9dd81366-5d6f-445a-b031-6ea562624431" providerId="ADAL" clId="{83AF0EAE-1449-4C87-B14F-64EAAA6BDADC}" dt="2023-03-07T15:43:31.629" v="51232"/>
          <ac:spMkLst>
            <pc:docMk/>
            <pc:sldMk cId="1814704767" sldId="2134804377"/>
            <ac:spMk id="55" creationId="{311AA0AC-1DDB-DA34-B33F-F0C59DBF80BF}"/>
          </ac:spMkLst>
        </pc:spChg>
        <pc:spChg chg="mod">
          <ac:chgData name="Wenwen Zhang" userId="9dd81366-5d6f-445a-b031-6ea562624431" providerId="ADAL" clId="{83AF0EAE-1449-4C87-B14F-64EAAA6BDADC}" dt="2023-03-07T15:43:31.631" v="51240"/>
          <ac:spMkLst>
            <pc:docMk/>
            <pc:sldMk cId="1814704767" sldId="2134804377"/>
            <ac:spMk id="56" creationId="{BD223F99-13C0-CED5-F96A-2FEF4EED44FF}"/>
          </ac:spMkLst>
        </pc:spChg>
        <pc:spChg chg="mod">
          <ac:chgData name="Wenwen Zhang" userId="9dd81366-5d6f-445a-b031-6ea562624431" providerId="ADAL" clId="{83AF0EAE-1449-4C87-B14F-64EAAA6BDADC}" dt="2023-03-07T15:43:31.631" v="51241"/>
          <ac:spMkLst>
            <pc:docMk/>
            <pc:sldMk cId="1814704767" sldId="2134804377"/>
            <ac:spMk id="57" creationId="{C121003B-0169-F5C0-5E4C-C00DD42C4C23}"/>
          </ac:spMkLst>
        </pc:spChg>
        <pc:spChg chg="mod">
          <ac:chgData name="Wenwen Zhang" userId="9dd81366-5d6f-445a-b031-6ea562624431" providerId="ADAL" clId="{83AF0EAE-1449-4C87-B14F-64EAAA6BDADC}" dt="2023-03-07T15:43:31.631" v="51242"/>
          <ac:spMkLst>
            <pc:docMk/>
            <pc:sldMk cId="1814704767" sldId="2134804377"/>
            <ac:spMk id="58" creationId="{2669642C-B27B-33D8-C064-7525934725F6}"/>
          </ac:spMkLst>
        </pc:spChg>
        <pc:spChg chg="add del mod replST">
          <ac:chgData name="Wenwen Zhang" userId="9dd81366-5d6f-445a-b031-6ea562624431" providerId="ADAL" clId="{83AF0EAE-1449-4C87-B14F-64EAAA6BDADC}" dt="2023-03-06T12:25:23.581" v="5633"/>
          <ac:spMkLst>
            <pc:docMk/>
            <pc:sldMk cId="1814704767" sldId="2134804377"/>
            <ac:spMk id="59" creationId="{96DB64E7-7450-5BAA-7DCA-6F75AE12EF02}"/>
          </ac:spMkLst>
        </pc:spChg>
        <pc:spChg chg="mod">
          <ac:chgData name="Wenwen Zhang" userId="9dd81366-5d6f-445a-b031-6ea562624431" providerId="ADAL" clId="{83AF0EAE-1449-4C87-B14F-64EAAA6BDADC}" dt="2023-03-07T15:43:31.615" v="51153"/>
          <ac:spMkLst>
            <pc:docMk/>
            <pc:sldMk cId="1814704767" sldId="2134804377"/>
            <ac:spMk id="60" creationId="{C17F1F52-E2B2-3B14-A615-F82D4475EB11}"/>
          </ac:spMkLst>
        </pc:spChg>
        <pc:spChg chg="mod">
          <ac:chgData name="Wenwen Zhang" userId="9dd81366-5d6f-445a-b031-6ea562624431" providerId="ADAL" clId="{83AF0EAE-1449-4C87-B14F-64EAAA6BDADC}" dt="2023-03-07T15:43:31.614" v="51152"/>
          <ac:spMkLst>
            <pc:docMk/>
            <pc:sldMk cId="1814704767" sldId="2134804377"/>
            <ac:spMk id="61" creationId="{16D777DE-43BB-E2E8-6385-F670C8514427}"/>
          </ac:spMkLst>
        </pc:spChg>
        <pc:spChg chg="mod">
          <ac:chgData name="Wenwen Zhang" userId="9dd81366-5d6f-445a-b031-6ea562624431" providerId="ADAL" clId="{83AF0EAE-1449-4C87-B14F-64EAAA6BDADC}" dt="2023-03-07T15:43:31.614" v="51151"/>
          <ac:spMkLst>
            <pc:docMk/>
            <pc:sldMk cId="1814704767" sldId="2134804377"/>
            <ac:spMk id="62" creationId="{6D6D65D4-3CD7-22B9-C292-E027F47AD9D2}"/>
          </ac:spMkLst>
        </pc:spChg>
        <pc:spChg chg="del mod">
          <ac:chgData name="Wenwen Zhang" userId="9dd81366-5d6f-445a-b031-6ea562624431" providerId="ADAL" clId="{83AF0EAE-1449-4C87-B14F-64EAAA6BDADC}" dt="2023-03-06T12:26:55.352" v="6941"/>
          <ac:spMkLst>
            <pc:docMk/>
            <pc:sldMk cId="1814704767" sldId="2134804377"/>
            <ac:spMk id="63" creationId="{5DE968DE-144B-4107-C003-446ACE20576B}"/>
          </ac:spMkLst>
        </pc:spChg>
        <pc:spChg chg="mod">
          <ac:chgData name="Wenwen Zhang" userId="9dd81366-5d6f-445a-b031-6ea562624431" providerId="ADAL" clId="{83AF0EAE-1449-4C87-B14F-64EAAA6BDADC}" dt="2023-03-07T15:43:31.615" v="51157"/>
          <ac:spMkLst>
            <pc:docMk/>
            <pc:sldMk cId="1814704767" sldId="2134804377"/>
            <ac:spMk id="64" creationId="{27CFDB97-300E-FEE7-F71E-CD5CC4B99346}"/>
          </ac:spMkLst>
        </pc:spChg>
        <pc:spChg chg="mod">
          <ac:chgData name="Wenwen Zhang" userId="9dd81366-5d6f-445a-b031-6ea562624431" providerId="ADAL" clId="{83AF0EAE-1449-4C87-B14F-64EAAA6BDADC}" dt="2023-03-07T15:43:31.615" v="51156"/>
          <ac:spMkLst>
            <pc:docMk/>
            <pc:sldMk cId="1814704767" sldId="2134804377"/>
            <ac:spMk id="65" creationId="{3A75F3AE-E3AD-7D85-5695-252797AF2D68}"/>
          </ac:spMkLst>
        </pc:spChg>
        <pc:spChg chg="mod">
          <ac:chgData name="Wenwen Zhang" userId="9dd81366-5d6f-445a-b031-6ea562624431" providerId="ADAL" clId="{83AF0EAE-1449-4C87-B14F-64EAAA6BDADC}" dt="2023-03-07T15:43:31.615" v="51155"/>
          <ac:spMkLst>
            <pc:docMk/>
            <pc:sldMk cId="1814704767" sldId="2134804377"/>
            <ac:spMk id="66" creationId="{BC8BA645-27FB-55D9-725B-197AED4D14EE}"/>
          </ac:spMkLst>
        </pc:spChg>
        <pc:spChg chg="mod">
          <ac:chgData name="Wenwen Zhang" userId="9dd81366-5d6f-445a-b031-6ea562624431" providerId="ADAL" clId="{83AF0EAE-1449-4C87-B14F-64EAAA6BDADC}" dt="2023-03-07T15:43:31.614" v="51150"/>
          <ac:spMkLst>
            <pc:docMk/>
            <pc:sldMk cId="1814704767" sldId="2134804377"/>
            <ac:spMk id="67" creationId="{3BFE40D0-8C48-04E6-55EE-967C15D602FE}"/>
          </ac:spMkLst>
        </pc:spChg>
        <pc:spChg chg="mod">
          <ac:chgData name="Wenwen Zhang" userId="9dd81366-5d6f-445a-b031-6ea562624431" providerId="ADAL" clId="{83AF0EAE-1449-4C87-B14F-64EAAA6BDADC}" dt="2023-03-07T15:43:31.615" v="51154"/>
          <ac:spMkLst>
            <pc:docMk/>
            <pc:sldMk cId="1814704767" sldId="2134804377"/>
            <ac:spMk id="68" creationId="{9DA597FC-D7C9-D230-994F-8101E73C3E9E}"/>
          </ac:spMkLst>
        </pc:spChg>
        <pc:spChg chg="mod">
          <ac:chgData name="Wenwen Zhang" userId="9dd81366-5d6f-445a-b031-6ea562624431" providerId="ADAL" clId="{83AF0EAE-1449-4C87-B14F-64EAAA6BDADC}" dt="2023-03-07T15:43:31.616" v="51158"/>
          <ac:spMkLst>
            <pc:docMk/>
            <pc:sldMk cId="1814704767" sldId="2134804377"/>
            <ac:spMk id="69" creationId="{088D4523-2BBB-DBB8-5F8E-7A5C30DD24B2}"/>
          </ac:spMkLst>
        </pc:spChg>
        <pc:spChg chg="mod">
          <ac:chgData name="Wenwen Zhang" userId="9dd81366-5d6f-445a-b031-6ea562624431" providerId="ADAL" clId="{83AF0EAE-1449-4C87-B14F-64EAAA6BDADC}" dt="2023-03-07T15:43:31.616" v="51159"/>
          <ac:spMkLst>
            <pc:docMk/>
            <pc:sldMk cId="1814704767" sldId="2134804377"/>
            <ac:spMk id="70" creationId="{012FD37D-A2F9-8BEC-6799-B3B7F2AB47E2}"/>
          </ac:spMkLst>
        </pc:spChg>
        <pc:spChg chg="mod">
          <ac:chgData name="Wenwen Zhang" userId="9dd81366-5d6f-445a-b031-6ea562624431" providerId="ADAL" clId="{83AF0EAE-1449-4C87-B14F-64EAAA6BDADC}" dt="2023-03-07T15:43:31.616" v="51160"/>
          <ac:spMkLst>
            <pc:docMk/>
            <pc:sldMk cId="1814704767" sldId="2134804377"/>
            <ac:spMk id="71" creationId="{7821D557-C5CE-6470-944C-DB0ECDA83824}"/>
          </ac:spMkLst>
        </pc:spChg>
        <pc:spChg chg="mod">
          <ac:chgData name="Wenwen Zhang" userId="9dd81366-5d6f-445a-b031-6ea562624431" providerId="ADAL" clId="{83AF0EAE-1449-4C87-B14F-64EAAA6BDADC}" dt="2023-03-07T15:43:31.616" v="51161"/>
          <ac:spMkLst>
            <pc:docMk/>
            <pc:sldMk cId="1814704767" sldId="2134804377"/>
            <ac:spMk id="72" creationId="{9810C514-FEC7-DADF-69A6-8995AA438520}"/>
          </ac:spMkLst>
        </pc:spChg>
        <pc:spChg chg="add del mod modVis">
          <ac:chgData name="Wenwen Zhang" userId="9dd81366-5d6f-445a-b031-6ea562624431" providerId="ADAL" clId="{83AF0EAE-1449-4C87-B14F-64EAAA6BDADC}" dt="2023-03-07T15:43:27.482" v="50740"/>
          <ac:spMkLst>
            <pc:docMk/>
            <pc:sldMk cId="1814704767" sldId="2134804377"/>
            <ac:spMk id="73" creationId="{A59BE331-CF02-AE4F-03FC-C759F51352EF}"/>
          </ac:spMkLst>
        </pc:spChg>
        <pc:spChg chg="add del mod modVis">
          <ac:chgData name="Wenwen Zhang" userId="9dd81366-5d6f-445a-b031-6ea562624431" providerId="ADAL" clId="{83AF0EAE-1449-4C87-B14F-64EAAA6BDADC}" dt="2023-03-06T12:25:21.114" v="5354"/>
          <ac:spMkLst>
            <pc:docMk/>
            <pc:sldMk cId="1814704767" sldId="2134804377"/>
            <ac:spMk id="74" creationId="{E31E4B80-F9B1-40AE-AECC-A530428C5DE5}"/>
          </ac:spMkLst>
        </pc:spChg>
        <pc:spChg chg="add del mod modVis">
          <ac:chgData name="Wenwen Zhang" userId="9dd81366-5d6f-445a-b031-6ea562624431" providerId="ADAL" clId="{83AF0EAE-1449-4C87-B14F-64EAAA6BDADC}" dt="2023-03-07T15:43:29.026" v="50994"/>
          <ac:spMkLst>
            <pc:docMk/>
            <pc:sldMk cId="1814704767" sldId="2134804377"/>
            <ac:spMk id="76" creationId="{301AAC75-FE30-4705-3D4B-B061434E5E16}"/>
          </ac:spMkLst>
        </pc:spChg>
        <pc:spChg chg="add del mod modVis">
          <ac:chgData name="Wenwen Zhang" userId="9dd81366-5d6f-445a-b031-6ea562624431" providerId="ADAL" clId="{83AF0EAE-1449-4C87-B14F-64EAAA6BDADC}" dt="2023-03-06T12:25:22.627" v="5559"/>
          <ac:spMkLst>
            <pc:docMk/>
            <pc:sldMk cId="1814704767" sldId="2134804377"/>
            <ac:spMk id="76" creationId="{F8EB01E5-C763-9DCB-70BA-D2FB095BBED7}"/>
          </ac:spMkLst>
        </pc:spChg>
        <pc:spChg chg="add del mod modVis">
          <ac:chgData name="Wenwen Zhang" userId="9dd81366-5d6f-445a-b031-6ea562624431" providerId="ADAL" clId="{83AF0EAE-1449-4C87-B14F-64EAAA6BDADC}" dt="2023-03-07T15:43:31.631" v="51248"/>
          <ac:spMkLst>
            <pc:docMk/>
            <pc:sldMk cId="1814704767" sldId="2134804377"/>
            <ac:spMk id="79" creationId="{395509B8-A52C-1295-1342-2C56B7F4777B}"/>
          </ac:spMkLst>
        </pc:spChg>
        <pc:spChg chg="add del mod modVis">
          <ac:chgData name="Wenwen Zhang" userId="9dd81366-5d6f-445a-b031-6ea562624431" providerId="ADAL" clId="{83AF0EAE-1449-4C87-B14F-64EAAA6BDADC}" dt="2023-03-06T12:25:23.664" v="5773"/>
          <ac:spMkLst>
            <pc:docMk/>
            <pc:sldMk cId="1814704767" sldId="2134804377"/>
            <ac:spMk id="79" creationId="{91DD4188-FA9E-45F6-C228-C36F68DD0F75}"/>
          </ac:spMkLst>
        </pc:spChg>
        <pc:spChg chg="add del mod modVis">
          <ac:chgData name="Wenwen Zhang" userId="9dd81366-5d6f-445a-b031-6ea562624431" providerId="ADAL" clId="{83AF0EAE-1449-4C87-B14F-64EAAA6BDADC}" dt="2023-03-06T12:25:31.885" v="5953"/>
          <ac:spMkLst>
            <pc:docMk/>
            <pc:sldMk cId="1814704767" sldId="2134804377"/>
            <ac:spMk id="81" creationId="{3A6DCA7D-08FA-840B-FC34-B451F9568DCB}"/>
          </ac:spMkLst>
        </pc:spChg>
        <pc:spChg chg="add del mod modVis">
          <ac:chgData name="Wenwen Zhang" userId="9dd81366-5d6f-445a-b031-6ea562624431" providerId="ADAL" clId="{83AF0EAE-1449-4C87-B14F-64EAAA6BDADC}" dt="2023-03-06T12:25:32.779" v="6157"/>
          <ac:spMkLst>
            <pc:docMk/>
            <pc:sldMk cId="1814704767" sldId="2134804377"/>
            <ac:spMk id="83" creationId="{B0B426A7-D57A-5DC0-749F-64DBCAE821E5}"/>
          </ac:spMkLst>
        </pc:spChg>
        <pc:spChg chg="add mod replST">
          <ac:chgData name="Wenwen Zhang" userId="9dd81366-5d6f-445a-b031-6ea562624431" providerId="ADAL" clId="{83AF0EAE-1449-4C87-B14F-64EAAA6BDADC}" dt="2023-03-07T15:43:31.629" v="51231"/>
          <ac:spMkLst>
            <pc:docMk/>
            <pc:sldMk cId="1814704767" sldId="2134804377"/>
            <ac:spMk id="86" creationId="{906D4A11-4918-E29B-1A9F-D5E86C81E2E1}"/>
          </ac:spMkLst>
        </pc:spChg>
        <pc:spChg chg="add del mod modVis">
          <ac:chgData name="Wenwen Zhang" userId="9dd81366-5d6f-445a-b031-6ea562624431" providerId="ADAL" clId="{83AF0EAE-1449-4C87-B14F-64EAAA6BDADC}" dt="2023-03-06T12:25:52.028" v="6875"/>
          <ac:spMkLst>
            <pc:docMk/>
            <pc:sldMk cId="1814704767" sldId="2134804377"/>
            <ac:spMk id="87" creationId="{1C88A37B-AC52-DBDF-FD16-D8EA1992EEB2}"/>
          </ac:spMkLst>
        </pc:spChg>
        <pc:spChg chg="add del mod modVis">
          <ac:chgData name="Wenwen Zhang" userId="9dd81366-5d6f-445a-b031-6ea562624431" providerId="ADAL" clId="{83AF0EAE-1449-4C87-B14F-64EAAA6BDADC}" dt="2023-03-06T12:26:42.550" v="6938"/>
          <ac:spMkLst>
            <pc:docMk/>
            <pc:sldMk cId="1814704767" sldId="2134804377"/>
            <ac:spMk id="89" creationId="{6C7E733D-2164-BB9B-0BE5-387E1D6594C2}"/>
          </ac:spMkLst>
        </pc:spChg>
        <pc:spChg chg="add mod replST">
          <ac:chgData name="Wenwen Zhang" userId="9dd81366-5d6f-445a-b031-6ea562624431" providerId="ADAL" clId="{83AF0EAE-1449-4C87-B14F-64EAAA6BDADC}" dt="2023-03-07T15:43:31.617" v="51162"/>
          <ac:spMkLst>
            <pc:docMk/>
            <pc:sldMk cId="1814704767" sldId="2134804377"/>
            <ac:spMk id="90" creationId="{9FA8ACA6-CF42-EF1A-E6EB-F8EC8BAC2E30}"/>
          </ac:spMkLst>
        </pc:spChg>
        <pc:spChg chg="add del mod modVis">
          <ac:chgData name="Wenwen Zhang" userId="9dd81366-5d6f-445a-b031-6ea562624431" providerId="ADAL" clId="{83AF0EAE-1449-4C87-B14F-64EAAA6BDADC}" dt="2023-03-06T12:26:56.269" v="7764"/>
          <ac:spMkLst>
            <pc:docMk/>
            <pc:sldMk cId="1814704767" sldId="2134804377"/>
            <ac:spMk id="91" creationId="{A70073A3-A5AE-62F6-604E-0CCB66DAAD94}"/>
          </ac:spMkLst>
        </pc:spChg>
        <pc:spChg chg="add mod ord replST">
          <ac:chgData name="Wenwen Zhang" userId="9dd81366-5d6f-445a-b031-6ea562624431" providerId="ADAL" clId="{83AF0EAE-1449-4C87-B14F-64EAAA6BDADC}" dt="2023-03-07T15:43:31.622" v="51194"/>
          <ac:spMkLst>
            <pc:docMk/>
            <pc:sldMk cId="1814704767" sldId="2134804377"/>
            <ac:spMk id="93" creationId="{EAAB5816-5E95-A9C2-2A11-5D82EF62D996}"/>
          </ac:spMkLst>
        </pc:spChg>
        <pc:spChg chg="add del mod modVis">
          <ac:chgData name="Wenwen Zhang" userId="9dd81366-5d6f-445a-b031-6ea562624431" providerId="ADAL" clId="{83AF0EAE-1449-4C87-B14F-64EAAA6BDADC}" dt="2023-03-06T12:27:09.586" v="8660"/>
          <ac:spMkLst>
            <pc:docMk/>
            <pc:sldMk cId="1814704767" sldId="2134804377"/>
            <ac:spMk id="94" creationId="{29CAB264-FD00-4F37-F37A-3316931C343F}"/>
          </ac:spMkLst>
        </pc:spChg>
        <pc:spChg chg="add del mod modVis">
          <ac:chgData name="Wenwen Zhang" userId="9dd81366-5d6f-445a-b031-6ea562624431" providerId="ADAL" clId="{83AF0EAE-1449-4C87-B14F-64EAAA6BDADC}" dt="2023-03-06T12:27:11.654" v="8945"/>
          <ac:spMkLst>
            <pc:docMk/>
            <pc:sldMk cId="1814704767" sldId="2134804377"/>
            <ac:spMk id="97" creationId="{7BF3129E-6483-112D-1E3C-588E422E62F9}"/>
          </ac:spMkLst>
        </pc:spChg>
        <pc:spChg chg="add del mod replST">
          <ac:chgData name="Wenwen Zhang" userId="9dd81366-5d6f-445a-b031-6ea562624431" providerId="ADAL" clId="{83AF0EAE-1449-4C87-B14F-64EAAA6BDADC}" dt="2023-03-06T12:27:14.503" v="9191"/>
          <ac:spMkLst>
            <pc:docMk/>
            <pc:sldMk cId="1814704767" sldId="2134804377"/>
            <ac:spMk id="98" creationId="{96DB64E7-7450-5BAA-7DCA-6F75AE12EF02}"/>
          </ac:spMkLst>
        </pc:spChg>
        <pc:spChg chg="add del mod modVis">
          <ac:chgData name="Wenwen Zhang" userId="9dd81366-5d6f-445a-b031-6ea562624431" providerId="ADAL" clId="{83AF0EAE-1449-4C87-B14F-64EAAA6BDADC}" dt="2023-03-06T12:27:12.805" v="9121"/>
          <ac:spMkLst>
            <pc:docMk/>
            <pc:sldMk cId="1814704767" sldId="2134804377"/>
            <ac:spMk id="101" creationId="{4AD0413F-21C9-2C1F-FF47-0E0F17499377}"/>
          </ac:spMkLst>
        </pc:spChg>
        <pc:spChg chg="add del mod modVis">
          <ac:chgData name="Wenwen Zhang" userId="9dd81366-5d6f-445a-b031-6ea562624431" providerId="ADAL" clId="{83AF0EAE-1449-4C87-B14F-64EAAA6BDADC}" dt="2023-03-06T12:27:14.578" v="9298"/>
          <ac:spMkLst>
            <pc:docMk/>
            <pc:sldMk cId="1814704767" sldId="2134804377"/>
            <ac:spMk id="103" creationId="{DAE6A27E-88F5-7603-E458-84AE7929F1D6}"/>
          </ac:spMkLst>
        </pc:spChg>
        <pc:spChg chg="mod ord">
          <ac:chgData name="Wenwen Zhang" userId="9dd81366-5d6f-445a-b031-6ea562624431" providerId="ADAL" clId="{83AF0EAE-1449-4C87-B14F-64EAAA6BDADC}" dt="2023-03-07T15:43:31.618" v="51170"/>
          <ac:spMkLst>
            <pc:docMk/>
            <pc:sldMk cId="1814704767" sldId="2134804377"/>
            <ac:spMk id="104" creationId="{FDBD28FE-864B-3639-481F-9B88362F82CC}"/>
          </ac:spMkLst>
        </pc:spChg>
        <pc:spChg chg="mod ord">
          <ac:chgData name="Wenwen Zhang" userId="9dd81366-5d6f-445a-b031-6ea562624431" providerId="ADAL" clId="{83AF0EAE-1449-4C87-B14F-64EAAA6BDADC}" dt="2023-03-07T15:43:31.618" v="51172"/>
          <ac:spMkLst>
            <pc:docMk/>
            <pc:sldMk cId="1814704767" sldId="2134804377"/>
            <ac:spMk id="105" creationId="{1363392A-1BB3-B133-547E-68E043C4DA98}"/>
          </ac:spMkLst>
        </pc:spChg>
        <pc:spChg chg="mod ord">
          <ac:chgData name="Wenwen Zhang" userId="9dd81366-5d6f-445a-b031-6ea562624431" providerId="ADAL" clId="{83AF0EAE-1449-4C87-B14F-64EAAA6BDADC}" dt="2023-03-07T15:43:31.618" v="51174"/>
          <ac:spMkLst>
            <pc:docMk/>
            <pc:sldMk cId="1814704767" sldId="2134804377"/>
            <ac:spMk id="106" creationId="{B6CECE3F-2DD3-9848-61CB-5D61B786F6D6}"/>
          </ac:spMkLst>
        </pc:spChg>
        <pc:spChg chg="mod ord">
          <ac:chgData name="Wenwen Zhang" userId="9dd81366-5d6f-445a-b031-6ea562624431" providerId="ADAL" clId="{83AF0EAE-1449-4C87-B14F-64EAAA6BDADC}" dt="2023-03-07T15:43:31.619" v="51176"/>
          <ac:spMkLst>
            <pc:docMk/>
            <pc:sldMk cId="1814704767" sldId="2134804377"/>
            <ac:spMk id="107" creationId="{92A4A1AE-F0BD-E696-BBF1-927ADB68572C}"/>
          </ac:spMkLst>
        </pc:spChg>
        <pc:spChg chg="add del mod modVis">
          <ac:chgData name="Wenwen Zhang" userId="9dd81366-5d6f-445a-b031-6ea562624431" providerId="ADAL" clId="{83AF0EAE-1449-4C87-B14F-64EAAA6BDADC}" dt="2023-03-06T12:27:16.789" v="9586"/>
          <ac:spMkLst>
            <pc:docMk/>
            <pc:sldMk cId="1814704767" sldId="2134804377"/>
            <ac:spMk id="110" creationId="{BD18F9E8-B896-0A22-61A9-A46A994FC6A2}"/>
          </ac:spMkLst>
        </pc:spChg>
        <pc:spChg chg="add del mod replST">
          <ac:chgData name="Wenwen Zhang" userId="9dd81366-5d6f-445a-b031-6ea562624431" providerId="ADAL" clId="{83AF0EAE-1449-4C87-B14F-64EAAA6BDADC}" dt="2023-03-06T12:27:19.357" v="9834"/>
          <ac:spMkLst>
            <pc:docMk/>
            <pc:sldMk cId="1814704767" sldId="2134804377"/>
            <ac:spMk id="111" creationId="{96DB64E7-7450-5BAA-7DCA-6F75AE12EF02}"/>
          </ac:spMkLst>
        </pc:spChg>
        <pc:spChg chg="add del mod modVis">
          <ac:chgData name="Wenwen Zhang" userId="9dd81366-5d6f-445a-b031-6ea562624431" providerId="ADAL" clId="{83AF0EAE-1449-4C87-B14F-64EAAA6BDADC}" dt="2023-03-06T12:27:18.731" v="9765"/>
          <ac:spMkLst>
            <pc:docMk/>
            <pc:sldMk cId="1814704767" sldId="2134804377"/>
            <ac:spMk id="113" creationId="{D178733A-3186-4778-5230-7DF4EDD1CAA8}"/>
          </ac:spMkLst>
        </pc:spChg>
        <pc:spChg chg="add del mod modVis">
          <ac:chgData name="Wenwen Zhang" userId="9dd81366-5d6f-445a-b031-6ea562624431" providerId="ADAL" clId="{83AF0EAE-1449-4C87-B14F-64EAAA6BDADC}" dt="2023-03-06T12:27:19.429" v="9941"/>
          <ac:spMkLst>
            <pc:docMk/>
            <pc:sldMk cId="1814704767" sldId="2134804377"/>
            <ac:spMk id="115" creationId="{28FA0E1E-7FDC-717C-4365-40135CABA543}"/>
          </ac:spMkLst>
        </pc:spChg>
        <pc:spChg chg="add del mod modVis">
          <ac:chgData name="Wenwen Zhang" userId="9dd81366-5d6f-445a-b031-6ea562624431" providerId="ADAL" clId="{83AF0EAE-1449-4C87-B14F-64EAAA6BDADC}" dt="2023-03-06T12:27:22.796" v="10228"/>
          <ac:spMkLst>
            <pc:docMk/>
            <pc:sldMk cId="1814704767" sldId="2134804377"/>
            <ac:spMk id="117" creationId="{E9ACB9D9-9651-BD3F-50B3-A1D6C8C702F3}"/>
          </ac:spMkLst>
        </pc:spChg>
        <pc:spChg chg="add del mod replST">
          <ac:chgData name="Wenwen Zhang" userId="9dd81366-5d6f-445a-b031-6ea562624431" providerId="ADAL" clId="{83AF0EAE-1449-4C87-B14F-64EAAA6BDADC}" dt="2023-03-06T12:27:25.486" v="10476"/>
          <ac:spMkLst>
            <pc:docMk/>
            <pc:sldMk cId="1814704767" sldId="2134804377"/>
            <ac:spMk id="119" creationId="{96DB64E7-7450-5BAA-7DCA-6F75AE12EF02}"/>
          </ac:spMkLst>
        </pc:spChg>
        <pc:spChg chg="add del mod modVis">
          <ac:chgData name="Wenwen Zhang" userId="9dd81366-5d6f-445a-b031-6ea562624431" providerId="ADAL" clId="{83AF0EAE-1449-4C87-B14F-64EAAA6BDADC}" dt="2023-03-06T12:27:24.705" v="10407"/>
          <ac:spMkLst>
            <pc:docMk/>
            <pc:sldMk cId="1814704767" sldId="2134804377"/>
            <ac:spMk id="121" creationId="{E974B70B-0CCB-CC58-A1F3-D0295602C7EF}"/>
          </ac:spMkLst>
        </pc:spChg>
        <pc:spChg chg="add del mod modVis">
          <ac:chgData name="Wenwen Zhang" userId="9dd81366-5d6f-445a-b031-6ea562624431" providerId="ADAL" clId="{83AF0EAE-1449-4C87-B14F-64EAAA6BDADC}" dt="2023-03-06T12:27:25.552" v="10583"/>
          <ac:spMkLst>
            <pc:docMk/>
            <pc:sldMk cId="1814704767" sldId="2134804377"/>
            <ac:spMk id="123" creationId="{A18444DF-1CEC-9CE3-6793-EEEA12FBDCC6}"/>
          </ac:spMkLst>
        </pc:spChg>
        <pc:spChg chg="add del mod modVis">
          <ac:chgData name="Wenwen Zhang" userId="9dd81366-5d6f-445a-b031-6ea562624431" providerId="ADAL" clId="{83AF0EAE-1449-4C87-B14F-64EAAA6BDADC}" dt="2023-03-06T12:28:01.089" v="10808"/>
          <ac:spMkLst>
            <pc:docMk/>
            <pc:sldMk cId="1814704767" sldId="2134804377"/>
            <ac:spMk id="125" creationId="{8E59431C-39CB-83E3-0CB7-BF64AD062B30}"/>
          </ac:spMkLst>
        </pc:spChg>
        <pc:spChg chg="add del mod modVis">
          <ac:chgData name="Wenwen Zhang" userId="9dd81366-5d6f-445a-b031-6ea562624431" providerId="ADAL" clId="{83AF0EAE-1449-4C87-B14F-64EAAA6BDADC}" dt="2023-03-06T12:28:40.399" v="11065" actId="962"/>
          <ac:spMkLst>
            <pc:docMk/>
            <pc:sldMk cId="1814704767" sldId="2134804377"/>
            <ac:spMk id="127" creationId="{02D2A567-1B38-9A0D-16C9-B7AAC28B51F9}"/>
          </ac:spMkLst>
        </pc:spChg>
        <pc:spChg chg="add del mod modVis">
          <ac:chgData name="Wenwen Zhang" userId="9dd81366-5d6f-445a-b031-6ea562624431" providerId="ADAL" clId="{83AF0EAE-1449-4C87-B14F-64EAAA6BDADC}" dt="2023-03-06T12:29:10.801" v="12400"/>
          <ac:spMkLst>
            <pc:docMk/>
            <pc:sldMk cId="1814704767" sldId="2134804377"/>
            <ac:spMk id="257" creationId="{FB866C9A-362B-8C2A-2F71-A6CF7B122BFC}"/>
          </ac:spMkLst>
        </pc:spChg>
        <pc:spChg chg="add del mod modVis">
          <ac:chgData name="Wenwen Zhang" userId="9dd81366-5d6f-445a-b031-6ea562624431" providerId="ADAL" clId="{83AF0EAE-1449-4C87-B14F-64EAAA6BDADC}" dt="2023-03-06T12:29:27.036" v="13993" actId="207"/>
          <ac:spMkLst>
            <pc:docMk/>
            <pc:sldMk cId="1814704767" sldId="2134804377"/>
            <ac:spMk id="259" creationId="{71696259-42C1-3C33-4E48-9BF97435EAE9}"/>
          </ac:spMkLst>
        </pc:spChg>
        <pc:spChg chg="add del mod modVis">
          <ac:chgData name="Wenwen Zhang" userId="9dd81366-5d6f-445a-b031-6ea562624431" providerId="ADAL" clId="{83AF0EAE-1449-4C87-B14F-64EAAA6BDADC}" dt="2023-03-06T12:29:33.911" v="14837"/>
          <ac:spMkLst>
            <pc:docMk/>
            <pc:sldMk cId="1814704767" sldId="2134804377"/>
            <ac:spMk id="261" creationId="{FA26D8D8-CC59-FA6D-8642-9178959DA0AA}"/>
          </ac:spMkLst>
        </pc:spChg>
        <pc:spChg chg="add del mod modVis">
          <ac:chgData name="Wenwen Zhang" userId="9dd81366-5d6f-445a-b031-6ea562624431" providerId="ADAL" clId="{83AF0EAE-1449-4C87-B14F-64EAAA6BDADC}" dt="2023-03-06T12:30:10.352" v="15066"/>
          <ac:spMkLst>
            <pc:docMk/>
            <pc:sldMk cId="1814704767" sldId="2134804377"/>
            <ac:spMk id="263" creationId="{D51403BC-D00B-CB96-D666-1FB6EB7DE74C}"/>
          </ac:spMkLst>
        </pc:spChg>
        <pc:spChg chg="add del mod modVis">
          <ac:chgData name="Wenwen Zhang" userId="9dd81366-5d6f-445a-b031-6ea562624431" providerId="ADAL" clId="{83AF0EAE-1449-4C87-B14F-64EAAA6BDADC}" dt="2023-03-06T12:30:11.124" v="15291"/>
          <ac:spMkLst>
            <pc:docMk/>
            <pc:sldMk cId="1814704767" sldId="2134804377"/>
            <ac:spMk id="265" creationId="{5072467F-284A-26EA-03A0-0E4330CF2404}"/>
          </ac:spMkLst>
        </pc:spChg>
        <pc:spChg chg="add del mod modVis">
          <ac:chgData name="Wenwen Zhang" userId="9dd81366-5d6f-445a-b031-6ea562624431" providerId="ADAL" clId="{83AF0EAE-1449-4C87-B14F-64EAAA6BDADC}" dt="2023-03-06T12:30:24.071" v="15513"/>
          <ac:spMkLst>
            <pc:docMk/>
            <pc:sldMk cId="1814704767" sldId="2134804377"/>
            <ac:spMk id="267" creationId="{226599BF-C57A-423A-CB5E-DB7FC3AF5E2B}"/>
          </ac:spMkLst>
        </pc:spChg>
        <pc:spChg chg="add del mod modVis">
          <ac:chgData name="Wenwen Zhang" userId="9dd81366-5d6f-445a-b031-6ea562624431" providerId="ADAL" clId="{83AF0EAE-1449-4C87-B14F-64EAAA6BDADC}" dt="2023-03-06T12:30:40.856" v="16253"/>
          <ac:spMkLst>
            <pc:docMk/>
            <pc:sldMk cId="1814704767" sldId="2134804377"/>
            <ac:spMk id="269" creationId="{4C3EA830-FFA7-0380-37CC-558B798A76A2}"/>
          </ac:spMkLst>
        </pc:spChg>
        <pc:spChg chg="add del mod replST">
          <ac:chgData name="Wenwen Zhang" userId="9dd81366-5d6f-445a-b031-6ea562624431" providerId="ADAL" clId="{83AF0EAE-1449-4C87-B14F-64EAAA6BDADC}" dt="2023-03-06T12:30:42.607" v="16323"/>
          <ac:spMkLst>
            <pc:docMk/>
            <pc:sldMk cId="1814704767" sldId="2134804377"/>
            <ac:spMk id="270" creationId="{96DB64E7-7450-5BAA-7DCA-6F75AE12EF02}"/>
          </ac:spMkLst>
        </pc:spChg>
        <pc:spChg chg="mod ord">
          <ac:chgData name="Wenwen Zhang" userId="9dd81366-5d6f-445a-b031-6ea562624431" providerId="ADAL" clId="{83AF0EAE-1449-4C87-B14F-64EAAA6BDADC}" dt="2023-03-07T15:43:47.758" v="51268"/>
          <ac:spMkLst>
            <pc:docMk/>
            <pc:sldMk cId="1814704767" sldId="2134804377"/>
            <ac:spMk id="271" creationId="{61094CDF-3D01-5126-7969-6F62789EAC01}"/>
          </ac:spMkLst>
        </pc:spChg>
        <pc:spChg chg="add del mod modVis">
          <ac:chgData name="Wenwen Zhang" userId="9dd81366-5d6f-445a-b031-6ea562624431" providerId="ADAL" clId="{83AF0EAE-1449-4C87-B14F-64EAAA6BDADC}" dt="2023-03-06T12:30:42.721" v="16431"/>
          <ac:spMkLst>
            <pc:docMk/>
            <pc:sldMk cId="1814704767" sldId="2134804377"/>
            <ac:spMk id="273" creationId="{BAD204FC-CD29-E0D9-60FC-F3FD936CF6BA}"/>
          </ac:spMkLst>
        </pc:spChg>
        <pc:spChg chg="add del mod modVis">
          <ac:chgData name="Wenwen Zhang" userId="9dd81366-5d6f-445a-b031-6ea562624431" providerId="ADAL" clId="{83AF0EAE-1449-4C87-B14F-64EAAA6BDADC}" dt="2023-03-06T12:30:44.793" v="16724"/>
          <ac:spMkLst>
            <pc:docMk/>
            <pc:sldMk cId="1814704767" sldId="2134804377"/>
            <ac:spMk id="275" creationId="{45F9CA7F-531D-5D16-45D0-8756EDE6A490}"/>
          </ac:spMkLst>
        </pc:spChg>
        <pc:spChg chg="add mod ord replST">
          <ac:chgData name="Wenwen Zhang" userId="9dd81366-5d6f-445a-b031-6ea562624431" providerId="ADAL" clId="{83AF0EAE-1449-4C87-B14F-64EAAA6BDADC}" dt="2023-03-07T15:43:31.631" v="51244"/>
          <ac:spMkLst>
            <pc:docMk/>
            <pc:sldMk cId="1814704767" sldId="2134804377"/>
            <ac:spMk id="276" creationId="{96DB64E7-7450-5BAA-7DCA-6F75AE12EF02}"/>
          </ac:spMkLst>
        </pc:spChg>
        <pc:spChg chg="add del mod modVis">
          <ac:chgData name="Wenwen Zhang" userId="9dd81366-5d6f-445a-b031-6ea562624431" providerId="ADAL" clId="{83AF0EAE-1449-4C87-B14F-64EAAA6BDADC}" dt="2023-03-06T16:24:30.680" v="45208"/>
          <ac:spMkLst>
            <pc:docMk/>
            <pc:sldMk cId="1814704767" sldId="2134804377"/>
            <ac:spMk id="278" creationId="{CD36FC07-4C71-5FD2-57F3-0FB3085F0C00}"/>
          </ac:spMkLst>
        </pc:spChg>
        <pc:spChg chg="add del mod modVis">
          <ac:chgData name="Wenwen Zhang" userId="9dd81366-5d6f-445a-b031-6ea562624431" providerId="ADAL" clId="{83AF0EAE-1449-4C87-B14F-64EAAA6BDADC}" dt="2023-03-06T16:24:32.654" v="45391"/>
          <ac:spMkLst>
            <pc:docMk/>
            <pc:sldMk cId="1814704767" sldId="2134804377"/>
            <ac:spMk id="280" creationId="{82152827-CB4A-7A1E-BBD6-22A95BF0AA5B}"/>
          </ac:spMkLst>
        </pc:spChg>
        <pc:graphicFrameChg chg="add del mod ord replST">
          <ac:chgData name="Wenwen Zhang" userId="9dd81366-5d6f-445a-b031-6ea562624431" providerId="ADAL" clId="{83AF0EAE-1449-4C87-B14F-64EAAA6BDADC}" dt="2023-03-07T15:43:25.267" v="50076"/>
          <ac:graphicFrameMkLst>
            <pc:docMk/>
            <pc:sldMk cId="1814704767" sldId="2134804377"/>
            <ac:graphicFrameMk id="10" creationId="{C0DF971E-7D51-FB53-3EE5-516331257D0C}"/>
          </ac:graphicFrameMkLst>
        </pc:graphicFrameChg>
        <pc:graphicFrameChg chg="add del mod ord replST">
          <ac:chgData name="Wenwen Zhang" userId="9dd81366-5d6f-445a-b031-6ea562624431" providerId="ADAL" clId="{83AF0EAE-1449-4C87-B14F-64EAAA6BDADC}" dt="2023-03-07T15:43:25.331" v="50125"/>
          <ac:graphicFrameMkLst>
            <pc:docMk/>
            <pc:sldMk cId="1814704767" sldId="2134804377"/>
            <ac:graphicFrameMk id="14" creationId="{C0111B3A-F11E-E704-F752-3A4BDFCA6029}"/>
          </ac:graphicFrameMkLst>
        </pc:graphicFrameChg>
        <pc:graphicFrameChg chg="add del mod ord replST">
          <ac:chgData name="Wenwen Zhang" userId="9dd81366-5d6f-445a-b031-6ea562624431" providerId="ADAL" clId="{83AF0EAE-1449-4C87-B14F-64EAAA6BDADC}" dt="2023-03-06T12:25:19.557" v="5043"/>
          <ac:graphicFrameMkLst>
            <pc:docMk/>
            <pc:sldMk cId="1814704767" sldId="2134804377"/>
            <ac:graphicFrameMk id="24" creationId="{39D9126E-1464-3DBF-CD59-1DDE96202C08}"/>
          </ac:graphicFrameMkLst>
        </pc:graphicFrameChg>
        <pc:graphicFrameChg chg="add del mod ord replST">
          <ac:chgData name="Wenwen Zhang" userId="9dd81366-5d6f-445a-b031-6ea562624431" providerId="ADAL" clId="{83AF0EAE-1449-4C87-B14F-64EAAA6BDADC}" dt="2023-03-07T15:43:26.529" v="50330"/>
          <ac:graphicFrameMkLst>
            <pc:docMk/>
            <pc:sldMk cId="1814704767" sldId="2134804377"/>
            <ac:graphicFrameMk id="27" creationId="{BD8793DE-358C-58BD-3EC0-DF8FE1F8794A}"/>
          </ac:graphicFrameMkLst>
        </pc:graphicFrameChg>
        <pc:graphicFrameChg chg="mod">
          <ac:chgData name="Wenwen Zhang" userId="9dd81366-5d6f-445a-b031-6ea562624431" providerId="ADAL" clId="{83AF0EAE-1449-4C87-B14F-64EAAA6BDADC}" dt="2023-03-07T15:43:47.764" v="51272"/>
          <ac:graphicFrameMkLst>
            <pc:docMk/>
            <pc:sldMk cId="1814704767" sldId="2134804377"/>
            <ac:graphicFrameMk id="28" creationId="{015DFAEE-F78A-C272-92CE-F25C3417CAD0}"/>
          </ac:graphicFrameMkLst>
        </pc:graphicFrameChg>
        <pc:graphicFrameChg chg="add del mod ord replST">
          <ac:chgData name="Wenwen Zhang" userId="9dd81366-5d6f-445a-b031-6ea562624431" providerId="ADAL" clId="{83AF0EAE-1449-4C87-B14F-64EAAA6BDADC}" dt="2023-03-07T15:43:26.584" v="50379"/>
          <ac:graphicFrameMkLst>
            <pc:docMk/>
            <pc:sldMk cId="1814704767" sldId="2134804377"/>
            <ac:graphicFrameMk id="45" creationId="{FF5AE611-334D-3DED-FDA6-BDFA39FC72FB}"/>
          </ac:graphicFrameMkLst>
        </pc:graphicFrameChg>
        <pc:graphicFrameChg chg="add del mod ord replST">
          <ac:chgData name="Wenwen Zhang" userId="9dd81366-5d6f-445a-b031-6ea562624431" providerId="ADAL" clId="{83AF0EAE-1449-4C87-B14F-64EAAA6BDADC}" dt="2023-03-07T15:43:27.377" v="50584"/>
          <ac:graphicFrameMkLst>
            <pc:docMk/>
            <pc:sldMk cId="1814704767" sldId="2134804377"/>
            <ac:graphicFrameMk id="59" creationId="{09055B84-9615-1383-8743-180147834039}"/>
          </ac:graphicFrameMkLst>
        </pc:graphicFrameChg>
        <pc:graphicFrameChg chg="add del mod ord replST">
          <ac:chgData name="Wenwen Zhang" userId="9dd81366-5d6f-445a-b031-6ea562624431" providerId="ADAL" clId="{83AF0EAE-1449-4C87-B14F-64EAAA6BDADC}" dt="2023-03-07T15:43:27.435" v="50633"/>
          <ac:graphicFrameMkLst>
            <pc:docMk/>
            <pc:sldMk cId="1814704767" sldId="2134804377"/>
            <ac:graphicFrameMk id="63" creationId="{BD7207F2-7256-A3DE-D80D-780B9656DF61}"/>
          </ac:graphicFrameMkLst>
        </pc:graphicFrameChg>
        <pc:graphicFrameChg chg="add del mod ord replST">
          <ac:chgData name="Wenwen Zhang" userId="9dd81366-5d6f-445a-b031-6ea562624431" providerId="ADAL" clId="{83AF0EAE-1449-4C87-B14F-64EAAA6BDADC}" dt="2023-03-06T12:25:21.041" v="5249"/>
          <ac:graphicFrameMkLst>
            <pc:docMk/>
            <pc:sldMk cId="1814704767" sldId="2134804377"/>
            <ac:graphicFrameMk id="73" creationId="{AF06CA41-997C-DF82-C376-A2B366666752}"/>
          </ac:graphicFrameMkLst>
        </pc:graphicFrameChg>
        <pc:graphicFrameChg chg="add del mod ord replST">
          <ac:chgData name="Wenwen Zhang" userId="9dd81366-5d6f-445a-b031-6ea562624431" providerId="ADAL" clId="{83AF0EAE-1449-4C87-B14F-64EAAA6BDADC}" dt="2023-03-07T15:43:28.915" v="50838"/>
          <ac:graphicFrameMkLst>
            <pc:docMk/>
            <pc:sldMk cId="1814704767" sldId="2134804377"/>
            <ac:graphicFrameMk id="74" creationId="{A8EED87B-C123-A75F-B4AA-F09B7993AD4A}"/>
          </ac:graphicFrameMkLst>
        </pc:graphicFrameChg>
        <pc:graphicFrameChg chg="add del mod ord replST">
          <ac:chgData name="Wenwen Zhang" userId="9dd81366-5d6f-445a-b031-6ea562624431" providerId="ADAL" clId="{83AF0EAE-1449-4C87-B14F-64EAAA6BDADC}" dt="2023-03-07T15:43:28.970" v="50887"/>
          <ac:graphicFrameMkLst>
            <pc:docMk/>
            <pc:sldMk cId="1814704767" sldId="2134804377"/>
            <ac:graphicFrameMk id="75" creationId="{6D5383C4-8997-729D-BFBE-2DEC249DF24A}"/>
          </ac:graphicFrameMkLst>
        </pc:graphicFrameChg>
        <pc:graphicFrameChg chg="add del mod ord replST">
          <ac:chgData name="Wenwen Zhang" userId="9dd81366-5d6f-445a-b031-6ea562624431" providerId="ADAL" clId="{83AF0EAE-1449-4C87-B14F-64EAAA6BDADC}" dt="2023-03-06T12:25:22.556" v="5452"/>
          <ac:graphicFrameMkLst>
            <pc:docMk/>
            <pc:sldMk cId="1814704767" sldId="2134804377"/>
            <ac:graphicFrameMk id="75" creationId="{8C5ABCC7-D428-3AFC-3024-02CC828FD519}"/>
          </ac:graphicFrameMkLst>
        </pc:graphicFrameChg>
        <pc:graphicFrameChg chg="add del mod ord replST">
          <ac:chgData name="Wenwen Zhang" userId="9dd81366-5d6f-445a-b031-6ea562624431" providerId="ADAL" clId="{83AF0EAE-1449-4C87-B14F-64EAAA6BDADC}" dt="2023-03-07T15:43:31.526" v="51092"/>
          <ac:graphicFrameMkLst>
            <pc:docMk/>
            <pc:sldMk cId="1814704767" sldId="2134804377"/>
            <ac:graphicFrameMk id="77" creationId="{5FAC80E2-2615-690E-D753-B07B1B2D6009}"/>
          </ac:graphicFrameMkLst>
        </pc:graphicFrameChg>
        <pc:graphicFrameChg chg="add del mod ord replST">
          <ac:chgData name="Wenwen Zhang" userId="9dd81366-5d6f-445a-b031-6ea562624431" providerId="ADAL" clId="{83AF0EAE-1449-4C87-B14F-64EAAA6BDADC}" dt="2023-03-07T15:43:31.571" v="51141"/>
          <ac:graphicFrameMkLst>
            <pc:docMk/>
            <pc:sldMk cId="1814704767" sldId="2134804377"/>
            <ac:graphicFrameMk id="78" creationId="{29872D24-633C-D60E-D423-F73CB624A4B5}"/>
          </ac:graphicFrameMkLst>
        </pc:graphicFrameChg>
        <pc:graphicFrameChg chg="add del mod ord replST">
          <ac:chgData name="Wenwen Zhang" userId="9dd81366-5d6f-445a-b031-6ea562624431" providerId="ADAL" clId="{83AF0EAE-1449-4C87-B14F-64EAAA6BDADC}" dt="2023-03-06T12:25:23.596" v="5669"/>
          <ac:graphicFrameMkLst>
            <pc:docMk/>
            <pc:sldMk cId="1814704767" sldId="2134804377"/>
            <ac:graphicFrameMk id="78" creationId="{DC6D6FED-7C69-42E8-E027-2A4819114E7B}"/>
          </ac:graphicFrameMkLst>
        </pc:graphicFrameChg>
        <pc:graphicFrameChg chg="add mod ord replST">
          <ac:chgData name="Wenwen Zhang" userId="9dd81366-5d6f-445a-b031-6ea562624431" providerId="ADAL" clId="{83AF0EAE-1449-4C87-B14F-64EAAA6BDADC}" dt="2023-03-07T15:43:31.614" v="51149"/>
          <ac:graphicFrameMkLst>
            <pc:docMk/>
            <pc:sldMk cId="1814704767" sldId="2134804377"/>
            <ac:graphicFrameMk id="80" creationId="{A896BDE0-0EE3-D544-D445-0FEA80DE6610}"/>
          </ac:graphicFrameMkLst>
        </pc:graphicFrameChg>
        <pc:graphicFrameChg chg="add del mod ord replST">
          <ac:chgData name="Wenwen Zhang" userId="9dd81366-5d6f-445a-b031-6ea562624431" providerId="ADAL" clId="{83AF0EAE-1449-4C87-B14F-64EAAA6BDADC}" dt="2023-03-06T12:25:31.820" v="5849"/>
          <ac:graphicFrameMkLst>
            <pc:docMk/>
            <pc:sldMk cId="1814704767" sldId="2134804377"/>
            <ac:graphicFrameMk id="80" creationId="{FB419073-A643-01D1-9D17-8E3AF6C7A495}"/>
          </ac:graphicFrameMkLst>
        </pc:graphicFrameChg>
        <pc:graphicFrameChg chg="add mod ord replST">
          <ac:chgData name="Wenwen Zhang" userId="9dd81366-5d6f-445a-b031-6ea562624431" providerId="ADAL" clId="{83AF0EAE-1449-4C87-B14F-64EAAA6BDADC}" dt="2023-03-07T15:43:31.619" v="51180"/>
          <ac:graphicFrameMkLst>
            <pc:docMk/>
            <pc:sldMk cId="1814704767" sldId="2134804377"/>
            <ac:graphicFrameMk id="81" creationId="{1FDCAC27-7BED-8ABE-2984-622A47D1F965}"/>
          </ac:graphicFrameMkLst>
        </pc:graphicFrameChg>
        <pc:graphicFrameChg chg="add del mod ord replST">
          <ac:chgData name="Wenwen Zhang" userId="9dd81366-5d6f-445a-b031-6ea562624431" providerId="ADAL" clId="{83AF0EAE-1449-4C87-B14F-64EAAA6BDADC}" dt="2023-03-06T12:25:32.722" v="6053"/>
          <ac:graphicFrameMkLst>
            <pc:docMk/>
            <pc:sldMk cId="1814704767" sldId="2134804377"/>
            <ac:graphicFrameMk id="82" creationId="{BD661A24-A540-EE6E-38A2-400629D18580}"/>
          </ac:graphicFrameMkLst>
        </pc:graphicFrameChg>
        <pc:graphicFrameChg chg="add del mod ord replST">
          <ac:chgData name="Wenwen Zhang" userId="9dd81366-5d6f-445a-b031-6ea562624431" providerId="ADAL" clId="{83AF0EAE-1449-4C87-B14F-64EAAA6BDADC}" dt="2023-03-06T16:24:30.616" v="45092"/>
          <ac:graphicFrameMkLst>
            <pc:docMk/>
            <pc:sldMk cId="1814704767" sldId="2134804377"/>
            <ac:graphicFrameMk id="85" creationId="{C3DAB6E8-3DA5-7BA1-D83E-4B0973B217CD}"/>
          </ac:graphicFrameMkLst>
        </pc:graphicFrameChg>
        <pc:graphicFrameChg chg="add del mod ord replST">
          <ac:chgData name="Wenwen Zhang" userId="9dd81366-5d6f-445a-b031-6ea562624431" providerId="ADAL" clId="{83AF0EAE-1449-4C87-B14F-64EAAA6BDADC}" dt="2023-03-06T12:27:16.705" v="9457"/>
          <ac:graphicFrameMkLst>
            <pc:docMk/>
            <pc:sldMk cId="1814704767" sldId="2134804377"/>
            <ac:graphicFrameMk id="88" creationId="{086FFEAE-3847-42BF-9741-EC78236BFF83}"/>
          </ac:graphicFrameMkLst>
        </pc:graphicFrameChg>
        <pc:graphicFrameChg chg="add del mod ord replST">
          <ac:chgData name="Wenwen Zhang" userId="9dd81366-5d6f-445a-b031-6ea562624431" providerId="ADAL" clId="{83AF0EAE-1449-4C87-B14F-64EAAA6BDADC}" dt="2023-03-06T12:27:22.722" v="10099"/>
          <ac:graphicFrameMkLst>
            <pc:docMk/>
            <pc:sldMk cId="1814704767" sldId="2134804377"/>
            <ac:graphicFrameMk id="92" creationId="{5CCBFE1E-0F3D-9CC2-9797-AA102E45A3CB}"/>
          </ac:graphicFrameMkLst>
        </pc:graphicFrameChg>
        <pc:graphicFrameChg chg="add del mod ord replST">
          <ac:chgData name="Wenwen Zhang" userId="9dd81366-5d6f-445a-b031-6ea562624431" providerId="ADAL" clId="{83AF0EAE-1449-4C87-B14F-64EAAA6BDADC}" dt="2023-03-06T12:27:11.579" v="8818"/>
          <ac:graphicFrameMkLst>
            <pc:docMk/>
            <pc:sldMk cId="1814704767" sldId="2134804377"/>
            <ac:graphicFrameMk id="95" creationId="{F5E89FCF-26A4-FCAF-52EC-1B0CC649FC9F}"/>
          </ac:graphicFrameMkLst>
        </pc:graphicFrameChg>
        <pc:graphicFrameChg chg="del">
          <ac:chgData name="Wenwen Zhang" userId="9dd81366-5d6f-445a-b031-6ea562624431" providerId="ADAL" clId="{83AF0EAE-1449-4C87-B14F-64EAAA6BDADC}" dt="2023-03-06T12:25:12.885" v="4766"/>
          <ac:graphicFrameMkLst>
            <pc:docMk/>
            <pc:sldMk cId="1814704767" sldId="2134804377"/>
            <ac:graphicFrameMk id="96" creationId="{8AE6098F-487B-B091-1CFD-A5A2E1CAFD07}"/>
          </ac:graphicFrameMkLst>
        </pc:graphicFrameChg>
        <pc:graphicFrameChg chg="add del mod ord replST">
          <ac:chgData name="Wenwen Zhang" userId="9dd81366-5d6f-445a-b031-6ea562624431" providerId="ADAL" clId="{83AF0EAE-1449-4C87-B14F-64EAAA6BDADC}" dt="2023-03-06T12:27:12.728" v="9016"/>
          <ac:graphicFrameMkLst>
            <pc:docMk/>
            <pc:sldMk cId="1814704767" sldId="2134804377"/>
            <ac:graphicFrameMk id="99" creationId="{41836E1C-9A0A-380B-E78A-BFEFF99B0739}"/>
          </ac:graphicFrameMkLst>
        </pc:graphicFrameChg>
        <pc:graphicFrameChg chg="del mod ord">
          <ac:chgData name="Wenwen Zhang" userId="9dd81366-5d6f-445a-b031-6ea562624431" providerId="ADAL" clId="{83AF0EAE-1449-4C87-B14F-64EAAA6BDADC}" dt="2023-03-06T12:25:51.922" v="6747"/>
          <ac:graphicFrameMkLst>
            <pc:docMk/>
            <pc:sldMk cId="1814704767" sldId="2134804377"/>
            <ac:graphicFrameMk id="100" creationId="{DF8FDDDD-767C-BE45-5BE2-375C55C98296}"/>
          </ac:graphicFrameMkLst>
        </pc:graphicFrameChg>
        <pc:graphicFrameChg chg="add del mod ord replST">
          <ac:chgData name="Wenwen Zhang" userId="9dd81366-5d6f-445a-b031-6ea562624431" providerId="ADAL" clId="{83AF0EAE-1449-4C87-B14F-64EAAA6BDADC}" dt="2023-03-06T12:27:14.510" v="9194"/>
          <ac:graphicFrameMkLst>
            <pc:docMk/>
            <pc:sldMk cId="1814704767" sldId="2134804377"/>
            <ac:graphicFrameMk id="102" creationId="{BAB5F468-0665-96AD-30E2-96F10CA7F913}"/>
          </ac:graphicFrameMkLst>
        </pc:graphicFrameChg>
        <pc:graphicFrameChg chg="del mod ord">
          <ac:chgData name="Wenwen Zhang" userId="9dd81366-5d6f-445a-b031-6ea562624431" providerId="ADAL" clId="{83AF0EAE-1449-4C87-B14F-64EAAA6BDADC}" dt="2023-03-06T12:26:56.166" v="7636"/>
          <ac:graphicFrameMkLst>
            <pc:docMk/>
            <pc:sldMk cId="1814704767" sldId="2134804377"/>
            <ac:graphicFrameMk id="108" creationId="{BAB30B52-7ACB-57DA-63D6-EDC1C5B4C641}"/>
          </ac:graphicFrameMkLst>
        </pc:graphicFrameChg>
        <pc:graphicFrameChg chg="add del mod ord replST">
          <ac:chgData name="Wenwen Zhang" userId="9dd81366-5d6f-445a-b031-6ea562624431" providerId="ADAL" clId="{83AF0EAE-1449-4C87-B14F-64EAAA6BDADC}" dt="2023-03-06T12:28:01.014" v="10677"/>
          <ac:graphicFrameMkLst>
            <pc:docMk/>
            <pc:sldMk cId="1814704767" sldId="2134804377"/>
            <ac:graphicFrameMk id="109" creationId="{45EDCDFD-DE31-375B-5731-EFEBC3492F7D}"/>
          </ac:graphicFrameMkLst>
        </pc:graphicFrameChg>
        <pc:graphicFrameChg chg="add del mod ord replST">
          <ac:chgData name="Wenwen Zhang" userId="9dd81366-5d6f-445a-b031-6ea562624431" providerId="ADAL" clId="{83AF0EAE-1449-4C87-B14F-64EAAA6BDADC}" dt="2023-03-06T12:27:18.665" v="9660"/>
          <ac:graphicFrameMkLst>
            <pc:docMk/>
            <pc:sldMk cId="1814704767" sldId="2134804377"/>
            <ac:graphicFrameMk id="112" creationId="{39F6A550-E896-05F4-35B2-8F0214A01595}"/>
          </ac:graphicFrameMkLst>
        </pc:graphicFrameChg>
        <pc:graphicFrameChg chg="add del mod ord replST">
          <ac:chgData name="Wenwen Zhang" userId="9dd81366-5d6f-445a-b031-6ea562624431" providerId="ADAL" clId="{83AF0EAE-1449-4C87-B14F-64EAAA6BDADC}" dt="2023-03-06T12:27:19.364" v="9837"/>
          <ac:graphicFrameMkLst>
            <pc:docMk/>
            <pc:sldMk cId="1814704767" sldId="2134804377"/>
            <ac:graphicFrameMk id="114" creationId="{B96BCAF1-8322-A22A-5CD5-3F327FD8DAA1}"/>
          </ac:graphicFrameMkLst>
        </pc:graphicFrameChg>
        <pc:graphicFrameChg chg="add del mod ord replST">
          <ac:chgData name="Wenwen Zhang" userId="9dd81366-5d6f-445a-b031-6ea562624431" providerId="ADAL" clId="{83AF0EAE-1449-4C87-B14F-64EAAA6BDADC}" dt="2023-03-06T12:30:40.791" v="16122"/>
          <ac:graphicFrameMkLst>
            <pc:docMk/>
            <pc:sldMk cId="1814704767" sldId="2134804377"/>
            <ac:graphicFrameMk id="116" creationId="{71381217-221D-C7DF-F6B4-A4DAD5845B72}"/>
          </ac:graphicFrameMkLst>
        </pc:graphicFrameChg>
        <pc:graphicFrameChg chg="del mod ord">
          <ac:chgData name="Wenwen Zhang" userId="9dd81366-5d6f-445a-b031-6ea562624431" providerId="ADAL" clId="{83AF0EAE-1449-4C87-B14F-64EAAA6BDADC}" dt="2023-03-06T12:27:09.496" v="8536"/>
          <ac:graphicFrameMkLst>
            <pc:docMk/>
            <pc:sldMk cId="1814704767" sldId="2134804377"/>
            <ac:graphicFrameMk id="118" creationId="{70FB3161-F919-986B-A788-04CA38732AE4}"/>
          </ac:graphicFrameMkLst>
        </pc:graphicFrameChg>
        <pc:graphicFrameChg chg="add del mod ord replST">
          <ac:chgData name="Wenwen Zhang" userId="9dd81366-5d6f-445a-b031-6ea562624431" providerId="ADAL" clId="{83AF0EAE-1449-4C87-B14F-64EAAA6BDADC}" dt="2023-03-06T12:27:24.634" v="10302"/>
          <ac:graphicFrameMkLst>
            <pc:docMk/>
            <pc:sldMk cId="1814704767" sldId="2134804377"/>
            <ac:graphicFrameMk id="120" creationId="{06CF4287-4CD3-4F05-D4CD-76B6225E8082}"/>
          </ac:graphicFrameMkLst>
        </pc:graphicFrameChg>
        <pc:graphicFrameChg chg="add del mod ord replST">
          <ac:chgData name="Wenwen Zhang" userId="9dd81366-5d6f-445a-b031-6ea562624431" providerId="ADAL" clId="{83AF0EAE-1449-4C87-B14F-64EAAA6BDADC}" dt="2023-03-06T12:27:25.491" v="10479"/>
          <ac:graphicFrameMkLst>
            <pc:docMk/>
            <pc:sldMk cId="1814704767" sldId="2134804377"/>
            <ac:graphicFrameMk id="122" creationId="{35642098-B6F1-8ACE-A355-047ABD65C432}"/>
          </ac:graphicFrameMkLst>
        </pc:graphicFrameChg>
        <pc:graphicFrameChg chg="add del mod ord replST">
          <ac:chgData name="Wenwen Zhang" userId="9dd81366-5d6f-445a-b031-6ea562624431" providerId="ADAL" clId="{83AF0EAE-1449-4C87-B14F-64EAAA6BDADC}" dt="2023-03-07T15:43:24.083" v="49164"/>
          <ac:graphicFrameMkLst>
            <pc:docMk/>
            <pc:sldMk cId="1814704767" sldId="2134804377"/>
            <ac:graphicFrameMk id="124" creationId="{6F360CF2-49D9-AFE5-2618-A254942E9742}"/>
          </ac:graphicFrameMkLst>
        </pc:graphicFrameChg>
        <pc:graphicFrameChg chg="add del mod ord replST">
          <ac:chgData name="Wenwen Zhang" userId="9dd81366-5d6f-445a-b031-6ea562624431" providerId="ADAL" clId="{83AF0EAE-1449-4C87-B14F-64EAAA6BDADC}" dt="2023-03-06T12:29:33.852" v="14723"/>
          <ac:graphicFrameMkLst>
            <pc:docMk/>
            <pc:sldMk cId="1814704767" sldId="2134804377"/>
            <ac:graphicFrameMk id="126" creationId="{F01692CC-1FCB-447F-A5C2-598CD10F038B}"/>
          </ac:graphicFrameMkLst>
        </pc:graphicFrameChg>
        <pc:graphicFrameChg chg="add mod ord replST delST">
          <ac:chgData name="Wenwen Zhang" userId="9dd81366-5d6f-445a-b031-6ea562624431" providerId="ADAL" clId="{83AF0EAE-1449-4C87-B14F-64EAAA6BDADC}" dt="2023-03-06T12:28:40.387" v="11015" actId="1076"/>
          <ac:graphicFrameMkLst>
            <pc:docMk/>
            <pc:sldMk cId="1814704767" sldId="2134804377"/>
            <ac:graphicFrameMk id="256" creationId="{A5E3411C-1F56-10F8-123C-A4C9015D83D1}"/>
          </ac:graphicFrameMkLst>
        </pc:graphicFrameChg>
        <pc:graphicFrameChg chg="add mod ord replST delST">
          <ac:chgData name="Wenwen Zhang" userId="9dd81366-5d6f-445a-b031-6ea562624431" providerId="ADAL" clId="{83AF0EAE-1449-4C87-B14F-64EAAA6BDADC}" dt="2023-03-06T12:29:10.801" v="12400"/>
          <ac:graphicFrameMkLst>
            <pc:docMk/>
            <pc:sldMk cId="1814704767" sldId="2134804377"/>
            <ac:graphicFrameMk id="258" creationId="{E5AC2CD8-BBBE-6E00-A9C9-92741A5B5D7A}"/>
          </ac:graphicFrameMkLst>
        </pc:graphicFrameChg>
        <pc:graphicFrameChg chg="add mod ord replST delST">
          <ac:chgData name="Wenwen Zhang" userId="9dd81366-5d6f-445a-b031-6ea562624431" providerId="ADAL" clId="{83AF0EAE-1449-4C87-B14F-64EAAA6BDADC}" dt="2023-03-06T12:29:27.036" v="13993" actId="207"/>
          <ac:graphicFrameMkLst>
            <pc:docMk/>
            <pc:sldMk cId="1814704767" sldId="2134804377"/>
            <ac:graphicFrameMk id="260" creationId="{0A51438F-9E7F-1BFB-CE35-385B821BD160}"/>
          </ac:graphicFrameMkLst>
        </pc:graphicFrameChg>
        <pc:graphicFrameChg chg="add del mod ord replST">
          <ac:chgData name="Wenwen Zhang" userId="9dd81366-5d6f-445a-b031-6ea562624431" providerId="ADAL" clId="{83AF0EAE-1449-4C87-B14F-64EAAA6BDADC}" dt="2023-03-06T12:30:10.266" v="14935"/>
          <ac:graphicFrameMkLst>
            <pc:docMk/>
            <pc:sldMk cId="1814704767" sldId="2134804377"/>
            <ac:graphicFrameMk id="262" creationId="{C23845A7-A525-0BED-FCD7-62658581B888}"/>
          </ac:graphicFrameMkLst>
        </pc:graphicFrameChg>
        <pc:graphicFrameChg chg="add del mod ord replST">
          <ac:chgData name="Wenwen Zhang" userId="9dd81366-5d6f-445a-b031-6ea562624431" providerId="ADAL" clId="{83AF0EAE-1449-4C87-B14F-64EAAA6BDADC}" dt="2023-03-06T12:30:11.051" v="15160"/>
          <ac:graphicFrameMkLst>
            <pc:docMk/>
            <pc:sldMk cId="1814704767" sldId="2134804377"/>
            <ac:graphicFrameMk id="264" creationId="{D7AFBAAC-3A9D-BB21-14C1-80E820F852D0}"/>
          </ac:graphicFrameMkLst>
        </pc:graphicFrameChg>
        <pc:graphicFrameChg chg="add del mod ord replST">
          <ac:chgData name="Wenwen Zhang" userId="9dd81366-5d6f-445a-b031-6ea562624431" providerId="ADAL" clId="{83AF0EAE-1449-4C87-B14F-64EAAA6BDADC}" dt="2023-03-06T12:30:24.003" v="15381"/>
          <ac:graphicFrameMkLst>
            <pc:docMk/>
            <pc:sldMk cId="1814704767" sldId="2134804377"/>
            <ac:graphicFrameMk id="266" creationId="{00A3AB56-E918-EBAD-5000-CB1D67D30FD8}"/>
          </ac:graphicFrameMkLst>
        </pc:graphicFrameChg>
        <pc:graphicFrameChg chg="add del mod ord replST">
          <ac:chgData name="Wenwen Zhang" userId="9dd81366-5d6f-445a-b031-6ea562624431" providerId="ADAL" clId="{83AF0EAE-1449-4C87-B14F-64EAAA6BDADC}" dt="2023-03-07T15:43:24.553" v="49863"/>
          <ac:graphicFrameMkLst>
            <pc:docMk/>
            <pc:sldMk cId="1814704767" sldId="2134804377"/>
            <ac:graphicFrameMk id="268" creationId="{5BDE7D24-3F56-3814-1D9A-A3F05BEE6472}"/>
          </ac:graphicFrameMkLst>
        </pc:graphicFrameChg>
        <pc:graphicFrameChg chg="add del mod ord replST">
          <ac:chgData name="Wenwen Zhang" userId="9dd81366-5d6f-445a-b031-6ea562624431" providerId="ADAL" clId="{83AF0EAE-1449-4C87-B14F-64EAAA6BDADC}" dt="2023-03-06T12:30:42.608" v="16325"/>
          <ac:graphicFrameMkLst>
            <pc:docMk/>
            <pc:sldMk cId="1814704767" sldId="2134804377"/>
            <ac:graphicFrameMk id="272" creationId="{E78606AD-7999-4730-2EEC-BDCE018F9007}"/>
          </ac:graphicFrameMkLst>
        </pc:graphicFrameChg>
        <pc:graphicFrameChg chg="add del mod ord replST">
          <ac:chgData name="Wenwen Zhang" userId="9dd81366-5d6f-445a-b031-6ea562624431" providerId="ADAL" clId="{83AF0EAE-1449-4C87-B14F-64EAAA6BDADC}" dt="2023-03-06T12:30:44.736" v="16592"/>
          <ac:graphicFrameMkLst>
            <pc:docMk/>
            <pc:sldMk cId="1814704767" sldId="2134804377"/>
            <ac:graphicFrameMk id="274" creationId="{9C71AE91-4E8D-5472-EE31-2C98F65D74DF}"/>
          </ac:graphicFrameMkLst>
        </pc:graphicFrameChg>
        <pc:graphicFrameChg chg="add mod ord replST">
          <ac:chgData name="Wenwen Zhang" userId="9dd81366-5d6f-445a-b031-6ea562624431" providerId="ADAL" clId="{83AF0EAE-1449-4C87-B14F-64EAAA6BDADC}" dt="2023-03-07T15:43:31.629" v="51229"/>
          <ac:graphicFrameMkLst>
            <pc:docMk/>
            <pc:sldMk cId="1814704767" sldId="2134804377"/>
            <ac:graphicFrameMk id="277" creationId="{3F509422-0A80-DA6D-1AD5-7D39870F0C36}"/>
          </ac:graphicFrameMkLst>
        </pc:graphicFrameChg>
        <pc:graphicFrameChg chg="add del mod ord replST">
          <ac:chgData name="Wenwen Zhang" userId="9dd81366-5d6f-445a-b031-6ea562624431" providerId="ADAL" clId="{83AF0EAE-1449-4C87-B14F-64EAAA6BDADC}" dt="2023-03-06T16:24:32.549" v="45283"/>
          <ac:graphicFrameMkLst>
            <pc:docMk/>
            <pc:sldMk cId="1814704767" sldId="2134804377"/>
            <ac:graphicFrameMk id="279" creationId="{30EB4E8D-C641-4518-2D3C-9369CC2992C4}"/>
          </ac:graphicFrameMkLst>
        </pc:graphicFrameChg>
        <pc:graphicFrameChg chg="add mod ord replST">
          <ac:chgData name="Wenwen Zhang" userId="9dd81366-5d6f-445a-b031-6ea562624431" providerId="ADAL" clId="{83AF0EAE-1449-4C87-B14F-64EAAA6BDADC}" dt="2023-03-07T15:43:31.624" v="51202"/>
          <ac:graphicFrameMkLst>
            <pc:docMk/>
            <pc:sldMk cId="1814704767" sldId="2134804377"/>
            <ac:graphicFrameMk id="281" creationId="{91D9BA3B-0C32-9EFA-0BC0-68A4C765DB99}"/>
          </ac:graphicFrameMkLst>
        </pc:graphicFrameChg>
        <pc:cxnChg chg="mod ord">
          <ac:chgData name="Wenwen Zhang" userId="9dd81366-5d6f-445a-b031-6ea562624431" providerId="ADAL" clId="{83AF0EAE-1449-4C87-B14F-64EAAA6BDADC}" dt="2023-03-07T15:43:31.622" v="51196"/>
          <ac:cxnSpMkLst>
            <pc:docMk/>
            <pc:sldMk cId="1814704767" sldId="2134804377"/>
            <ac:cxnSpMk id="20" creationId="{1FB62189-8AB0-B291-48A9-3CB51B77C18E}"/>
          </ac:cxnSpMkLst>
        </pc:cxnChg>
        <pc:cxnChg chg="add del mod ord replST">
          <ac:chgData name="Wenwen Zhang" userId="9dd81366-5d6f-445a-b031-6ea562624431" providerId="ADAL" clId="{83AF0EAE-1449-4C87-B14F-64EAAA6BDADC}" dt="2023-03-06T12:25:23.581" v="5632"/>
          <ac:cxnSpMkLst>
            <pc:docMk/>
            <pc:sldMk cId="1814704767" sldId="2134804377"/>
            <ac:cxnSpMk id="77" creationId="{AD265179-E094-BD3B-ADA8-FAB59A426CBE}"/>
          </ac:cxnSpMkLst>
        </pc:cxnChg>
        <pc:cxnChg chg="add mod ord replST">
          <ac:chgData name="Wenwen Zhang" userId="9dd81366-5d6f-445a-b031-6ea562624431" providerId="ADAL" clId="{83AF0EAE-1449-4C87-B14F-64EAAA6BDADC}" dt="2023-03-07T15:43:31.624" v="51204"/>
          <ac:cxnSpMkLst>
            <pc:docMk/>
            <pc:sldMk cId="1814704767" sldId="2134804377"/>
            <ac:cxnSpMk id="84" creationId="{2F2C082A-C374-67E6-79A0-35A045E51C80}"/>
          </ac:cxnSpMkLst>
        </pc:cxnChg>
      </pc:sldChg>
      <pc:sldChg chg="addSp delSp modSp add mod modNotesTx">
        <pc:chgData name="Wenwen Zhang" userId="9dd81366-5d6f-445a-b031-6ea562624431" providerId="ADAL" clId="{83AF0EAE-1449-4C87-B14F-64EAAA6BDADC}" dt="2023-03-09T03:48:09.913" v="55773" actId="20577"/>
        <pc:sldMkLst>
          <pc:docMk/>
          <pc:sldMk cId="2379220786" sldId="2134804378"/>
        </pc:sldMkLst>
        <pc:spChg chg="mod ord">
          <ac:chgData name="Wenwen Zhang" userId="9dd81366-5d6f-445a-b031-6ea562624431" providerId="ADAL" clId="{83AF0EAE-1449-4C87-B14F-64EAAA6BDADC}" dt="2023-03-09T03:32:43.427" v="55631"/>
          <ac:spMkLst>
            <pc:docMk/>
            <pc:sldMk cId="2379220786" sldId="2134804378"/>
            <ac:spMk id="2" creationId="{B065B79C-C4D6-5961-7919-6BB68C420868}"/>
          </ac:spMkLst>
        </pc:spChg>
        <pc:spChg chg="add del mod modVis">
          <ac:chgData name="Wenwen Zhang" userId="9dd81366-5d6f-445a-b031-6ea562624431" providerId="ADAL" clId="{83AF0EAE-1449-4C87-B14F-64EAAA6BDADC}" dt="2023-03-09T03:32:40.355" v="55025"/>
          <ac:spMkLst>
            <pc:docMk/>
            <pc:sldMk cId="2379220786" sldId="2134804378"/>
            <ac:spMk id="3" creationId="{9F95003E-E0A2-FC4C-9424-FC393E63A4EB}"/>
          </ac:spMkLst>
        </pc:spChg>
        <pc:spChg chg="add del mod modVis">
          <ac:chgData name="Wenwen Zhang" userId="9dd81366-5d6f-445a-b031-6ea562624431" providerId="ADAL" clId="{83AF0EAE-1449-4C87-B14F-64EAAA6BDADC}" dt="2023-03-06T14:18:50.301" v="24326"/>
          <ac:spMkLst>
            <pc:docMk/>
            <pc:sldMk cId="2379220786" sldId="2134804378"/>
            <ac:spMk id="4" creationId="{368462B5-650E-3422-18ED-2254021C32C3}"/>
          </ac:spMkLst>
        </pc:spChg>
        <pc:spChg chg="add del mod modVis">
          <ac:chgData name="Wenwen Zhang" userId="9dd81366-5d6f-445a-b031-6ea562624431" providerId="ADAL" clId="{83AF0EAE-1449-4C87-B14F-64EAAA6BDADC}" dt="2023-03-09T03:32:43.445" v="55749"/>
          <ac:spMkLst>
            <pc:docMk/>
            <pc:sldMk cId="2379220786" sldId="2134804378"/>
            <ac:spMk id="4" creationId="{DB7B05F3-F5D8-7D97-9ED3-173EE76110B7}"/>
          </ac:spMkLst>
        </pc:spChg>
        <pc:spChg chg="mod ord">
          <ac:chgData name="Wenwen Zhang" userId="9dd81366-5d6f-445a-b031-6ea562624431" providerId="ADAL" clId="{83AF0EAE-1449-4C87-B14F-64EAAA6BDADC}" dt="2023-03-09T03:32:43.427" v="55633"/>
          <ac:spMkLst>
            <pc:docMk/>
            <pc:sldMk cId="2379220786" sldId="2134804378"/>
            <ac:spMk id="29" creationId="{D50B6CAA-A666-5524-85F7-444C607F0970}"/>
          </ac:spMkLst>
        </pc:spChg>
        <pc:spChg chg="mod ord">
          <ac:chgData name="Wenwen Zhang" userId="9dd81366-5d6f-445a-b031-6ea562624431" providerId="ADAL" clId="{83AF0EAE-1449-4C87-B14F-64EAAA6BDADC}" dt="2023-03-09T03:32:43.427" v="55635"/>
          <ac:spMkLst>
            <pc:docMk/>
            <pc:sldMk cId="2379220786" sldId="2134804378"/>
            <ac:spMk id="43" creationId="{C58C7321-3BF7-61DC-5B1A-AD075E56AE05}"/>
          </ac:spMkLst>
        </pc:spChg>
        <pc:spChg chg="del">
          <ac:chgData name="Wenwen Zhang" userId="9dd81366-5d6f-445a-b031-6ea562624431" providerId="ADAL" clId="{83AF0EAE-1449-4C87-B14F-64EAAA6BDADC}" dt="2023-03-06T14:18:50.266" v="24234"/>
          <ac:spMkLst>
            <pc:docMk/>
            <pc:sldMk cId="2379220786" sldId="2134804378"/>
            <ac:spMk id="50" creationId="{D704A221-C1CD-6735-B476-2ACB998FAFA0}"/>
          </ac:spMkLst>
        </pc:spChg>
        <pc:spChg chg="del">
          <ac:chgData name="Wenwen Zhang" userId="9dd81366-5d6f-445a-b031-6ea562624431" providerId="ADAL" clId="{83AF0EAE-1449-4C87-B14F-64EAAA6BDADC}" dt="2023-03-06T14:18:50.270" v="24252"/>
          <ac:spMkLst>
            <pc:docMk/>
            <pc:sldMk cId="2379220786" sldId="2134804378"/>
            <ac:spMk id="52" creationId="{79DB6437-DA66-59A5-4A9E-21E70FD9F892}"/>
          </ac:spMkLst>
        </pc:spChg>
        <pc:spChg chg="del">
          <ac:chgData name="Wenwen Zhang" userId="9dd81366-5d6f-445a-b031-6ea562624431" providerId="ADAL" clId="{83AF0EAE-1449-4C87-B14F-64EAAA6BDADC}" dt="2023-03-06T14:18:50.276" v="24279"/>
          <ac:spMkLst>
            <pc:docMk/>
            <pc:sldMk cId="2379220786" sldId="2134804378"/>
            <ac:spMk id="53" creationId="{B4E76467-06F7-C06D-1143-BFB2409B175D}"/>
          </ac:spMkLst>
        </pc:spChg>
        <pc:spChg chg="del">
          <ac:chgData name="Wenwen Zhang" userId="9dd81366-5d6f-445a-b031-6ea562624431" providerId="ADAL" clId="{83AF0EAE-1449-4C87-B14F-64EAAA6BDADC}" dt="2023-03-06T14:18:50.274" v="24270"/>
          <ac:spMkLst>
            <pc:docMk/>
            <pc:sldMk cId="2379220786" sldId="2134804378"/>
            <ac:spMk id="55" creationId="{0F2B7D9A-2B76-7A86-D1CB-6298E418B73A}"/>
          </ac:spMkLst>
        </pc:spChg>
        <pc:spChg chg="del">
          <ac:chgData name="Wenwen Zhang" userId="9dd81366-5d6f-445a-b031-6ea562624431" providerId="ADAL" clId="{83AF0EAE-1449-4C87-B14F-64EAAA6BDADC}" dt="2023-03-06T14:18:50.263" v="24219"/>
          <ac:spMkLst>
            <pc:docMk/>
            <pc:sldMk cId="2379220786" sldId="2134804378"/>
            <ac:spMk id="57" creationId="{67A2F1F0-34C5-1E14-9492-F080E73DCC7F}"/>
          </ac:spMkLst>
        </pc:spChg>
        <pc:spChg chg="del">
          <ac:chgData name="Wenwen Zhang" userId="9dd81366-5d6f-445a-b031-6ea562624431" providerId="ADAL" clId="{83AF0EAE-1449-4C87-B14F-64EAAA6BDADC}" dt="2023-03-06T14:18:50.275" v="24276"/>
          <ac:spMkLst>
            <pc:docMk/>
            <pc:sldMk cId="2379220786" sldId="2134804378"/>
            <ac:spMk id="59" creationId="{C18E9B07-EED1-16A9-078D-8DCCB1EF088E}"/>
          </ac:spMkLst>
        </pc:spChg>
        <pc:spChg chg="del">
          <ac:chgData name="Wenwen Zhang" userId="9dd81366-5d6f-445a-b031-6ea562624431" providerId="ADAL" clId="{83AF0EAE-1449-4C87-B14F-64EAAA6BDADC}" dt="2023-03-06T14:18:50.263" v="24216"/>
          <ac:spMkLst>
            <pc:docMk/>
            <pc:sldMk cId="2379220786" sldId="2134804378"/>
            <ac:spMk id="60" creationId="{9E924F7A-EFD0-439E-C196-378FCAE536E6}"/>
          </ac:spMkLst>
        </pc:spChg>
        <pc:spChg chg="del">
          <ac:chgData name="Wenwen Zhang" userId="9dd81366-5d6f-445a-b031-6ea562624431" providerId="ADAL" clId="{83AF0EAE-1449-4C87-B14F-64EAAA6BDADC}" dt="2023-03-06T14:18:50.274" v="24273"/>
          <ac:spMkLst>
            <pc:docMk/>
            <pc:sldMk cId="2379220786" sldId="2134804378"/>
            <ac:spMk id="62" creationId="{2138C2B3-4621-0EFB-9FE3-E864ACF378D7}"/>
          </ac:spMkLst>
        </pc:spChg>
        <pc:spChg chg="del">
          <ac:chgData name="Wenwen Zhang" userId="9dd81366-5d6f-445a-b031-6ea562624431" providerId="ADAL" clId="{83AF0EAE-1449-4C87-B14F-64EAAA6BDADC}" dt="2023-03-06T14:18:50.273" v="24267"/>
          <ac:spMkLst>
            <pc:docMk/>
            <pc:sldMk cId="2379220786" sldId="2134804378"/>
            <ac:spMk id="63" creationId="{666FABD4-5416-C2FC-0E0A-A36B48F1B768}"/>
          </ac:spMkLst>
        </pc:spChg>
        <pc:spChg chg="del">
          <ac:chgData name="Wenwen Zhang" userId="9dd81366-5d6f-445a-b031-6ea562624431" providerId="ADAL" clId="{83AF0EAE-1449-4C87-B14F-64EAAA6BDADC}" dt="2023-03-06T14:18:50.264" v="24225"/>
          <ac:spMkLst>
            <pc:docMk/>
            <pc:sldMk cId="2379220786" sldId="2134804378"/>
            <ac:spMk id="70" creationId="{72023AE1-A439-B900-256B-0D953B22A882}"/>
          </ac:spMkLst>
        </pc:spChg>
        <pc:spChg chg="del">
          <ac:chgData name="Wenwen Zhang" userId="9dd81366-5d6f-445a-b031-6ea562624431" providerId="ADAL" clId="{83AF0EAE-1449-4C87-B14F-64EAAA6BDADC}" dt="2023-03-06T14:18:50.265" v="24228"/>
          <ac:spMkLst>
            <pc:docMk/>
            <pc:sldMk cId="2379220786" sldId="2134804378"/>
            <ac:spMk id="71" creationId="{9BA9369D-964F-B33F-B466-0912DEA7E379}"/>
          </ac:spMkLst>
        </pc:spChg>
        <pc:spChg chg="del">
          <ac:chgData name="Wenwen Zhang" userId="9dd81366-5d6f-445a-b031-6ea562624431" providerId="ADAL" clId="{83AF0EAE-1449-4C87-B14F-64EAAA6BDADC}" dt="2023-03-06T14:18:50.268" v="24240"/>
          <ac:spMkLst>
            <pc:docMk/>
            <pc:sldMk cId="2379220786" sldId="2134804378"/>
            <ac:spMk id="72" creationId="{6605DE1C-4948-6AFA-EA3B-0608B754999B}"/>
          </ac:spMkLst>
        </pc:spChg>
        <pc:spChg chg="del">
          <ac:chgData name="Wenwen Zhang" userId="9dd81366-5d6f-445a-b031-6ea562624431" providerId="ADAL" clId="{83AF0EAE-1449-4C87-B14F-64EAAA6BDADC}" dt="2023-03-06T14:18:50.261" v="24210"/>
          <ac:spMkLst>
            <pc:docMk/>
            <pc:sldMk cId="2379220786" sldId="2134804378"/>
            <ac:spMk id="73" creationId="{76DEBE83-3435-FD63-23E7-899A60C53A22}"/>
          </ac:spMkLst>
        </pc:spChg>
        <pc:spChg chg="del">
          <ac:chgData name="Wenwen Zhang" userId="9dd81366-5d6f-445a-b031-6ea562624431" providerId="ADAL" clId="{83AF0EAE-1449-4C87-B14F-64EAAA6BDADC}" dt="2023-03-06T14:18:50.269" v="24246"/>
          <ac:spMkLst>
            <pc:docMk/>
            <pc:sldMk cId="2379220786" sldId="2134804378"/>
            <ac:spMk id="74" creationId="{1F4F12DE-80BC-CD1E-CE14-C358C0142033}"/>
          </ac:spMkLst>
        </pc:spChg>
        <pc:spChg chg="del">
          <ac:chgData name="Wenwen Zhang" userId="9dd81366-5d6f-445a-b031-6ea562624431" providerId="ADAL" clId="{83AF0EAE-1449-4C87-B14F-64EAAA6BDADC}" dt="2023-03-06T14:18:50.264" v="24222"/>
          <ac:spMkLst>
            <pc:docMk/>
            <pc:sldMk cId="2379220786" sldId="2134804378"/>
            <ac:spMk id="75" creationId="{F62950B7-669A-6CD8-9F0A-F95CBD52457B}"/>
          </ac:spMkLst>
        </pc:spChg>
        <pc:spChg chg="del">
          <ac:chgData name="Wenwen Zhang" userId="9dd81366-5d6f-445a-b031-6ea562624431" providerId="ADAL" clId="{83AF0EAE-1449-4C87-B14F-64EAAA6BDADC}" dt="2023-03-06T14:18:50.260" v="24207"/>
          <ac:spMkLst>
            <pc:docMk/>
            <pc:sldMk cId="2379220786" sldId="2134804378"/>
            <ac:spMk id="76" creationId="{690E012C-FA9F-CB8B-3E51-9D250BF06124}"/>
          </ac:spMkLst>
        </pc:spChg>
        <pc:spChg chg="del">
          <ac:chgData name="Wenwen Zhang" userId="9dd81366-5d6f-445a-b031-6ea562624431" providerId="ADAL" clId="{83AF0EAE-1449-4C87-B14F-64EAAA6BDADC}" dt="2023-03-06T14:18:50.269" v="24249"/>
          <ac:spMkLst>
            <pc:docMk/>
            <pc:sldMk cId="2379220786" sldId="2134804378"/>
            <ac:spMk id="77" creationId="{9999190A-523B-71F3-E5FD-8F91A46CFF1C}"/>
          </ac:spMkLst>
        </pc:spChg>
        <pc:spChg chg="del">
          <ac:chgData name="Wenwen Zhang" userId="9dd81366-5d6f-445a-b031-6ea562624431" providerId="ADAL" clId="{83AF0EAE-1449-4C87-B14F-64EAAA6BDADC}" dt="2023-03-06T14:18:50.271" v="24255"/>
          <ac:spMkLst>
            <pc:docMk/>
            <pc:sldMk cId="2379220786" sldId="2134804378"/>
            <ac:spMk id="78" creationId="{682D78E7-CCEC-541B-D006-0EC6F0D719C3}"/>
          </ac:spMkLst>
        </pc:spChg>
        <pc:spChg chg="del">
          <ac:chgData name="Wenwen Zhang" userId="9dd81366-5d6f-445a-b031-6ea562624431" providerId="ADAL" clId="{83AF0EAE-1449-4C87-B14F-64EAAA6BDADC}" dt="2023-03-06T14:18:50.268" v="24243"/>
          <ac:spMkLst>
            <pc:docMk/>
            <pc:sldMk cId="2379220786" sldId="2134804378"/>
            <ac:spMk id="79" creationId="{BD2CF8F2-A147-09EE-7875-22F736A2CB67}"/>
          </ac:spMkLst>
        </pc:spChg>
        <pc:spChg chg="del">
          <ac:chgData name="Wenwen Zhang" userId="9dd81366-5d6f-445a-b031-6ea562624431" providerId="ADAL" clId="{83AF0EAE-1449-4C87-B14F-64EAAA6BDADC}" dt="2023-03-06T14:18:50.262" v="24213"/>
          <ac:spMkLst>
            <pc:docMk/>
            <pc:sldMk cId="2379220786" sldId="2134804378"/>
            <ac:spMk id="80" creationId="{6969FBE4-702F-D7ED-B19E-76BDC541D940}"/>
          </ac:spMkLst>
        </pc:spChg>
        <pc:spChg chg="del">
          <ac:chgData name="Wenwen Zhang" userId="9dd81366-5d6f-445a-b031-6ea562624431" providerId="ADAL" clId="{83AF0EAE-1449-4C87-B14F-64EAAA6BDADC}" dt="2023-03-06T14:18:50.266" v="24231"/>
          <ac:spMkLst>
            <pc:docMk/>
            <pc:sldMk cId="2379220786" sldId="2134804378"/>
            <ac:spMk id="81" creationId="{369B0425-EF39-6BDD-C053-0FCD1744812D}"/>
          </ac:spMkLst>
        </pc:spChg>
        <pc:spChg chg="del">
          <ac:chgData name="Wenwen Zhang" userId="9dd81366-5d6f-445a-b031-6ea562624431" providerId="ADAL" clId="{83AF0EAE-1449-4C87-B14F-64EAAA6BDADC}" dt="2023-03-06T14:18:50.271" v="24258"/>
          <ac:spMkLst>
            <pc:docMk/>
            <pc:sldMk cId="2379220786" sldId="2134804378"/>
            <ac:spMk id="82" creationId="{E83B378A-A235-A00F-594B-F4312D830C06}"/>
          </ac:spMkLst>
        </pc:spChg>
        <pc:spChg chg="del">
          <ac:chgData name="Wenwen Zhang" userId="9dd81366-5d6f-445a-b031-6ea562624431" providerId="ADAL" clId="{83AF0EAE-1449-4C87-B14F-64EAAA6BDADC}" dt="2023-03-06T14:18:50.272" v="24261"/>
          <ac:spMkLst>
            <pc:docMk/>
            <pc:sldMk cId="2379220786" sldId="2134804378"/>
            <ac:spMk id="83" creationId="{735FE05C-B482-FEDA-FEC0-EBE1391E1D4B}"/>
          </ac:spMkLst>
        </pc:spChg>
        <pc:spChg chg="del">
          <ac:chgData name="Wenwen Zhang" userId="9dd81366-5d6f-445a-b031-6ea562624431" providerId="ADAL" clId="{83AF0EAE-1449-4C87-B14F-64EAAA6BDADC}" dt="2023-03-06T14:18:50.267" v="24237"/>
          <ac:spMkLst>
            <pc:docMk/>
            <pc:sldMk cId="2379220786" sldId="2134804378"/>
            <ac:spMk id="84" creationId="{B4D4445E-9887-1D8D-43D4-95043202C2CB}"/>
          </ac:spMkLst>
        </pc:spChg>
        <pc:spChg chg="del">
          <ac:chgData name="Wenwen Zhang" userId="9dd81366-5d6f-445a-b031-6ea562624431" providerId="ADAL" clId="{83AF0EAE-1449-4C87-B14F-64EAAA6BDADC}" dt="2023-03-06T14:18:50.273" v="24264"/>
          <ac:spMkLst>
            <pc:docMk/>
            <pc:sldMk cId="2379220786" sldId="2134804378"/>
            <ac:spMk id="85" creationId="{B099590B-A727-5B58-A44C-78E1B8A168A4}"/>
          </ac:spMkLst>
        </pc:spChg>
        <pc:spChg chg="del">
          <ac:chgData name="Wenwen Zhang" userId="9dd81366-5d6f-445a-b031-6ea562624431" providerId="ADAL" clId="{83AF0EAE-1449-4C87-B14F-64EAAA6BDADC}" dt="2023-03-06T14:18:50.260" v="24206"/>
          <ac:spMkLst>
            <pc:docMk/>
            <pc:sldMk cId="2379220786" sldId="2134804378"/>
            <ac:spMk id="89" creationId="{0ECE1B81-B2D3-AB1B-B784-E61529548726}"/>
          </ac:spMkLst>
        </pc:spChg>
        <pc:spChg chg="del">
          <ac:chgData name="Wenwen Zhang" userId="9dd81366-5d6f-445a-b031-6ea562624431" providerId="ADAL" clId="{83AF0EAE-1449-4C87-B14F-64EAAA6BDADC}" dt="2023-03-06T14:18:50.253" v="24189"/>
          <ac:spMkLst>
            <pc:docMk/>
            <pc:sldMk cId="2379220786" sldId="2134804378"/>
            <ac:spMk id="90" creationId="{AD8BC905-AB1E-8F7F-EACA-0FF03BADC299}"/>
          </ac:spMkLst>
        </pc:spChg>
        <pc:spChg chg="add mod replST">
          <ac:chgData name="Wenwen Zhang" userId="9dd81366-5d6f-445a-b031-6ea562624431" providerId="ADAL" clId="{83AF0EAE-1449-4C87-B14F-64EAAA6BDADC}" dt="2023-03-09T03:32:43.441" v="55725"/>
          <ac:spMkLst>
            <pc:docMk/>
            <pc:sldMk cId="2379220786" sldId="2134804378"/>
            <ac:spMk id="104" creationId="{A9566EFA-74F7-3DDA-F05E-93C53BB2AA97}"/>
          </ac:spMkLst>
        </pc:spChg>
        <pc:spChg chg="add mod replST">
          <ac:chgData name="Wenwen Zhang" userId="9dd81366-5d6f-445a-b031-6ea562624431" providerId="ADAL" clId="{83AF0EAE-1449-4C87-B14F-64EAAA6BDADC}" dt="2023-03-09T03:32:43.440" v="55722"/>
          <ac:spMkLst>
            <pc:docMk/>
            <pc:sldMk cId="2379220786" sldId="2134804378"/>
            <ac:spMk id="105" creationId="{3A8DF813-9A1B-2779-792A-3FAED26079F9}"/>
          </ac:spMkLst>
        </pc:spChg>
        <pc:spChg chg="add mod replST">
          <ac:chgData name="Wenwen Zhang" userId="9dd81366-5d6f-445a-b031-6ea562624431" providerId="ADAL" clId="{83AF0EAE-1449-4C87-B14F-64EAAA6BDADC}" dt="2023-03-09T03:32:43.437" v="55708"/>
          <ac:spMkLst>
            <pc:docMk/>
            <pc:sldMk cId="2379220786" sldId="2134804378"/>
            <ac:spMk id="106" creationId="{7D99CB6E-1D23-4F83-4BEB-CD18BD12C810}"/>
          </ac:spMkLst>
        </pc:spChg>
        <pc:spChg chg="add mod replST">
          <ac:chgData name="Wenwen Zhang" userId="9dd81366-5d6f-445a-b031-6ea562624431" providerId="ADAL" clId="{83AF0EAE-1449-4C87-B14F-64EAAA6BDADC}" dt="2023-03-09T03:32:43.442" v="55730"/>
          <ac:spMkLst>
            <pc:docMk/>
            <pc:sldMk cId="2379220786" sldId="2134804378"/>
            <ac:spMk id="107" creationId="{D69C42B8-4C60-26CC-0D19-29FD30EB03D5}"/>
          </ac:spMkLst>
        </pc:spChg>
        <pc:spChg chg="add mod replST">
          <ac:chgData name="Wenwen Zhang" userId="9dd81366-5d6f-445a-b031-6ea562624431" providerId="ADAL" clId="{83AF0EAE-1449-4C87-B14F-64EAAA6BDADC}" dt="2023-03-09T03:32:43.439" v="55716"/>
          <ac:spMkLst>
            <pc:docMk/>
            <pc:sldMk cId="2379220786" sldId="2134804378"/>
            <ac:spMk id="108" creationId="{1B3714F0-FB11-6CFF-B870-4A13F4771623}"/>
          </ac:spMkLst>
        </pc:spChg>
        <pc:spChg chg="add mod replST">
          <ac:chgData name="Wenwen Zhang" userId="9dd81366-5d6f-445a-b031-6ea562624431" providerId="ADAL" clId="{83AF0EAE-1449-4C87-B14F-64EAAA6BDADC}" dt="2023-03-09T03:32:43.438" v="55711"/>
          <ac:spMkLst>
            <pc:docMk/>
            <pc:sldMk cId="2379220786" sldId="2134804378"/>
            <ac:spMk id="109" creationId="{B13C4469-198D-B852-22BB-6739427CE5F2}"/>
          </ac:spMkLst>
        </pc:spChg>
        <pc:spChg chg="add mod replST">
          <ac:chgData name="Wenwen Zhang" userId="9dd81366-5d6f-445a-b031-6ea562624431" providerId="ADAL" clId="{83AF0EAE-1449-4C87-B14F-64EAAA6BDADC}" dt="2023-03-09T03:32:43.439" v="55717"/>
          <ac:spMkLst>
            <pc:docMk/>
            <pc:sldMk cId="2379220786" sldId="2134804378"/>
            <ac:spMk id="110" creationId="{DC8BACB4-7C89-08C3-CDB4-9F3F60A76FE4}"/>
          </ac:spMkLst>
        </pc:spChg>
        <pc:spChg chg="add mod replST">
          <ac:chgData name="Wenwen Zhang" userId="9dd81366-5d6f-445a-b031-6ea562624431" providerId="ADAL" clId="{83AF0EAE-1449-4C87-B14F-64EAAA6BDADC}" dt="2023-03-09T03:32:43.437" v="55710"/>
          <ac:spMkLst>
            <pc:docMk/>
            <pc:sldMk cId="2379220786" sldId="2134804378"/>
            <ac:spMk id="111" creationId="{B0CDCDCF-3A08-7E90-1BAF-B8913112CDB9}"/>
          </ac:spMkLst>
        </pc:spChg>
        <pc:spChg chg="add mod replST">
          <ac:chgData name="Wenwen Zhang" userId="9dd81366-5d6f-445a-b031-6ea562624431" providerId="ADAL" clId="{83AF0EAE-1449-4C87-B14F-64EAAA6BDADC}" dt="2023-03-09T03:32:43.438" v="55713"/>
          <ac:spMkLst>
            <pc:docMk/>
            <pc:sldMk cId="2379220786" sldId="2134804378"/>
            <ac:spMk id="112" creationId="{B653AB44-96C0-EEBA-9451-224DB7D70401}"/>
          </ac:spMkLst>
        </pc:spChg>
        <pc:spChg chg="add mod replST">
          <ac:chgData name="Wenwen Zhang" userId="9dd81366-5d6f-445a-b031-6ea562624431" providerId="ADAL" clId="{83AF0EAE-1449-4C87-B14F-64EAAA6BDADC}" dt="2023-03-09T03:32:43.442" v="55728"/>
          <ac:spMkLst>
            <pc:docMk/>
            <pc:sldMk cId="2379220786" sldId="2134804378"/>
            <ac:spMk id="113" creationId="{057CDBA5-728A-FA1E-05B7-3BD89CF1BEE7}"/>
          </ac:spMkLst>
        </pc:spChg>
        <pc:spChg chg="add del mod replST">
          <ac:chgData name="Wenwen Zhang" userId="9dd81366-5d6f-445a-b031-6ea562624431" providerId="ADAL" clId="{83AF0EAE-1449-4C87-B14F-64EAAA6BDADC}" dt="2023-03-09T03:32:43.437" v="55709"/>
          <ac:spMkLst>
            <pc:docMk/>
            <pc:sldMk cId="2379220786" sldId="2134804378"/>
            <ac:spMk id="114" creationId="{E8635B72-F4D2-02CE-C7C7-9587809CECD5}"/>
          </ac:spMkLst>
        </pc:spChg>
        <pc:spChg chg="add mod replST">
          <ac:chgData name="Wenwen Zhang" userId="9dd81366-5d6f-445a-b031-6ea562624431" providerId="ADAL" clId="{83AF0EAE-1449-4C87-B14F-64EAAA6BDADC}" dt="2023-03-09T03:32:43.441" v="55723"/>
          <ac:spMkLst>
            <pc:docMk/>
            <pc:sldMk cId="2379220786" sldId="2134804378"/>
            <ac:spMk id="115" creationId="{1CC87783-104E-D409-4C73-ED257A0808EC}"/>
          </ac:spMkLst>
        </pc:spChg>
        <pc:spChg chg="add mod replST">
          <ac:chgData name="Wenwen Zhang" userId="9dd81366-5d6f-445a-b031-6ea562624431" providerId="ADAL" clId="{83AF0EAE-1449-4C87-B14F-64EAAA6BDADC}" dt="2023-03-09T03:32:43.442" v="55729"/>
          <ac:spMkLst>
            <pc:docMk/>
            <pc:sldMk cId="2379220786" sldId="2134804378"/>
            <ac:spMk id="116" creationId="{E5D67288-B5AD-F8FA-A2A2-F7DE4F29C023}"/>
          </ac:spMkLst>
        </pc:spChg>
        <pc:spChg chg="add mod replST">
          <ac:chgData name="Wenwen Zhang" userId="9dd81366-5d6f-445a-b031-6ea562624431" providerId="ADAL" clId="{83AF0EAE-1449-4C87-B14F-64EAAA6BDADC}" dt="2023-03-09T03:32:43.441" v="55724"/>
          <ac:spMkLst>
            <pc:docMk/>
            <pc:sldMk cId="2379220786" sldId="2134804378"/>
            <ac:spMk id="117" creationId="{509F5596-1340-D291-3256-B99CFC2B346C}"/>
          </ac:spMkLst>
        </pc:spChg>
        <pc:spChg chg="add mod replST">
          <ac:chgData name="Wenwen Zhang" userId="9dd81366-5d6f-445a-b031-6ea562624431" providerId="ADAL" clId="{83AF0EAE-1449-4C87-B14F-64EAAA6BDADC}" dt="2023-03-09T03:32:43.441" v="55726"/>
          <ac:spMkLst>
            <pc:docMk/>
            <pc:sldMk cId="2379220786" sldId="2134804378"/>
            <ac:spMk id="118" creationId="{08B8ABB9-04BA-07AF-BD6C-E7D71FFD0E2B}"/>
          </ac:spMkLst>
        </pc:spChg>
        <pc:spChg chg="add mod replST">
          <ac:chgData name="Wenwen Zhang" userId="9dd81366-5d6f-445a-b031-6ea562624431" providerId="ADAL" clId="{83AF0EAE-1449-4C87-B14F-64EAAA6BDADC}" dt="2023-03-09T03:32:43.438" v="55712"/>
          <ac:spMkLst>
            <pc:docMk/>
            <pc:sldMk cId="2379220786" sldId="2134804378"/>
            <ac:spMk id="119" creationId="{D6A00346-BF8C-0977-FC79-E34711910C06}"/>
          </ac:spMkLst>
        </pc:spChg>
        <pc:spChg chg="add mod replST">
          <ac:chgData name="Wenwen Zhang" userId="9dd81366-5d6f-445a-b031-6ea562624431" providerId="ADAL" clId="{83AF0EAE-1449-4C87-B14F-64EAAA6BDADC}" dt="2023-03-09T03:32:43.436" v="55706"/>
          <ac:spMkLst>
            <pc:docMk/>
            <pc:sldMk cId="2379220786" sldId="2134804378"/>
            <ac:spMk id="120" creationId="{227DD4AF-FBFF-94DA-B02A-6E7850C7E7D8}"/>
          </ac:spMkLst>
        </pc:spChg>
        <pc:spChg chg="add mod replST">
          <ac:chgData name="Wenwen Zhang" userId="9dd81366-5d6f-445a-b031-6ea562624431" providerId="ADAL" clId="{83AF0EAE-1449-4C87-B14F-64EAAA6BDADC}" dt="2023-03-09T03:32:43.438" v="55714"/>
          <ac:spMkLst>
            <pc:docMk/>
            <pc:sldMk cId="2379220786" sldId="2134804378"/>
            <ac:spMk id="121" creationId="{432AC78C-8996-78EA-2C3C-C914CB0BA96C}"/>
          </ac:spMkLst>
        </pc:spChg>
        <pc:spChg chg="add mod replST">
          <ac:chgData name="Wenwen Zhang" userId="9dd81366-5d6f-445a-b031-6ea562624431" providerId="ADAL" clId="{83AF0EAE-1449-4C87-B14F-64EAAA6BDADC}" dt="2023-03-09T03:32:43.442" v="55727"/>
          <ac:spMkLst>
            <pc:docMk/>
            <pc:sldMk cId="2379220786" sldId="2134804378"/>
            <ac:spMk id="122" creationId="{211D1667-71CF-DAE2-F8DB-8BA875197FF5}"/>
          </ac:spMkLst>
        </pc:spChg>
        <pc:spChg chg="add mod replST">
          <ac:chgData name="Wenwen Zhang" userId="9dd81366-5d6f-445a-b031-6ea562624431" providerId="ADAL" clId="{83AF0EAE-1449-4C87-B14F-64EAAA6BDADC}" dt="2023-03-09T03:32:43.437" v="55707"/>
          <ac:spMkLst>
            <pc:docMk/>
            <pc:sldMk cId="2379220786" sldId="2134804378"/>
            <ac:spMk id="123" creationId="{4E8D93E6-7DB4-9D3D-D966-317FB4863F0A}"/>
          </ac:spMkLst>
        </pc:spChg>
        <pc:spChg chg="add mod replST">
          <ac:chgData name="Wenwen Zhang" userId="9dd81366-5d6f-445a-b031-6ea562624431" providerId="ADAL" clId="{83AF0EAE-1449-4C87-B14F-64EAAA6BDADC}" dt="2023-03-09T03:32:43.440" v="55719"/>
          <ac:spMkLst>
            <pc:docMk/>
            <pc:sldMk cId="2379220786" sldId="2134804378"/>
            <ac:spMk id="124" creationId="{F5416F8A-DB55-9CAE-1F3D-9BBF3DB9D7E4}"/>
          </ac:spMkLst>
        </pc:spChg>
        <pc:spChg chg="add mod replST">
          <ac:chgData name="Wenwen Zhang" userId="9dd81366-5d6f-445a-b031-6ea562624431" providerId="ADAL" clId="{83AF0EAE-1449-4C87-B14F-64EAAA6BDADC}" dt="2023-03-09T03:32:43.440" v="55720"/>
          <ac:spMkLst>
            <pc:docMk/>
            <pc:sldMk cId="2379220786" sldId="2134804378"/>
            <ac:spMk id="125" creationId="{2E1BE011-4D99-DC89-7007-EEEE1188A90E}"/>
          </ac:spMkLst>
        </pc:spChg>
        <pc:spChg chg="add mod replST">
          <ac:chgData name="Wenwen Zhang" userId="9dd81366-5d6f-445a-b031-6ea562624431" providerId="ADAL" clId="{83AF0EAE-1449-4C87-B14F-64EAAA6BDADC}" dt="2023-03-09T03:32:43.439" v="55718"/>
          <ac:spMkLst>
            <pc:docMk/>
            <pc:sldMk cId="2379220786" sldId="2134804378"/>
            <ac:spMk id="126" creationId="{2BA4A63C-91D0-B25D-6E71-FBE09FF4C474}"/>
          </ac:spMkLst>
        </pc:spChg>
        <pc:spChg chg="add mod replST">
          <ac:chgData name="Wenwen Zhang" userId="9dd81366-5d6f-445a-b031-6ea562624431" providerId="ADAL" clId="{83AF0EAE-1449-4C87-B14F-64EAAA6BDADC}" dt="2023-03-09T03:32:43.440" v="55721"/>
          <ac:spMkLst>
            <pc:docMk/>
            <pc:sldMk cId="2379220786" sldId="2134804378"/>
            <ac:spMk id="127" creationId="{8BF47315-055B-2430-AC40-B6919707E659}"/>
          </ac:spMkLst>
        </pc:spChg>
        <pc:spChg chg="add mod replST">
          <ac:chgData name="Wenwen Zhang" userId="9dd81366-5d6f-445a-b031-6ea562624431" providerId="ADAL" clId="{83AF0EAE-1449-4C87-B14F-64EAAA6BDADC}" dt="2023-03-09T03:32:43.439" v="55715"/>
          <ac:spMkLst>
            <pc:docMk/>
            <pc:sldMk cId="2379220786" sldId="2134804378"/>
            <ac:spMk id="128" creationId="{82957DE4-02C5-962B-D2C2-993D7C2172E4}"/>
          </ac:spMkLst>
        </pc:spChg>
        <pc:spChg chg="add mod replST">
          <ac:chgData name="Wenwen Zhang" userId="9dd81366-5d6f-445a-b031-6ea562624431" providerId="ADAL" clId="{83AF0EAE-1449-4C87-B14F-64EAAA6BDADC}" dt="2023-03-09T03:32:43.443" v="55738"/>
          <ac:spMkLst>
            <pc:docMk/>
            <pc:sldMk cId="2379220786" sldId="2134804378"/>
            <ac:spMk id="132" creationId="{A23A4658-6E59-77D4-37D9-17C9563BC8F5}"/>
          </ac:spMkLst>
        </pc:spChg>
        <pc:spChg chg="add mod replST">
          <ac:chgData name="Wenwen Zhang" userId="9dd81366-5d6f-445a-b031-6ea562624431" providerId="ADAL" clId="{83AF0EAE-1449-4C87-B14F-64EAAA6BDADC}" dt="2023-03-09T03:32:43.443" v="55737"/>
          <ac:spMkLst>
            <pc:docMk/>
            <pc:sldMk cId="2379220786" sldId="2134804378"/>
            <ac:spMk id="133" creationId="{B208B45B-6E7F-879C-F7BD-53CF3859C404}"/>
          </ac:spMkLst>
        </pc:spChg>
        <pc:spChg chg="add del mod replST">
          <ac:chgData name="Wenwen Zhang" userId="9dd81366-5d6f-445a-b031-6ea562624431" providerId="ADAL" clId="{83AF0EAE-1449-4C87-B14F-64EAAA6BDADC}" dt="2023-03-06T16:25:07.085" v="45394"/>
          <ac:spMkLst>
            <pc:docMk/>
            <pc:sldMk cId="2379220786" sldId="2134804378"/>
            <ac:spMk id="134" creationId="{5C17C063-9A4B-B9AD-EABA-9D654625AACE}"/>
          </ac:spMkLst>
        </pc:spChg>
        <pc:spChg chg="add mod ord replST">
          <ac:chgData name="Wenwen Zhang" userId="9dd81366-5d6f-445a-b031-6ea562624431" providerId="ADAL" clId="{83AF0EAE-1449-4C87-B14F-64EAAA6BDADC}" dt="2023-03-09T03:32:43.444" v="55740"/>
          <ac:spMkLst>
            <pc:docMk/>
            <pc:sldMk cId="2379220786" sldId="2134804378"/>
            <ac:spMk id="135" creationId="{3B7515DF-22AD-A557-30E6-B8261A562FA2}"/>
          </ac:spMkLst>
        </pc:spChg>
        <pc:spChg chg="add mod ord replST">
          <ac:chgData name="Wenwen Zhang" userId="9dd81366-5d6f-445a-b031-6ea562624431" providerId="ADAL" clId="{83AF0EAE-1449-4C87-B14F-64EAAA6BDADC}" dt="2023-03-09T03:32:43.444" v="55742"/>
          <ac:spMkLst>
            <pc:docMk/>
            <pc:sldMk cId="2379220786" sldId="2134804378"/>
            <ac:spMk id="136" creationId="{C6E8FB93-ECBB-BC92-DAF9-D87490248993}"/>
          </ac:spMkLst>
        </pc:spChg>
        <pc:spChg chg="add mod ord replST">
          <ac:chgData name="Wenwen Zhang" userId="9dd81366-5d6f-445a-b031-6ea562624431" providerId="ADAL" clId="{83AF0EAE-1449-4C87-B14F-64EAAA6BDADC}" dt="2023-03-09T03:32:43.444" v="55744"/>
          <ac:spMkLst>
            <pc:docMk/>
            <pc:sldMk cId="2379220786" sldId="2134804378"/>
            <ac:spMk id="137" creationId="{1EBD1EBF-C7D5-8C7C-3271-B5E201E7016F}"/>
          </ac:spMkLst>
        </pc:spChg>
        <pc:spChg chg="add del mod modVis">
          <ac:chgData name="Wenwen Zhang" userId="9dd81366-5d6f-445a-b031-6ea562624431" providerId="ADAL" clId="{83AF0EAE-1449-4C87-B14F-64EAAA6BDADC}" dt="2023-03-06T14:19:05.521" v="26015"/>
          <ac:spMkLst>
            <pc:docMk/>
            <pc:sldMk cId="2379220786" sldId="2134804378"/>
            <ac:spMk id="138" creationId="{2C9EF4B1-4737-A786-B7F0-90CE00A031B4}"/>
          </ac:spMkLst>
        </pc:spChg>
        <pc:spChg chg="add del mod modVis">
          <ac:chgData name="Wenwen Zhang" userId="9dd81366-5d6f-445a-b031-6ea562624431" providerId="ADAL" clId="{83AF0EAE-1449-4C87-B14F-64EAAA6BDADC}" dt="2023-03-06T14:19:09.269" v="26497"/>
          <ac:spMkLst>
            <pc:docMk/>
            <pc:sldMk cId="2379220786" sldId="2134804378"/>
            <ac:spMk id="140" creationId="{32B549C3-B598-D3FB-3715-65202FFF17AA}"/>
          </ac:spMkLst>
        </pc:spChg>
        <pc:spChg chg="add del mod modVis">
          <ac:chgData name="Wenwen Zhang" userId="9dd81366-5d6f-445a-b031-6ea562624431" providerId="ADAL" clId="{83AF0EAE-1449-4C87-B14F-64EAAA6BDADC}" dt="2023-03-06T14:19:33.390" v="39167"/>
          <ac:spMkLst>
            <pc:docMk/>
            <pc:sldMk cId="2379220786" sldId="2134804378"/>
            <ac:spMk id="142" creationId="{F79715BD-4FD4-D010-B23F-3CED514BEBD0}"/>
          </ac:spMkLst>
        </pc:spChg>
        <pc:spChg chg="add mod replST delST">
          <ac:chgData name="Wenwen Zhang" userId="9dd81366-5d6f-445a-b031-6ea562624431" providerId="ADAL" clId="{83AF0EAE-1449-4C87-B14F-64EAAA6BDADC}" dt="2023-03-06T14:19:33.390" v="39167"/>
          <ac:spMkLst>
            <pc:docMk/>
            <pc:sldMk cId="2379220786" sldId="2134804378"/>
            <ac:spMk id="143"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44"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45"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46"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47" creationId="{96DB64E7-7450-5BAA-7DCA-6F75AE12EF02}"/>
          </ac:spMkLst>
        </pc:spChg>
        <pc:spChg chg="del mod">
          <ac:chgData name="Wenwen Zhang" userId="9dd81366-5d6f-445a-b031-6ea562624431" providerId="ADAL" clId="{83AF0EAE-1449-4C87-B14F-64EAAA6BDADC}" dt="2023-03-06T14:20:00.040" v="43064"/>
          <ac:spMkLst>
            <pc:docMk/>
            <pc:sldMk cId="2379220786" sldId="2134804378"/>
            <ac:spMk id="149" creationId="{2EE848B4-1F42-6329-F252-6658C227E1F3}"/>
          </ac:spMkLst>
        </pc:spChg>
        <pc:spChg chg="add mod replST delST">
          <ac:chgData name="Wenwen Zhang" userId="9dd81366-5d6f-445a-b031-6ea562624431" providerId="ADAL" clId="{83AF0EAE-1449-4C87-B14F-64EAAA6BDADC}" dt="2023-03-06T14:19:33.390" v="39167"/>
          <ac:spMkLst>
            <pc:docMk/>
            <pc:sldMk cId="2379220786" sldId="2134804378"/>
            <ac:spMk id="150"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1"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2"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3"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4"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5"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6"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7"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8"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59"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0"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1"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2"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3"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4"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5"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6"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7" creationId="{96DB64E7-7450-5BAA-7DCA-6F75AE12EF02}"/>
          </ac:spMkLst>
        </pc:spChg>
        <pc:spChg chg="add mod replST delST">
          <ac:chgData name="Wenwen Zhang" userId="9dd81366-5d6f-445a-b031-6ea562624431" providerId="ADAL" clId="{83AF0EAE-1449-4C87-B14F-64EAAA6BDADC}" dt="2023-03-06T14:19:33.390" v="39167"/>
          <ac:spMkLst>
            <pc:docMk/>
            <pc:sldMk cId="2379220786" sldId="2134804378"/>
            <ac:spMk id="168" creationId="{96DB64E7-7450-5BAA-7DCA-6F75AE12EF02}"/>
          </ac:spMkLst>
        </pc:spChg>
        <pc:spChg chg="add del mod replST delST">
          <ac:chgData name="Wenwen Zhang" userId="9dd81366-5d6f-445a-b031-6ea562624431" providerId="ADAL" clId="{83AF0EAE-1449-4C87-B14F-64EAAA6BDADC}" dt="2023-03-06T14:19:33.390" v="39167"/>
          <ac:spMkLst>
            <pc:docMk/>
            <pc:sldMk cId="2379220786" sldId="2134804378"/>
            <ac:spMk id="169" creationId="{96DB64E7-7450-5BAA-7DCA-6F75AE12EF02}"/>
          </ac:spMkLst>
        </pc:spChg>
        <pc:spChg chg="mod ord">
          <ac:chgData name="Wenwen Zhang" userId="9dd81366-5d6f-445a-b031-6ea562624431" providerId="ADAL" clId="{83AF0EAE-1449-4C87-B14F-64EAAA6BDADC}" dt="2023-03-09T03:32:43.428" v="55637"/>
          <ac:spMkLst>
            <pc:docMk/>
            <pc:sldMk cId="2379220786" sldId="2134804378"/>
            <ac:spMk id="181" creationId="{7CDC462B-DC01-E701-64AE-27E4845FB608}"/>
          </ac:spMkLst>
        </pc:spChg>
        <pc:spChg chg="add del mod modVis">
          <ac:chgData name="Wenwen Zhang" userId="9dd81366-5d6f-445a-b031-6ea562624431" providerId="ADAL" clId="{83AF0EAE-1449-4C87-B14F-64EAAA6BDADC}" dt="2023-03-06T14:19:32.162" v="37264"/>
          <ac:spMkLst>
            <pc:docMk/>
            <pc:sldMk cId="2379220786" sldId="2134804378"/>
            <ac:spMk id="197" creationId="{4B168B61-64B0-A875-A3B0-BF8D569CEDA6}"/>
          </ac:spMkLst>
        </pc:spChg>
        <pc:spChg chg="add del mod modVis">
          <ac:chgData name="Wenwen Zhang" userId="9dd81366-5d6f-445a-b031-6ea562624431" providerId="ADAL" clId="{83AF0EAE-1449-4C87-B14F-64EAAA6BDADC}" dt="2023-03-06T14:19:18.757" v="31762" actId="962"/>
          <ac:spMkLst>
            <pc:docMk/>
            <pc:sldMk cId="2379220786" sldId="2134804378"/>
            <ac:spMk id="199" creationId="{E71F28D3-0876-3E82-7C02-4316C4409C18}"/>
          </ac:spMkLst>
        </pc:spChg>
        <pc:spChg chg="add del mod modVis">
          <ac:chgData name="Wenwen Zhang" userId="9dd81366-5d6f-445a-b031-6ea562624431" providerId="ADAL" clId="{83AF0EAE-1449-4C87-B14F-64EAAA6BDADC}" dt="2023-03-06T14:19:18.667" v="31441" actId="962"/>
          <ac:spMkLst>
            <pc:docMk/>
            <pc:sldMk cId="2379220786" sldId="2134804378"/>
            <ac:spMk id="201" creationId="{B9529345-51A0-CB44-2D09-4F167780C63A}"/>
          </ac:spMkLst>
        </pc:spChg>
        <pc:spChg chg="add del mod modVis">
          <ac:chgData name="Wenwen Zhang" userId="9dd81366-5d6f-445a-b031-6ea562624431" providerId="ADAL" clId="{83AF0EAE-1449-4C87-B14F-64EAAA6BDADC}" dt="2023-03-06T14:19:32.162" v="37264"/>
          <ac:spMkLst>
            <pc:docMk/>
            <pc:sldMk cId="2379220786" sldId="2134804378"/>
            <ac:spMk id="203" creationId="{A02DFA6C-C594-F3C7-03E7-5E48127C85DD}"/>
          </ac:spMkLst>
        </pc:spChg>
        <pc:spChg chg="add del mod modVis">
          <ac:chgData name="Wenwen Zhang" userId="9dd81366-5d6f-445a-b031-6ea562624431" providerId="ADAL" clId="{83AF0EAE-1449-4C87-B14F-64EAAA6BDADC}" dt="2023-03-06T14:19:32.162" v="37264"/>
          <ac:spMkLst>
            <pc:docMk/>
            <pc:sldMk cId="2379220786" sldId="2134804378"/>
            <ac:spMk id="205" creationId="{101E1E73-997F-790C-45AE-4443990EAD60}"/>
          </ac:spMkLst>
        </pc:spChg>
        <pc:spChg chg="add del mod modVis">
          <ac:chgData name="Wenwen Zhang" userId="9dd81366-5d6f-445a-b031-6ea562624431" providerId="ADAL" clId="{83AF0EAE-1449-4C87-B14F-64EAAA6BDADC}" dt="2023-03-06T14:19:24.094" v="34964" actId="962"/>
          <ac:spMkLst>
            <pc:docMk/>
            <pc:sldMk cId="2379220786" sldId="2134804378"/>
            <ac:spMk id="207" creationId="{4501FD58-CE26-FEAC-08FA-5A79C9994E0C}"/>
          </ac:spMkLst>
        </pc:spChg>
        <pc:spChg chg="add del mod modVis">
          <ac:chgData name="Wenwen Zhang" userId="9dd81366-5d6f-445a-b031-6ea562624431" providerId="ADAL" clId="{83AF0EAE-1449-4C87-B14F-64EAAA6BDADC}" dt="2023-03-06T14:19:23.990" v="34643" actId="962"/>
          <ac:spMkLst>
            <pc:docMk/>
            <pc:sldMk cId="2379220786" sldId="2134804378"/>
            <ac:spMk id="209" creationId="{437F9A70-4CE8-6E2E-93F4-98D2EFDA4455}"/>
          </ac:spMkLst>
        </pc:spChg>
        <pc:spChg chg="add del mod modVis">
          <ac:chgData name="Wenwen Zhang" userId="9dd81366-5d6f-445a-b031-6ea562624431" providerId="ADAL" clId="{83AF0EAE-1449-4C87-B14F-64EAAA6BDADC}" dt="2023-03-06T14:19:32.162" v="37264"/>
          <ac:spMkLst>
            <pc:docMk/>
            <pc:sldMk cId="2379220786" sldId="2134804378"/>
            <ac:spMk id="211" creationId="{BD879790-441C-5BE5-0EC7-4233A8B23B28}"/>
          </ac:spMkLst>
        </pc:spChg>
        <pc:spChg chg="add del mod modVis">
          <ac:chgData name="Wenwen Zhang" userId="9dd81366-5d6f-445a-b031-6ea562624431" providerId="ADAL" clId="{83AF0EAE-1449-4C87-B14F-64EAAA6BDADC}" dt="2023-03-06T14:19:42.065" v="39210"/>
          <ac:spMkLst>
            <pc:docMk/>
            <pc:sldMk cId="2379220786" sldId="2134804378"/>
            <ac:spMk id="213" creationId="{26611B54-4FA0-7151-2FAC-CA05326334CE}"/>
          </ac:spMkLst>
        </pc:spChg>
        <pc:spChg chg="add del mod modVis">
          <ac:chgData name="Wenwen Zhang" userId="9dd81366-5d6f-445a-b031-6ea562624431" providerId="ADAL" clId="{83AF0EAE-1449-4C87-B14F-64EAAA6BDADC}" dt="2023-03-06T14:19:46.679" v="43000"/>
          <ac:spMkLst>
            <pc:docMk/>
            <pc:sldMk cId="2379220786" sldId="2134804378"/>
            <ac:spMk id="214" creationId="{965945C9-A0C7-6FE7-EC7C-C1CBEB430115}"/>
          </ac:spMkLst>
        </pc:spChg>
        <pc:spChg chg="add del mod replST">
          <ac:chgData name="Wenwen Zhang" userId="9dd81366-5d6f-445a-b031-6ea562624431" providerId="ADAL" clId="{83AF0EAE-1449-4C87-B14F-64EAAA6BDADC}" dt="2023-03-06T16:17:09.958" v="44339"/>
          <ac:spMkLst>
            <pc:docMk/>
            <pc:sldMk cId="2379220786" sldId="2134804378"/>
            <ac:spMk id="215" creationId="{96DB64E7-7450-5BAA-7DCA-6F75AE12EF02}"/>
          </ac:spMkLst>
        </pc:spChg>
        <pc:spChg chg="add del mod replST">
          <ac:chgData name="Wenwen Zhang" userId="9dd81366-5d6f-445a-b031-6ea562624431" providerId="ADAL" clId="{83AF0EAE-1449-4C87-B14F-64EAAA6BDADC}" dt="2023-03-06T16:17:09.957" v="44336"/>
          <ac:spMkLst>
            <pc:docMk/>
            <pc:sldMk cId="2379220786" sldId="2134804378"/>
            <ac:spMk id="216" creationId="{96DB64E7-7450-5BAA-7DCA-6F75AE12EF02}"/>
          </ac:spMkLst>
        </pc:spChg>
        <pc:spChg chg="add del mod replST">
          <ac:chgData name="Wenwen Zhang" userId="9dd81366-5d6f-445a-b031-6ea562624431" providerId="ADAL" clId="{83AF0EAE-1449-4C87-B14F-64EAAA6BDADC}" dt="2023-03-06T16:17:09.957" v="44333"/>
          <ac:spMkLst>
            <pc:docMk/>
            <pc:sldMk cId="2379220786" sldId="2134804378"/>
            <ac:spMk id="217" creationId="{96DB64E7-7450-5BAA-7DCA-6F75AE12EF02}"/>
          </ac:spMkLst>
        </pc:spChg>
        <pc:spChg chg="add del mod replST">
          <ac:chgData name="Wenwen Zhang" userId="9dd81366-5d6f-445a-b031-6ea562624431" providerId="ADAL" clId="{83AF0EAE-1449-4C87-B14F-64EAAA6BDADC}" dt="2023-03-06T16:17:09.956" v="44330"/>
          <ac:spMkLst>
            <pc:docMk/>
            <pc:sldMk cId="2379220786" sldId="2134804378"/>
            <ac:spMk id="218" creationId="{96DB64E7-7450-5BAA-7DCA-6F75AE12EF02}"/>
          </ac:spMkLst>
        </pc:spChg>
        <pc:spChg chg="add del mod replST">
          <ac:chgData name="Wenwen Zhang" userId="9dd81366-5d6f-445a-b031-6ea562624431" providerId="ADAL" clId="{83AF0EAE-1449-4C87-B14F-64EAAA6BDADC}" dt="2023-03-06T16:17:09.955" v="44327"/>
          <ac:spMkLst>
            <pc:docMk/>
            <pc:sldMk cId="2379220786" sldId="2134804378"/>
            <ac:spMk id="219" creationId="{96DB64E7-7450-5BAA-7DCA-6F75AE12EF02}"/>
          </ac:spMkLst>
        </pc:spChg>
        <pc:spChg chg="add del mod replST">
          <ac:chgData name="Wenwen Zhang" userId="9dd81366-5d6f-445a-b031-6ea562624431" providerId="ADAL" clId="{83AF0EAE-1449-4C87-B14F-64EAAA6BDADC}" dt="2023-03-06T16:17:09.955" v="44324"/>
          <ac:spMkLst>
            <pc:docMk/>
            <pc:sldMk cId="2379220786" sldId="2134804378"/>
            <ac:spMk id="220" creationId="{96DB64E7-7450-5BAA-7DCA-6F75AE12EF02}"/>
          </ac:spMkLst>
        </pc:spChg>
        <pc:spChg chg="add del mod replST">
          <ac:chgData name="Wenwen Zhang" userId="9dd81366-5d6f-445a-b031-6ea562624431" providerId="ADAL" clId="{83AF0EAE-1449-4C87-B14F-64EAAA6BDADC}" dt="2023-03-06T16:17:09.954" v="44321"/>
          <ac:spMkLst>
            <pc:docMk/>
            <pc:sldMk cId="2379220786" sldId="2134804378"/>
            <ac:spMk id="221" creationId="{96DB64E7-7450-5BAA-7DCA-6F75AE12EF02}"/>
          </ac:spMkLst>
        </pc:spChg>
        <pc:spChg chg="add del mod replST">
          <ac:chgData name="Wenwen Zhang" userId="9dd81366-5d6f-445a-b031-6ea562624431" providerId="ADAL" clId="{83AF0EAE-1449-4C87-B14F-64EAAA6BDADC}" dt="2023-03-06T16:17:09.953" v="44318"/>
          <ac:spMkLst>
            <pc:docMk/>
            <pc:sldMk cId="2379220786" sldId="2134804378"/>
            <ac:spMk id="222" creationId="{96DB64E7-7450-5BAA-7DCA-6F75AE12EF02}"/>
          </ac:spMkLst>
        </pc:spChg>
        <pc:spChg chg="add del mod replST">
          <ac:chgData name="Wenwen Zhang" userId="9dd81366-5d6f-445a-b031-6ea562624431" providerId="ADAL" clId="{83AF0EAE-1449-4C87-B14F-64EAAA6BDADC}" dt="2023-03-06T16:17:09.953" v="44315"/>
          <ac:spMkLst>
            <pc:docMk/>
            <pc:sldMk cId="2379220786" sldId="2134804378"/>
            <ac:spMk id="223" creationId="{96DB64E7-7450-5BAA-7DCA-6F75AE12EF02}"/>
          </ac:spMkLst>
        </pc:spChg>
        <pc:spChg chg="add del mod replST">
          <ac:chgData name="Wenwen Zhang" userId="9dd81366-5d6f-445a-b031-6ea562624431" providerId="ADAL" clId="{83AF0EAE-1449-4C87-B14F-64EAAA6BDADC}" dt="2023-03-06T16:17:09.952" v="44312"/>
          <ac:spMkLst>
            <pc:docMk/>
            <pc:sldMk cId="2379220786" sldId="2134804378"/>
            <ac:spMk id="224" creationId="{96DB64E7-7450-5BAA-7DCA-6F75AE12EF02}"/>
          </ac:spMkLst>
        </pc:spChg>
        <pc:spChg chg="add del mod replST">
          <ac:chgData name="Wenwen Zhang" userId="9dd81366-5d6f-445a-b031-6ea562624431" providerId="ADAL" clId="{83AF0EAE-1449-4C87-B14F-64EAAA6BDADC}" dt="2023-03-06T16:17:09.951" v="44309"/>
          <ac:spMkLst>
            <pc:docMk/>
            <pc:sldMk cId="2379220786" sldId="2134804378"/>
            <ac:spMk id="225" creationId="{96DB64E7-7450-5BAA-7DCA-6F75AE12EF02}"/>
          </ac:spMkLst>
        </pc:spChg>
        <pc:spChg chg="add del mod replST">
          <ac:chgData name="Wenwen Zhang" userId="9dd81366-5d6f-445a-b031-6ea562624431" providerId="ADAL" clId="{83AF0EAE-1449-4C87-B14F-64EAAA6BDADC}" dt="2023-03-06T16:17:09.950" v="44306"/>
          <ac:spMkLst>
            <pc:docMk/>
            <pc:sldMk cId="2379220786" sldId="2134804378"/>
            <ac:spMk id="226" creationId="{96DB64E7-7450-5BAA-7DCA-6F75AE12EF02}"/>
          </ac:spMkLst>
        </pc:spChg>
        <pc:spChg chg="add del mod replST">
          <ac:chgData name="Wenwen Zhang" userId="9dd81366-5d6f-445a-b031-6ea562624431" providerId="ADAL" clId="{83AF0EAE-1449-4C87-B14F-64EAAA6BDADC}" dt="2023-03-06T16:17:09.950" v="44303"/>
          <ac:spMkLst>
            <pc:docMk/>
            <pc:sldMk cId="2379220786" sldId="2134804378"/>
            <ac:spMk id="227" creationId="{96DB64E7-7450-5BAA-7DCA-6F75AE12EF02}"/>
          </ac:spMkLst>
        </pc:spChg>
        <pc:spChg chg="add del mod replST">
          <ac:chgData name="Wenwen Zhang" userId="9dd81366-5d6f-445a-b031-6ea562624431" providerId="ADAL" clId="{83AF0EAE-1449-4C87-B14F-64EAAA6BDADC}" dt="2023-03-06T16:17:09.949" v="44300"/>
          <ac:spMkLst>
            <pc:docMk/>
            <pc:sldMk cId="2379220786" sldId="2134804378"/>
            <ac:spMk id="228" creationId="{96DB64E7-7450-5BAA-7DCA-6F75AE12EF02}"/>
          </ac:spMkLst>
        </pc:spChg>
        <pc:spChg chg="add del mod replST">
          <ac:chgData name="Wenwen Zhang" userId="9dd81366-5d6f-445a-b031-6ea562624431" providerId="ADAL" clId="{83AF0EAE-1449-4C87-B14F-64EAAA6BDADC}" dt="2023-03-06T16:17:09.948" v="44297"/>
          <ac:spMkLst>
            <pc:docMk/>
            <pc:sldMk cId="2379220786" sldId="2134804378"/>
            <ac:spMk id="229" creationId="{96DB64E7-7450-5BAA-7DCA-6F75AE12EF02}"/>
          </ac:spMkLst>
        </pc:spChg>
        <pc:spChg chg="add del mod replST">
          <ac:chgData name="Wenwen Zhang" userId="9dd81366-5d6f-445a-b031-6ea562624431" providerId="ADAL" clId="{83AF0EAE-1449-4C87-B14F-64EAAA6BDADC}" dt="2023-03-06T16:17:09.948" v="44294"/>
          <ac:spMkLst>
            <pc:docMk/>
            <pc:sldMk cId="2379220786" sldId="2134804378"/>
            <ac:spMk id="230" creationId="{96DB64E7-7450-5BAA-7DCA-6F75AE12EF02}"/>
          </ac:spMkLst>
        </pc:spChg>
        <pc:spChg chg="add del mod replST">
          <ac:chgData name="Wenwen Zhang" userId="9dd81366-5d6f-445a-b031-6ea562624431" providerId="ADAL" clId="{83AF0EAE-1449-4C87-B14F-64EAAA6BDADC}" dt="2023-03-06T16:17:09.947" v="44291"/>
          <ac:spMkLst>
            <pc:docMk/>
            <pc:sldMk cId="2379220786" sldId="2134804378"/>
            <ac:spMk id="231" creationId="{96DB64E7-7450-5BAA-7DCA-6F75AE12EF02}"/>
          </ac:spMkLst>
        </pc:spChg>
        <pc:spChg chg="add del mod replST">
          <ac:chgData name="Wenwen Zhang" userId="9dd81366-5d6f-445a-b031-6ea562624431" providerId="ADAL" clId="{83AF0EAE-1449-4C87-B14F-64EAAA6BDADC}" dt="2023-03-06T16:17:09.946" v="44288"/>
          <ac:spMkLst>
            <pc:docMk/>
            <pc:sldMk cId="2379220786" sldId="2134804378"/>
            <ac:spMk id="232" creationId="{96DB64E7-7450-5BAA-7DCA-6F75AE12EF02}"/>
          </ac:spMkLst>
        </pc:spChg>
        <pc:spChg chg="add del mod replST">
          <ac:chgData name="Wenwen Zhang" userId="9dd81366-5d6f-445a-b031-6ea562624431" providerId="ADAL" clId="{83AF0EAE-1449-4C87-B14F-64EAAA6BDADC}" dt="2023-03-06T16:17:09.945" v="44285"/>
          <ac:spMkLst>
            <pc:docMk/>
            <pc:sldMk cId="2379220786" sldId="2134804378"/>
            <ac:spMk id="233" creationId="{96DB64E7-7450-5BAA-7DCA-6F75AE12EF02}"/>
          </ac:spMkLst>
        </pc:spChg>
        <pc:spChg chg="add del mod replST">
          <ac:chgData name="Wenwen Zhang" userId="9dd81366-5d6f-445a-b031-6ea562624431" providerId="ADAL" clId="{83AF0EAE-1449-4C87-B14F-64EAAA6BDADC}" dt="2023-03-06T16:17:09.945" v="44282"/>
          <ac:spMkLst>
            <pc:docMk/>
            <pc:sldMk cId="2379220786" sldId="2134804378"/>
            <ac:spMk id="234" creationId="{96DB64E7-7450-5BAA-7DCA-6F75AE12EF02}"/>
          </ac:spMkLst>
        </pc:spChg>
        <pc:spChg chg="add del mod replST">
          <ac:chgData name="Wenwen Zhang" userId="9dd81366-5d6f-445a-b031-6ea562624431" providerId="ADAL" clId="{83AF0EAE-1449-4C87-B14F-64EAAA6BDADC}" dt="2023-03-06T16:17:09.944" v="44279"/>
          <ac:spMkLst>
            <pc:docMk/>
            <pc:sldMk cId="2379220786" sldId="2134804378"/>
            <ac:spMk id="235" creationId="{96DB64E7-7450-5BAA-7DCA-6F75AE12EF02}"/>
          </ac:spMkLst>
        </pc:spChg>
        <pc:spChg chg="add del mod replST">
          <ac:chgData name="Wenwen Zhang" userId="9dd81366-5d6f-445a-b031-6ea562624431" providerId="ADAL" clId="{83AF0EAE-1449-4C87-B14F-64EAAA6BDADC}" dt="2023-03-06T16:17:09.943" v="44276"/>
          <ac:spMkLst>
            <pc:docMk/>
            <pc:sldMk cId="2379220786" sldId="2134804378"/>
            <ac:spMk id="236" creationId="{96DB64E7-7450-5BAA-7DCA-6F75AE12EF02}"/>
          </ac:spMkLst>
        </pc:spChg>
        <pc:spChg chg="add del mod replST">
          <ac:chgData name="Wenwen Zhang" userId="9dd81366-5d6f-445a-b031-6ea562624431" providerId="ADAL" clId="{83AF0EAE-1449-4C87-B14F-64EAAA6BDADC}" dt="2023-03-06T16:17:09.942" v="44273"/>
          <ac:spMkLst>
            <pc:docMk/>
            <pc:sldMk cId="2379220786" sldId="2134804378"/>
            <ac:spMk id="237" creationId="{96DB64E7-7450-5BAA-7DCA-6F75AE12EF02}"/>
          </ac:spMkLst>
        </pc:spChg>
        <pc:spChg chg="add del mod replST">
          <ac:chgData name="Wenwen Zhang" userId="9dd81366-5d6f-445a-b031-6ea562624431" providerId="ADAL" clId="{83AF0EAE-1449-4C87-B14F-64EAAA6BDADC}" dt="2023-03-06T16:17:09.942" v="44270"/>
          <ac:spMkLst>
            <pc:docMk/>
            <pc:sldMk cId="2379220786" sldId="2134804378"/>
            <ac:spMk id="238" creationId="{96DB64E7-7450-5BAA-7DCA-6F75AE12EF02}"/>
          </ac:spMkLst>
        </pc:spChg>
        <pc:spChg chg="add del mod replST">
          <ac:chgData name="Wenwen Zhang" userId="9dd81366-5d6f-445a-b031-6ea562624431" providerId="ADAL" clId="{83AF0EAE-1449-4C87-B14F-64EAAA6BDADC}" dt="2023-03-06T16:17:09.941" v="44267"/>
          <ac:spMkLst>
            <pc:docMk/>
            <pc:sldMk cId="2379220786" sldId="2134804378"/>
            <ac:spMk id="239" creationId="{96DB64E7-7450-5BAA-7DCA-6F75AE12EF02}"/>
          </ac:spMkLst>
        </pc:spChg>
        <pc:spChg chg="add del mod modVis">
          <ac:chgData name="Wenwen Zhang" userId="9dd81366-5d6f-445a-b031-6ea562624431" providerId="ADAL" clId="{83AF0EAE-1449-4C87-B14F-64EAAA6BDADC}" dt="2023-03-06T14:19:53.342" v="43047"/>
          <ac:spMkLst>
            <pc:docMk/>
            <pc:sldMk cId="2379220786" sldId="2134804378"/>
            <ac:spMk id="266" creationId="{953D0CC5-B2FE-637E-03AE-40CA9FB92A58}"/>
          </ac:spMkLst>
        </pc:spChg>
        <pc:spChg chg="add del mod modVis">
          <ac:chgData name="Wenwen Zhang" userId="9dd81366-5d6f-445a-b031-6ea562624431" providerId="ADAL" clId="{83AF0EAE-1449-4C87-B14F-64EAAA6BDADC}" dt="2023-03-06T14:20:04.560" v="43793"/>
          <ac:spMkLst>
            <pc:docMk/>
            <pc:sldMk cId="2379220786" sldId="2134804378"/>
            <ac:spMk id="267" creationId="{E8E7D01B-E905-00F0-576C-EA33869CBAD1}"/>
          </ac:spMkLst>
        </pc:spChg>
        <pc:spChg chg="add del mod modVis">
          <ac:chgData name="Wenwen Zhang" userId="9dd81366-5d6f-445a-b031-6ea562624431" providerId="ADAL" clId="{83AF0EAE-1449-4C87-B14F-64EAAA6BDADC}" dt="2023-03-06T16:17:06.273" v="44168"/>
          <ac:spMkLst>
            <pc:docMk/>
            <pc:sldMk cId="2379220786" sldId="2134804378"/>
            <ac:spMk id="269" creationId="{E151E23F-8300-92F6-B752-8F1738D12AFD}"/>
          </ac:spMkLst>
        </pc:spChg>
        <pc:spChg chg="add del mod modVis">
          <ac:chgData name="Wenwen Zhang" userId="9dd81366-5d6f-445a-b031-6ea562624431" providerId="ADAL" clId="{83AF0EAE-1449-4C87-B14F-64EAAA6BDADC}" dt="2023-03-06T16:17:10.014" v="44500"/>
          <ac:spMkLst>
            <pc:docMk/>
            <pc:sldMk cId="2379220786" sldId="2134804378"/>
            <ac:spMk id="271" creationId="{5323724E-CC48-FC34-C042-16ABB155C450}"/>
          </ac:spMkLst>
        </pc:spChg>
        <pc:spChg chg="add mod replST">
          <ac:chgData name="Wenwen Zhang" userId="9dd81366-5d6f-445a-b031-6ea562624431" providerId="ADAL" clId="{83AF0EAE-1449-4C87-B14F-64EAAA6BDADC}" dt="2023-03-09T03:33:06.957" v="55768"/>
          <ac:spMkLst>
            <pc:docMk/>
            <pc:sldMk cId="2379220786" sldId="2134804378"/>
            <ac:spMk id="273" creationId="{A52F662B-8EA0-8C7F-49C9-EDAE3CCBB551}"/>
          </ac:spMkLst>
        </pc:spChg>
        <pc:spChg chg="add del mod modVis">
          <ac:chgData name="Wenwen Zhang" userId="9dd81366-5d6f-445a-b031-6ea562624431" providerId="ADAL" clId="{83AF0EAE-1449-4C87-B14F-64EAAA6BDADC}" dt="2023-03-06T16:17:18.250" v="44549"/>
          <ac:spMkLst>
            <pc:docMk/>
            <pc:sldMk cId="2379220786" sldId="2134804378"/>
            <ac:spMk id="274" creationId="{74EB7579-E439-08DA-8133-D038FD48F763}"/>
          </ac:spMkLst>
        </pc:spChg>
        <pc:spChg chg="add del mod modVis">
          <ac:chgData name="Wenwen Zhang" userId="9dd81366-5d6f-445a-b031-6ea562624431" providerId="ADAL" clId="{83AF0EAE-1449-4C87-B14F-64EAAA6BDADC}" dt="2023-03-06T16:25:07.215" v="45649"/>
          <ac:spMkLst>
            <pc:docMk/>
            <pc:sldMk cId="2379220786" sldId="2134804378"/>
            <ac:spMk id="275" creationId="{D61BB57D-4195-8BE4-0D27-0DD375544739}"/>
          </ac:spMkLst>
        </pc:spChg>
        <pc:graphicFrameChg chg="add mod ord replST">
          <ac:chgData name="Wenwen Zhang" userId="9dd81366-5d6f-445a-b031-6ea562624431" providerId="ADAL" clId="{83AF0EAE-1449-4C87-B14F-64EAAA6BDADC}" dt="2023-03-09T03:32:43.436" v="55705"/>
          <ac:graphicFrameMkLst>
            <pc:docMk/>
            <pc:sldMk cId="2379220786" sldId="2134804378"/>
            <ac:graphicFrameMk id="5" creationId="{CE95D88C-4C45-3F2E-3A04-BD41328E4757}"/>
          </ac:graphicFrameMkLst>
        </pc:graphicFrameChg>
        <pc:graphicFrameChg chg="del">
          <ac:chgData name="Wenwen Zhang" userId="9dd81366-5d6f-445a-b031-6ea562624431" providerId="ADAL" clId="{83AF0EAE-1449-4C87-B14F-64EAAA6BDADC}" dt="2023-03-09T03:32:43.394" v="55605"/>
          <ac:graphicFrameMkLst>
            <pc:docMk/>
            <pc:sldMk cId="2379220786" sldId="2134804378"/>
            <ac:graphicFrameMk id="6" creationId="{51F3EFAA-BBE8-0517-7203-97BBF487AC22}"/>
          </ac:graphicFrameMkLst>
        </pc:graphicFrameChg>
        <pc:graphicFrameChg chg="mod">
          <ac:chgData name="Wenwen Zhang" userId="9dd81366-5d6f-445a-b031-6ea562624431" providerId="ADAL" clId="{83AF0EAE-1449-4C87-B14F-64EAAA6BDADC}" dt="2023-03-09T03:33:06.980" v="55772"/>
          <ac:graphicFrameMkLst>
            <pc:docMk/>
            <pc:sldMk cId="2379220786" sldId="2134804378"/>
            <ac:graphicFrameMk id="28" creationId="{015DFAEE-F78A-C272-92CE-F25C3417CAD0}"/>
          </ac:graphicFrameMkLst>
        </pc:graphicFrameChg>
        <pc:graphicFrameChg chg="add del mod replST">
          <ac:chgData name="Wenwen Zhang" userId="9dd81366-5d6f-445a-b031-6ea562624431" providerId="ADAL" clId="{83AF0EAE-1449-4C87-B14F-64EAAA6BDADC}" dt="2023-03-06T14:19:05.475" v="25870"/>
          <ac:graphicFrameMkLst>
            <pc:docMk/>
            <pc:sldMk cId="2379220786" sldId="2134804378"/>
            <ac:graphicFrameMk id="103" creationId="{E04BB797-B26E-DBD2-429E-6B025ADA2135}"/>
          </ac:graphicFrameMkLst>
        </pc:graphicFrameChg>
        <pc:graphicFrameChg chg="add del mod ord replST">
          <ac:chgData name="Wenwen Zhang" userId="9dd81366-5d6f-445a-b031-6ea562624431" providerId="ADAL" clId="{83AF0EAE-1449-4C87-B14F-64EAAA6BDADC}" dt="2023-03-06T14:19:09.234" v="26370"/>
          <ac:graphicFrameMkLst>
            <pc:docMk/>
            <pc:sldMk cId="2379220786" sldId="2134804378"/>
            <ac:graphicFrameMk id="139" creationId="{F3C14F6E-368D-4000-1137-390FEDEF9B33}"/>
          </ac:graphicFrameMkLst>
        </pc:graphicFrameChg>
        <pc:graphicFrameChg chg="add del mod ord replST">
          <ac:chgData name="Wenwen Zhang" userId="9dd81366-5d6f-445a-b031-6ea562624431" providerId="ADAL" clId="{83AF0EAE-1449-4C87-B14F-64EAAA6BDADC}" dt="2023-03-06T14:19:46.609" v="42780"/>
          <ac:graphicFrameMkLst>
            <pc:docMk/>
            <pc:sldMk cId="2379220786" sldId="2134804378"/>
            <ac:graphicFrameMk id="141" creationId="{A1286E3A-BF3B-C1EE-8B6B-4C0ED392F876}"/>
          </ac:graphicFrameMkLst>
        </pc:graphicFrameChg>
        <pc:graphicFrameChg chg="del">
          <ac:chgData name="Wenwen Zhang" userId="9dd81366-5d6f-445a-b031-6ea562624431" providerId="ADAL" clId="{83AF0EAE-1449-4C87-B14F-64EAAA6BDADC}" dt="2023-03-06T14:18:50.277" v="24283"/>
          <ac:graphicFrameMkLst>
            <pc:docMk/>
            <pc:sldMk cId="2379220786" sldId="2134804378"/>
            <ac:graphicFrameMk id="148" creationId="{7297D79D-1122-643F-8AB8-3024FAE50276}"/>
          </ac:graphicFrameMkLst>
        </pc:graphicFrameChg>
        <pc:graphicFrameChg chg="add del mod ord replST delST">
          <ac:chgData name="Wenwen Zhang" userId="9dd81366-5d6f-445a-b031-6ea562624431" providerId="ADAL" clId="{83AF0EAE-1449-4C87-B14F-64EAAA6BDADC}" dt="2023-03-06T14:19:33.390" v="39167"/>
          <ac:graphicFrameMkLst>
            <pc:docMk/>
            <pc:sldMk cId="2379220786" sldId="2134804378"/>
            <ac:graphicFrameMk id="196" creationId="{D8244ED4-0EF1-B4FB-E6CC-A10AA1DB9A42}"/>
          </ac:graphicFrameMkLst>
        </pc:graphicFrameChg>
        <pc:graphicFrameChg chg="add del mod ord replST delST">
          <ac:chgData name="Wenwen Zhang" userId="9dd81366-5d6f-445a-b031-6ea562624431" providerId="ADAL" clId="{83AF0EAE-1449-4C87-B14F-64EAAA6BDADC}" dt="2023-03-06T14:19:32.162" v="37264"/>
          <ac:graphicFrameMkLst>
            <pc:docMk/>
            <pc:sldMk cId="2379220786" sldId="2134804378"/>
            <ac:graphicFrameMk id="198" creationId="{9B2A87E7-FAA4-586A-E9A7-4639581A3206}"/>
          </ac:graphicFrameMkLst>
        </pc:graphicFrameChg>
        <pc:graphicFrameChg chg="add del mod ord replST delST">
          <ac:chgData name="Wenwen Zhang" userId="9dd81366-5d6f-445a-b031-6ea562624431" providerId="ADAL" clId="{83AF0EAE-1449-4C87-B14F-64EAAA6BDADC}" dt="2023-03-06T14:19:18.679" v="31517" actId="1076"/>
          <ac:graphicFrameMkLst>
            <pc:docMk/>
            <pc:sldMk cId="2379220786" sldId="2134804378"/>
            <ac:graphicFrameMk id="200" creationId="{AABEE096-D852-2E94-D444-1284A26E6A85}"/>
          </ac:graphicFrameMkLst>
        </pc:graphicFrameChg>
        <pc:graphicFrameChg chg="add mod ord replST delST">
          <ac:chgData name="Wenwen Zhang" userId="9dd81366-5d6f-445a-b031-6ea562624431" providerId="ADAL" clId="{83AF0EAE-1449-4C87-B14F-64EAAA6BDADC}" dt="2023-03-06T14:19:18.629" v="31327" actId="1076"/>
          <ac:graphicFrameMkLst>
            <pc:docMk/>
            <pc:sldMk cId="2379220786" sldId="2134804378"/>
            <ac:graphicFrameMk id="202" creationId="{4AF204D4-2948-BDA5-8D7F-0E4BB296A965}"/>
          </ac:graphicFrameMkLst>
        </pc:graphicFrameChg>
        <pc:graphicFrameChg chg="add del mod ord replST delST">
          <ac:chgData name="Wenwen Zhang" userId="9dd81366-5d6f-445a-b031-6ea562624431" providerId="ADAL" clId="{83AF0EAE-1449-4C87-B14F-64EAAA6BDADC}" dt="2023-03-06T14:19:32.162" v="37264"/>
          <ac:graphicFrameMkLst>
            <pc:docMk/>
            <pc:sldMk cId="2379220786" sldId="2134804378"/>
            <ac:graphicFrameMk id="204" creationId="{FA7E68D2-AC75-08D1-2133-260D69C09E21}"/>
          </ac:graphicFrameMkLst>
        </pc:graphicFrameChg>
        <pc:graphicFrameChg chg="add del mod ord replST delST">
          <ac:chgData name="Wenwen Zhang" userId="9dd81366-5d6f-445a-b031-6ea562624431" providerId="ADAL" clId="{83AF0EAE-1449-4C87-B14F-64EAAA6BDADC}" dt="2023-03-06T14:19:32.162" v="37264"/>
          <ac:graphicFrameMkLst>
            <pc:docMk/>
            <pc:sldMk cId="2379220786" sldId="2134804378"/>
            <ac:graphicFrameMk id="206" creationId="{D3DF0D04-CF70-E4CA-192F-BB13045A78EF}"/>
          </ac:graphicFrameMkLst>
        </pc:graphicFrameChg>
        <pc:graphicFrameChg chg="add del mod ord replST delST">
          <ac:chgData name="Wenwen Zhang" userId="9dd81366-5d6f-445a-b031-6ea562624431" providerId="ADAL" clId="{83AF0EAE-1449-4C87-B14F-64EAAA6BDADC}" dt="2023-03-06T14:19:24.008" v="34719" actId="1076"/>
          <ac:graphicFrameMkLst>
            <pc:docMk/>
            <pc:sldMk cId="2379220786" sldId="2134804378"/>
            <ac:graphicFrameMk id="208" creationId="{A6E4C4CB-EE93-F12A-BD03-340420F5F986}"/>
          </ac:graphicFrameMkLst>
        </pc:graphicFrameChg>
        <pc:graphicFrameChg chg="add mod ord replST delST">
          <ac:chgData name="Wenwen Zhang" userId="9dd81366-5d6f-445a-b031-6ea562624431" providerId="ADAL" clId="{83AF0EAE-1449-4C87-B14F-64EAAA6BDADC}" dt="2023-03-06T14:19:23.945" v="34529" actId="1076"/>
          <ac:graphicFrameMkLst>
            <pc:docMk/>
            <pc:sldMk cId="2379220786" sldId="2134804378"/>
            <ac:graphicFrameMk id="210" creationId="{A197B93C-9A13-7FFC-1B57-3796EE5FFF07}"/>
          </ac:graphicFrameMkLst>
        </pc:graphicFrameChg>
        <pc:graphicFrameChg chg="add mod ord replST delST">
          <ac:chgData name="Wenwen Zhang" userId="9dd81366-5d6f-445a-b031-6ea562624431" providerId="ADAL" clId="{83AF0EAE-1449-4C87-B14F-64EAAA6BDADC}" dt="2023-03-06T14:19:32.162" v="37264"/>
          <ac:graphicFrameMkLst>
            <pc:docMk/>
            <pc:sldMk cId="2379220786" sldId="2134804378"/>
            <ac:graphicFrameMk id="212" creationId="{9CBFE60A-19A1-C390-972C-FF97F672A0B9}"/>
          </ac:graphicFrameMkLst>
        </pc:graphicFrameChg>
        <pc:graphicFrameChg chg="add del mod ord replST">
          <ac:chgData name="Wenwen Zhang" userId="9dd81366-5d6f-445a-b031-6ea562624431" providerId="ADAL" clId="{83AF0EAE-1449-4C87-B14F-64EAAA6BDADC}" dt="2023-03-06T14:20:04.500" v="43592"/>
          <ac:graphicFrameMkLst>
            <pc:docMk/>
            <pc:sldMk cId="2379220786" sldId="2134804378"/>
            <ac:graphicFrameMk id="265" creationId="{06F5AF47-89FD-F4E2-C336-3B9C25F219EA}"/>
          </ac:graphicFrameMkLst>
        </pc:graphicFrameChg>
        <pc:graphicFrameChg chg="add del mod ord replST">
          <ac:chgData name="Wenwen Zhang" userId="9dd81366-5d6f-445a-b031-6ea562624431" providerId="ADAL" clId="{83AF0EAE-1449-4C87-B14F-64EAAA6BDADC}" dt="2023-03-06T16:17:06.220" v="43967"/>
          <ac:graphicFrameMkLst>
            <pc:docMk/>
            <pc:sldMk cId="2379220786" sldId="2134804378"/>
            <ac:graphicFrameMk id="268" creationId="{62916B5D-8DB7-78C7-B673-47091C1BFFA1}"/>
          </ac:graphicFrameMkLst>
        </pc:graphicFrameChg>
        <pc:graphicFrameChg chg="add del mod ord replST">
          <ac:chgData name="Wenwen Zhang" userId="9dd81366-5d6f-445a-b031-6ea562624431" providerId="ADAL" clId="{83AF0EAE-1449-4C87-B14F-64EAAA6BDADC}" dt="2023-03-06T16:17:09.980" v="44374"/>
          <ac:graphicFrameMkLst>
            <pc:docMk/>
            <pc:sldMk cId="2379220786" sldId="2134804378"/>
            <ac:graphicFrameMk id="270" creationId="{240447FC-7AAF-2D69-9F0E-425F8CEB5D74}"/>
          </ac:graphicFrameMkLst>
        </pc:graphicFrameChg>
        <pc:graphicFrameChg chg="add del mod ord replST">
          <ac:chgData name="Wenwen Zhang" userId="9dd81366-5d6f-445a-b031-6ea562624431" providerId="ADAL" clId="{83AF0EAE-1449-4C87-B14F-64EAAA6BDADC}" dt="2023-03-06T16:25:07.179" v="45523"/>
          <ac:graphicFrameMkLst>
            <pc:docMk/>
            <pc:sldMk cId="2379220786" sldId="2134804378"/>
            <ac:graphicFrameMk id="272" creationId="{7812A3A9-C7A1-D44F-23CF-8135C37D5481}"/>
          </ac:graphicFrameMkLst>
        </pc:graphicFrameChg>
        <pc:graphicFrameChg chg="add mod ord replST">
          <ac:chgData name="Wenwen Zhang" userId="9dd81366-5d6f-445a-b031-6ea562624431" providerId="ADAL" clId="{83AF0EAE-1449-4C87-B14F-64EAAA6BDADC}" dt="2023-03-06T16:25:07.207" v="45605"/>
          <ac:graphicFrameMkLst>
            <pc:docMk/>
            <pc:sldMk cId="2379220786" sldId="2134804378"/>
            <ac:graphicFrameMk id="276" creationId="{8FA43A64-0C29-1AF9-600B-D709E3B62648}"/>
          </ac:graphicFrameMkLst>
        </pc:graphicFrameChg>
        <pc:cxnChg chg="del">
          <ac:chgData name="Wenwen Zhang" userId="9dd81366-5d6f-445a-b031-6ea562624431" providerId="ADAL" clId="{83AF0EAE-1449-4C87-B14F-64EAAA6BDADC}" dt="2023-03-06T14:18:50.259" v="24201"/>
          <ac:cxnSpMkLst>
            <pc:docMk/>
            <pc:sldMk cId="2379220786" sldId="2134804378"/>
            <ac:cxnSpMk id="3" creationId="{B8372F3A-4838-E400-53DE-EC91B68A78AA}"/>
          </ac:cxnSpMkLst>
        </pc:cxnChg>
        <pc:cxnChg chg="del">
          <ac:chgData name="Wenwen Zhang" userId="9dd81366-5d6f-445a-b031-6ea562624431" providerId="ADAL" clId="{83AF0EAE-1449-4C87-B14F-64EAAA6BDADC}" dt="2023-03-06T14:18:50.256" v="24191"/>
          <ac:cxnSpMkLst>
            <pc:docMk/>
            <pc:sldMk cId="2379220786" sldId="2134804378"/>
            <ac:cxnSpMk id="5" creationId="{3E189A38-D8FD-0788-6407-EDE8E6C492FA}"/>
          </ac:cxnSpMkLst>
        </pc:cxnChg>
        <pc:cxnChg chg="del">
          <ac:chgData name="Wenwen Zhang" userId="9dd81366-5d6f-445a-b031-6ea562624431" providerId="ADAL" clId="{83AF0EAE-1449-4C87-B14F-64EAAA6BDADC}" dt="2023-03-06T14:18:50.257" v="24193"/>
          <ac:cxnSpMkLst>
            <pc:docMk/>
            <pc:sldMk cId="2379220786" sldId="2134804378"/>
            <ac:cxnSpMk id="6" creationId="{86F5ECE4-CCD7-D29D-5152-815E7157229A}"/>
          </ac:cxnSpMkLst>
        </pc:cxnChg>
        <pc:cxnChg chg="del">
          <ac:chgData name="Wenwen Zhang" userId="9dd81366-5d6f-445a-b031-6ea562624431" providerId="ADAL" clId="{83AF0EAE-1449-4C87-B14F-64EAAA6BDADC}" dt="2023-03-06T14:18:50.257" v="24195"/>
          <ac:cxnSpMkLst>
            <pc:docMk/>
            <pc:sldMk cId="2379220786" sldId="2134804378"/>
            <ac:cxnSpMk id="7" creationId="{483464A6-664D-FDAA-88EC-F63CDC91F7C5}"/>
          </ac:cxnSpMkLst>
        </pc:cxnChg>
        <pc:cxnChg chg="del">
          <ac:chgData name="Wenwen Zhang" userId="9dd81366-5d6f-445a-b031-6ea562624431" providerId="ADAL" clId="{83AF0EAE-1449-4C87-B14F-64EAAA6BDADC}" dt="2023-03-06T14:18:50.258" v="24197"/>
          <ac:cxnSpMkLst>
            <pc:docMk/>
            <pc:sldMk cId="2379220786" sldId="2134804378"/>
            <ac:cxnSpMk id="8" creationId="{F019AA97-4AD8-BC06-BCCC-E1EF567722D5}"/>
          </ac:cxnSpMkLst>
        </pc:cxnChg>
        <pc:cxnChg chg="del">
          <ac:chgData name="Wenwen Zhang" userId="9dd81366-5d6f-445a-b031-6ea562624431" providerId="ADAL" clId="{83AF0EAE-1449-4C87-B14F-64EAAA6BDADC}" dt="2023-03-06T14:18:50.259" v="24203"/>
          <ac:cxnSpMkLst>
            <pc:docMk/>
            <pc:sldMk cId="2379220786" sldId="2134804378"/>
            <ac:cxnSpMk id="9" creationId="{9CC3894A-3672-3961-A179-337CB5B2526B}"/>
          </ac:cxnSpMkLst>
        </pc:cxnChg>
        <pc:cxnChg chg="del">
          <ac:chgData name="Wenwen Zhang" userId="9dd81366-5d6f-445a-b031-6ea562624431" providerId="ADAL" clId="{83AF0EAE-1449-4C87-B14F-64EAAA6BDADC}" dt="2023-03-06T14:18:50.258" v="24199"/>
          <ac:cxnSpMkLst>
            <pc:docMk/>
            <pc:sldMk cId="2379220786" sldId="2134804378"/>
            <ac:cxnSpMk id="10" creationId="{ADB88FE3-3BB3-4ACE-3509-BAB58098ED73}"/>
          </ac:cxnSpMkLst>
        </pc:cxnChg>
        <pc:cxnChg chg="add mod ord replST">
          <ac:chgData name="Wenwen Zhang" userId="9dd81366-5d6f-445a-b031-6ea562624431" providerId="ADAL" clId="{83AF0EAE-1449-4C87-B14F-64EAAA6BDADC}" dt="2023-03-09T03:32:43.429" v="55653"/>
          <ac:cxnSpMkLst>
            <pc:docMk/>
            <pc:sldMk cId="2379220786" sldId="2134804378"/>
            <ac:cxnSpMk id="11" creationId="{3AB2DAA1-3E59-94EE-DF74-BE1897C6F763}"/>
          </ac:cxnSpMkLst>
        </pc:cxnChg>
        <pc:cxnChg chg="del">
          <ac:chgData name="Wenwen Zhang" userId="9dd81366-5d6f-445a-b031-6ea562624431" providerId="ADAL" clId="{83AF0EAE-1449-4C87-B14F-64EAAA6BDADC}" dt="2023-03-06T14:18:50.260" v="24205"/>
          <ac:cxnSpMkLst>
            <pc:docMk/>
            <pc:sldMk cId="2379220786" sldId="2134804378"/>
            <ac:cxnSpMk id="12" creationId="{53CFB436-18B7-2B5C-95C2-323767883710}"/>
          </ac:cxnSpMkLst>
        </pc:cxnChg>
        <pc:cxnChg chg="del">
          <ac:chgData name="Wenwen Zhang" userId="9dd81366-5d6f-445a-b031-6ea562624431" providerId="ADAL" clId="{83AF0EAE-1449-4C87-B14F-64EAAA6BDADC}" dt="2023-03-06T14:18:50.275" v="24275"/>
          <ac:cxnSpMkLst>
            <pc:docMk/>
            <pc:sldMk cId="2379220786" sldId="2134804378"/>
            <ac:cxnSpMk id="13" creationId="{62DB1B82-F477-3335-E3C6-288484F802F0}"/>
          </ac:cxnSpMkLst>
        </pc:cxnChg>
        <pc:cxnChg chg="del">
          <ac:chgData name="Wenwen Zhang" userId="9dd81366-5d6f-445a-b031-6ea562624431" providerId="ADAL" clId="{83AF0EAE-1449-4C87-B14F-64EAAA6BDADC}" dt="2023-03-06T14:18:50.274" v="24272"/>
          <ac:cxnSpMkLst>
            <pc:docMk/>
            <pc:sldMk cId="2379220786" sldId="2134804378"/>
            <ac:cxnSpMk id="14" creationId="{254A9CCB-0766-5980-49E5-2C5DB8341D75}"/>
          </ac:cxnSpMkLst>
        </pc:cxnChg>
        <pc:cxnChg chg="del">
          <ac:chgData name="Wenwen Zhang" userId="9dd81366-5d6f-445a-b031-6ea562624431" providerId="ADAL" clId="{83AF0EAE-1449-4C87-B14F-64EAAA6BDADC}" dt="2023-03-06T14:18:50.275" v="24278"/>
          <ac:cxnSpMkLst>
            <pc:docMk/>
            <pc:sldMk cId="2379220786" sldId="2134804378"/>
            <ac:cxnSpMk id="15" creationId="{D9076291-744A-7488-586C-3AD0D1B9371E}"/>
          </ac:cxnSpMkLst>
        </pc:cxnChg>
        <pc:cxnChg chg="del">
          <ac:chgData name="Wenwen Zhang" userId="9dd81366-5d6f-445a-b031-6ea562624431" providerId="ADAL" clId="{83AF0EAE-1449-4C87-B14F-64EAAA6BDADC}" dt="2023-03-06T14:18:50.269" v="24245"/>
          <ac:cxnSpMkLst>
            <pc:docMk/>
            <pc:sldMk cId="2379220786" sldId="2134804378"/>
            <ac:cxnSpMk id="16" creationId="{BA4A197D-4F81-AF96-A6A3-DF262C97F04D}"/>
          </ac:cxnSpMkLst>
        </pc:cxnChg>
        <pc:cxnChg chg="del">
          <ac:chgData name="Wenwen Zhang" userId="9dd81366-5d6f-445a-b031-6ea562624431" providerId="ADAL" clId="{83AF0EAE-1449-4C87-B14F-64EAAA6BDADC}" dt="2023-03-06T14:18:50.269" v="24248"/>
          <ac:cxnSpMkLst>
            <pc:docMk/>
            <pc:sldMk cId="2379220786" sldId="2134804378"/>
            <ac:cxnSpMk id="17" creationId="{60CA05B1-4023-2FF3-CFE4-1BB38F0B9F84}"/>
          </ac:cxnSpMkLst>
        </pc:cxnChg>
        <pc:cxnChg chg="del">
          <ac:chgData name="Wenwen Zhang" userId="9dd81366-5d6f-445a-b031-6ea562624431" providerId="ADAL" clId="{83AF0EAE-1449-4C87-B14F-64EAAA6BDADC}" dt="2023-03-06T14:18:50.262" v="24215"/>
          <ac:cxnSpMkLst>
            <pc:docMk/>
            <pc:sldMk cId="2379220786" sldId="2134804378"/>
            <ac:cxnSpMk id="18" creationId="{4624656A-91B5-A0A2-1E21-17D243ABDBB2}"/>
          </ac:cxnSpMkLst>
        </pc:cxnChg>
        <pc:cxnChg chg="del">
          <ac:chgData name="Wenwen Zhang" userId="9dd81366-5d6f-445a-b031-6ea562624431" providerId="ADAL" clId="{83AF0EAE-1449-4C87-B14F-64EAAA6BDADC}" dt="2023-03-06T14:18:50.267" v="24236"/>
          <ac:cxnSpMkLst>
            <pc:docMk/>
            <pc:sldMk cId="2379220786" sldId="2134804378"/>
            <ac:cxnSpMk id="19" creationId="{6C0C0E0E-28E1-7DE4-7016-6B7D6151CC2C}"/>
          </ac:cxnSpMkLst>
        </pc:cxnChg>
        <pc:cxnChg chg="del">
          <ac:chgData name="Wenwen Zhang" userId="9dd81366-5d6f-445a-b031-6ea562624431" providerId="ADAL" clId="{83AF0EAE-1449-4C87-B14F-64EAAA6BDADC}" dt="2023-03-06T14:18:50.266" v="24230"/>
          <ac:cxnSpMkLst>
            <pc:docMk/>
            <pc:sldMk cId="2379220786" sldId="2134804378"/>
            <ac:cxnSpMk id="20" creationId="{3DEA313B-5A9B-3AD5-C5BD-E5B0EE893D4C}"/>
          </ac:cxnSpMkLst>
        </pc:cxnChg>
        <pc:cxnChg chg="del">
          <ac:chgData name="Wenwen Zhang" userId="9dd81366-5d6f-445a-b031-6ea562624431" providerId="ADAL" clId="{83AF0EAE-1449-4C87-B14F-64EAAA6BDADC}" dt="2023-03-06T14:18:50.267" v="24239"/>
          <ac:cxnSpMkLst>
            <pc:docMk/>
            <pc:sldMk cId="2379220786" sldId="2134804378"/>
            <ac:cxnSpMk id="21" creationId="{30A4D48D-6D63-99FD-C306-786B1CDFF126}"/>
          </ac:cxnSpMkLst>
        </pc:cxnChg>
        <pc:cxnChg chg="del">
          <ac:chgData name="Wenwen Zhang" userId="9dd81366-5d6f-445a-b031-6ea562624431" providerId="ADAL" clId="{83AF0EAE-1449-4C87-B14F-64EAAA6BDADC}" dt="2023-03-06T14:18:50.276" v="24281"/>
          <ac:cxnSpMkLst>
            <pc:docMk/>
            <pc:sldMk cId="2379220786" sldId="2134804378"/>
            <ac:cxnSpMk id="22" creationId="{CF4EE4A3-4EAC-BE9D-A5D3-DB31D825A356}"/>
          </ac:cxnSpMkLst>
        </pc:cxnChg>
        <pc:cxnChg chg="del">
          <ac:chgData name="Wenwen Zhang" userId="9dd81366-5d6f-445a-b031-6ea562624431" providerId="ADAL" clId="{83AF0EAE-1449-4C87-B14F-64EAAA6BDADC}" dt="2023-03-06T14:18:50.265" v="24227"/>
          <ac:cxnSpMkLst>
            <pc:docMk/>
            <pc:sldMk cId="2379220786" sldId="2134804378"/>
            <ac:cxnSpMk id="23" creationId="{3D9A2FF7-3FCE-B1B5-2167-01ACEF0F53F4}"/>
          </ac:cxnSpMkLst>
        </pc:cxnChg>
        <pc:cxnChg chg="del">
          <ac:chgData name="Wenwen Zhang" userId="9dd81366-5d6f-445a-b031-6ea562624431" providerId="ADAL" clId="{83AF0EAE-1449-4C87-B14F-64EAAA6BDADC}" dt="2023-03-06T14:18:50.261" v="24212"/>
          <ac:cxnSpMkLst>
            <pc:docMk/>
            <pc:sldMk cId="2379220786" sldId="2134804378"/>
            <ac:cxnSpMk id="24" creationId="{6BF7EA6A-22C6-66CA-3CCE-AB4ABF71E2A4}"/>
          </ac:cxnSpMkLst>
        </pc:cxnChg>
        <pc:cxnChg chg="add mod ord replST">
          <ac:chgData name="Wenwen Zhang" userId="9dd81366-5d6f-445a-b031-6ea562624431" providerId="ADAL" clId="{83AF0EAE-1449-4C87-B14F-64EAAA6BDADC}" dt="2023-03-09T03:32:43.429" v="55647"/>
          <ac:cxnSpMkLst>
            <pc:docMk/>
            <pc:sldMk cId="2379220786" sldId="2134804378"/>
            <ac:cxnSpMk id="25" creationId="{336FF9A9-5049-239A-520B-377D98FD8E31}"/>
          </ac:cxnSpMkLst>
        </pc:cxnChg>
        <pc:cxnChg chg="add mod ord replST">
          <ac:chgData name="Wenwen Zhang" userId="9dd81366-5d6f-445a-b031-6ea562624431" providerId="ADAL" clId="{83AF0EAE-1449-4C87-B14F-64EAAA6BDADC}" dt="2023-03-09T03:32:43.428" v="55639"/>
          <ac:cxnSpMkLst>
            <pc:docMk/>
            <pc:sldMk cId="2379220786" sldId="2134804378"/>
            <ac:cxnSpMk id="26" creationId="{265BE6CD-C1A3-4367-D284-626B6363AC49}"/>
          </ac:cxnSpMkLst>
        </pc:cxnChg>
        <pc:cxnChg chg="del">
          <ac:chgData name="Wenwen Zhang" userId="9dd81366-5d6f-445a-b031-6ea562624431" providerId="ADAL" clId="{83AF0EAE-1449-4C87-B14F-64EAAA6BDADC}" dt="2023-03-06T14:18:50.264" v="24224"/>
          <ac:cxnSpMkLst>
            <pc:docMk/>
            <pc:sldMk cId="2379220786" sldId="2134804378"/>
            <ac:cxnSpMk id="27" creationId="{4D076922-0B6F-0A8D-6C35-D0B18A1D6EBD}"/>
          </ac:cxnSpMkLst>
        </pc:cxnChg>
        <pc:cxnChg chg="del">
          <ac:chgData name="Wenwen Zhang" userId="9dd81366-5d6f-445a-b031-6ea562624431" providerId="ADAL" clId="{83AF0EAE-1449-4C87-B14F-64EAAA6BDADC}" dt="2023-03-06T14:18:50.263" v="24218"/>
          <ac:cxnSpMkLst>
            <pc:docMk/>
            <pc:sldMk cId="2379220786" sldId="2134804378"/>
            <ac:cxnSpMk id="30" creationId="{AC6E92A3-FE44-3960-9F94-551ABD771D75}"/>
          </ac:cxnSpMkLst>
        </pc:cxnChg>
        <pc:cxnChg chg="add mod ord replST">
          <ac:chgData name="Wenwen Zhang" userId="9dd81366-5d6f-445a-b031-6ea562624431" providerId="ADAL" clId="{83AF0EAE-1449-4C87-B14F-64EAAA6BDADC}" dt="2023-03-09T03:32:43.429" v="55649"/>
          <ac:cxnSpMkLst>
            <pc:docMk/>
            <pc:sldMk cId="2379220786" sldId="2134804378"/>
            <ac:cxnSpMk id="31" creationId="{9024785D-81D4-EF50-AF14-F6FED7108444}"/>
          </ac:cxnSpMkLst>
        </pc:cxnChg>
        <pc:cxnChg chg="del">
          <ac:chgData name="Wenwen Zhang" userId="9dd81366-5d6f-445a-b031-6ea562624431" providerId="ADAL" clId="{83AF0EAE-1449-4C87-B14F-64EAAA6BDADC}" dt="2023-03-06T14:18:50.266" v="24233"/>
          <ac:cxnSpMkLst>
            <pc:docMk/>
            <pc:sldMk cId="2379220786" sldId="2134804378"/>
            <ac:cxnSpMk id="32" creationId="{BA2FB246-084E-44AA-9F42-1A5DA8C9EDAC}"/>
          </ac:cxnSpMkLst>
        </pc:cxnChg>
        <pc:cxnChg chg="del">
          <ac:chgData name="Wenwen Zhang" userId="9dd81366-5d6f-445a-b031-6ea562624431" providerId="ADAL" clId="{83AF0EAE-1449-4C87-B14F-64EAAA6BDADC}" dt="2023-03-06T14:18:50.261" v="24209"/>
          <ac:cxnSpMkLst>
            <pc:docMk/>
            <pc:sldMk cId="2379220786" sldId="2134804378"/>
            <ac:cxnSpMk id="33" creationId="{1F283648-57E5-7280-7CB1-9D71E747F361}"/>
          </ac:cxnSpMkLst>
        </pc:cxnChg>
        <pc:cxnChg chg="add mod ord replST">
          <ac:chgData name="Wenwen Zhang" userId="9dd81366-5d6f-445a-b031-6ea562624431" providerId="ADAL" clId="{83AF0EAE-1449-4C87-B14F-64EAAA6BDADC}" dt="2023-03-09T03:32:43.429" v="55651"/>
          <ac:cxnSpMkLst>
            <pc:docMk/>
            <pc:sldMk cId="2379220786" sldId="2134804378"/>
            <ac:cxnSpMk id="34" creationId="{241A5E73-6688-AD0E-8452-8FBFDFD5988E}"/>
          </ac:cxnSpMkLst>
        </pc:cxnChg>
        <pc:cxnChg chg="del">
          <ac:chgData name="Wenwen Zhang" userId="9dd81366-5d6f-445a-b031-6ea562624431" providerId="ADAL" clId="{83AF0EAE-1449-4C87-B14F-64EAAA6BDADC}" dt="2023-03-06T14:18:50.272" v="24263"/>
          <ac:cxnSpMkLst>
            <pc:docMk/>
            <pc:sldMk cId="2379220786" sldId="2134804378"/>
            <ac:cxnSpMk id="35" creationId="{E2AF6881-D1B3-E873-1DAA-E395823AA7B1}"/>
          </ac:cxnSpMkLst>
        </pc:cxnChg>
        <pc:cxnChg chg="del">
          <ac:chgData name="Wenwen Zhang" userId="9dd81366-5d6f-445a-b031-6ea562624431" providerId="ADAL" clId="{83AF0EAE-1449-4C87-B14F-64EAAA6BDADC}" dt="2023-03-06T14:18:50.274" v="24269"/>
          <ac:cxnSpMkLst>
            <pc:docMk/>
            <pc:sldMk cId="2379220786" sldId="2134804378"/>
            <ac:cxnSpMk id="36" creationId="{F8E3BC0A-7467-8386-8841-28CA0FE36ED5}"/>
          </ac:cxnSpMkLst>
        </pc:cxnChg>
        <pc:cxnChg chg="del">
          <ac:chgData name="Wenwen Zhang" userId="9dd81366-5d6f-445a-b031-6ea562624431" providerId="ADAL" clId="{83AF0EAE-1449-4C87-B14F-64EAAA6BDADC}" dt="2023-03-06T14:18:50.273" v="24266"/>
          <ac:cxnSpMkLst>
            <pc:docMk/>
            <pc:sldMk cId="2379220786" sldId="2134804378"/>
            <ac:cxnSpMk id="37" creationId="{28A5D2BE-01B4-F83C-34A8-E3DC92EC1E7F}"/>
          </ac:cxnSpMkLst>
        </pc:cxnChg>
        <pc:cxnChg chg="del">
          <ac:chgData name="Wenwen Zhang" userId="9dd81366-5d6f-445a-b031-6ea562624431" providerId="ADAL" clId="{83AF0EAE-1449-4C87-B14F-64EAAA6BDADC}" dt="2023-03-06T14:18:50.270" v="24251"/>
          <ac:cxnSpMkLst>
            <pc:docMk/>
            <pc:sldMk cId="2379220786" sldId="2134804378"/>
            <ac:cxnSpMk id="38" creationId="{87ADD07C-4F4D-59E0-7838-FE5EDAB70811}"/>
          </ac:cxnSpMkLst>
        </pc:cxnChg>
        <pc:cxnChg chg="add mod ord replST">
          <ac:chgData name="Wenwen Zhang" userId="9dd81366-5d6f-445a-b031-6ea562624431" providerId="ADAL" clId="{83AF0EAE-1449-4C87-B14F-64EAAA6BDADC}" dt="2023-03-09T03:32:43.428" v="55645"/>
          <ac:cxnSpMkLst>
            <pc:docMk/>
            <pc:sldMk cId="2379220786" sldId="2134804378"/>
            <ac:cxnSpMk id="39" creationId="{FDAD9809-E73C-88A3-2F69-212BFB70F321}"/>
          </ac:cxnSpMkLst>
        </pc:cxnChg>
        <pc:cxnChg chg="del">
          <ac:chgData name="Wenwen Zhang" userId="9dd81366-5d6f-445a-b031-6ea562624431" providerId="ADAL" clId="{83AF0EAE-1449-4C87-B14F-64EAAA6BDADC}" dt="2023-03-06T14:18:50.272" v="24260"/>
          <ac:cxnSpMkLst>
            <pc:docMk/>
            <pc:sldMk cId="2379220786" sldId="2134804378"/>
            <ac:cxnSpMk id="40" creationId="{7C76AEDC-908D-0E0B-3861-0133ED93FD80}"/>
          </ac:cxnSpMkLst>
        </pc:cxnChg>
        <pc:cxnChg chg="del">
          <ac:chgData name="Wenwen Zhang" userId="9dd81366-5d6f-445a-b031-6ea562624431" providerId="ADAL" clId="{83AF0EAE-1449-4C87-B14F-64EAAA6BDADC}" dt="2023-03-06T14:18:50.264" v="24221"/>
          <ac:cxnSpMkLst>
            <pc:docMk/>
            <pc:sldMk cId="2379220786" sldId="2134804378"/>
            <ac:cxnSpMk id="41" creationId="{598D8386-E53B-8A7D-6F6E-99F29A181B48}"/>
          </ac:cxnSpMkLst>
        </pc:cxnChg>
        <pc:cxnChg chg="add mod ord replST">
          <ac:chgData name="Wenwen Zhang" userId="9dd81366-5d6f-445a-b031-6ea562624431" providerId="ADAL" clId="{83AF0EAE-1449-4C87-B14F-64EAAA6BDADC}" dt="2023-03-09T03:32:43.428" v="55643"/>
          <ac:cxnSpMkLst>
            <pc:docMk/>
            <pc:sldMk cId="2379220786" sldId="2134804378"/>
            <ac:cxnSpMk id="42" creationId="{4B91479E-077F-AAEA-4AFA-FDA68DF3B1B5}"/>
          </ac:cxnSpMkLst>
        </pc:cxnChg>
        <pc:cxnChg chg="del">
          <ac:chgData name="Wenwen Zhang" userId="9dd81366-5d6f-445a-b031-6ea562624431" providerId="ADAL" clId="{83AF0EAE-1449-4C87-B14F-64EAAA6BDADC}" dt="2023-03-06T14:18:50.271" v="24257"/>
          <ac:cxnSpMkLst>
            <pc:docMk/>
            <pc:sldMk cId="2379220786" sldId="2134804378"/>
            <ac:cxnSpMk id="44" creationId="{6D0FB7E0-6A70-FCA3-FD39-BF2BC08B7C46}"/>
          </ac:cxnSpMkLst>
        </pc:cxnChg>
        <pc:cxnChg chg="add mod ord replST">
          <ac:chgData name="Wenwen Zhang" userId="9dd81366-5d6f-445a-b031-6ea562624431" providerId="ADAL" clId="{83AF0EAE-1449-4C87-B14F-64EAAA6BDADC}" dt="2023-03-09T03:32:43.428" v="55641"/>
          <ac:cxnSpMkLst>
            <pc:docMk/>
            <pc:sldMk cId="2379220786" sldId="2134804378"/>
            <ac:cxnSpMk id="45" creationId="{05F551DD-D5F1-2387-646F-4DC5D5684413}"/>
          </ac:cxnSpMkLst>
        </pc:cxnChg>
        <pc:cxnChg chg="add mod ord replST">
          <ac:chgData name="Wenwen Zhang" userId="9dd81366-5d6f-445a-b031-6ea562624431" providerId="ADAL" clId="{83AF0EAE-1449-4C87-B14F-64EAAA6BDADC}" dt="2023-03-09T03:32:43.432" v="55673"/>
          <ac:cxnSpMkLst>
            <pc:docMk/>
            <pc:sldMk cId="2379220786" sldId="2134804378"/>
            <ac:cxnSpMk id="46" creationId="{FE9E92A6-8B3E-6DA3-491C-5EF6729E1BDE}"/>
          </ac:cxnSpMkLst>
        </pc:cxnChg>
        <pc:cxnChg chg="del">
          <ac:chgData name="Wenwen Zhang" userId="9dd81366-5d6f-445a-b031-6ea562624431" providerId="ADAL" clId="{83AF0EAE-1449-4C87-B14F-64EAAA6BDADC}" dt="2023-03-06T14:18:50.271" v="24254"/>
          <ac:cxnSpMkLst>
            <pc:docMk/>
            <pc:sldMk cId="2379220786" sldId="2134804378"/>
            <ac:cxnSpMk id="47" creationId="{39A79677-B975-AD1C-8E6D-DBB2523989C9}"/>
          </ac:cxnSpMkLst>
        </pc:cxnChg>
        <pc:cxnChg chg="del">
          <ac:chgData name="Wenwen Zhang" userId="9dd81366-5d6f-445a-b031-6ea562624431" providerId="ADAL" clId="{83AF0EAE-1449-4C87-B14F-64EAAA6BDADC}" dt="2023-03-06T14:18:50.268" v="24242"/>
          <ac:cxnSpMkLst>
            <pc:docMk/>
            <pc:sldMk cId="2379220786" sldId="2134804378"/>
            <ac:cxnSpMk id="48" creationId="{F8EF67F7-D9A7-4221-A634-6030004CC5F0}"/>
          </ac:cxnSpMkLst>
        </pc:cxnChg>
        <pc:cxnChg chg="add mod ord replST">
          <ac:chgData name="Wenwen Zhang" userId="9dd81366-5d6f-445a-b031-6ea562624431" providerId="ADAL" clId="{83AF0EAE-1449-4C87-B14F-64EAAA6BDADC}" dt="2023-03-09T03:32:43.435" v="55699"/>
          <ac:cxnSpMkLst>
            <pc:docMk/>
            <pc:sldMk cId="2379220786" sldId="2134804378"/>
            <ac:cxnSpMk id="49" creationId="{AD318768-8345-1CDC-87D8-4BA4A65E1CCA}"/>
          </ac:cxnSpMkLst>
        </pc:cxnChg>
        <pc:cxnChg chg="add mod ord replST">
          <ac:chgData name="Wenwen Zhang" userId="9dd81366-5d6f-445a-b031-6ea562624431" providerId="ADAL" clId="{83AF0EAE-1449-4C87-B14F-64EAAA6BDADC}" dt="2023-03-09T03:32:43.433" v="55683"/>
          <ac:cxnSpMkLst>
            <pc:docMk/>
            <pc:sldMk cId="2379220786" sldId="2134804378"/>
            <ac:cxnSpMk id="51" creationId="{E2DA5F7F-567F-77A6-E771-0893940250B1}"/>
          </ac:cxnSpMkLst>
        </pc:cxnChg>
        <pc:cxnChg chg="add mod ord replST">
          <ac:chgData name="Wenwen Zhang" userId="9dd81366-5d6f-445a-b031-6ea562624431" providerId="ADAL" clId="{83AF0EAE-1449-4C87-B14F-64EAAA6BDADC}" dt="2023-03-09T03:32:43.431" v="55663"/>
          <ac:cxnSpMkLst>
            <pc:docMk/>
            <pc:sldMk cId="2379220786" sldId="2134804378"/>
            <ac:cxnSpMk id="54" creationId="{78737749-53D7-3AA3-C2D2-737950D3F89C}"/>
          </ac:cxnSpMkLst>
        </pc:cxnChg>
        <pc:cxnChg chg="add mod ord replST">
          <ac:chgData name="Wenwen Zhang" userId="9dd81366-5d6f-445a-b031-6ea562624431" providerId="ADAL" clId="{83AF0EAE-1449-4C87-B14F-64EAAA6BDADC}" dt="2023-03-09T03:32:43.434" v="55691"/>
          <ac:cxnSpMkLst>
            <pc:docMk/>
            <pc:sldMk cId="2379220786" sldId="2134804378"/>
            <ac:cxnSpMk id="56" creationId="{04E527E6-2F99-F292-501A-00BC8F587AD8}"/>
          </ac:cxnSpMkLst>
        </pc:cxnChg>
        <pc:cxnChg chg="add mod ord replST">
          <ac:chgData name="Wenwen Zhang" userId="9dd81366-5d6f-445a-b031-6ea562624431" providerId="ADAL" clId="{83AF0EAE-1449-4C87-B14F-64EAAA6BDADC}" dt="2023-03-09T03:32:43.431" v="55667"/>
          <ac:cxnSpMkLst>
            <pc:docMk/>
            <pc:sldMk cId="2379220786" sldId="2134804378"/>
            <ac:cxnSpMk id="58" creationId="{11368B81-35B2-DE32-8979-3AC61DE7CAD6}"/>
          </ac:cxnSpMkLst>
        </pc:cxnChg>
        <pc:cxnChg chg="add mod ord replST">
          <ac:chgData name="Wenwen Zhang" userId="9dd81366-5d6f-445a-b031-6ea562624431" providerId="ADAL" clId="{83AF0EAE-1449-4C87-B14F-64EAAA6BDADC}" dt="2023-03-09T03:32:43.431" v="55669"/>
          <ac:cxnSpMkLst>
            <pc:docMk/>
            <pc:sldMk cId="2379220786" sldId="2134804378"/>
            <ac:cxnSpMk id="61" creationId="{8FD78D1F-2A8C-B1D9-581B-33AF7FDCCD5E}"/>
          </ac:cxnSpMkLst>
        </pc:cxnChg>
        <pc:cxnChg chg="add mod ord replST">
          <ac:chgData name="Wenwen Zhang" userId="9dd81366-5d6f-445a-b031-6ea562624431" providerId="ADAL" clId="{83AF0EAE-1449-4C87-B14F-64EAAA6BDADC}" dt="2023-03-09T03:32:43.432" v="55675"/>
          <ac:cxnSpMkLst>
            <pc:docMk/>
            <pc:sldMk cId="2379220786" sldId="2134804378"/>
            <ac:cxnSpMk id="64" creationId="{19D88002-1C93-A488-6209-18F5CBCA7BA6}"/>
          </ac:cxnSpMkLst>
        </pc:cxnChg>
        <pc:cxnChg chg="add mod ord replST">
          <ac:chgData name="Wenwen Zhang" userId="9dd81366-5d6f-445a-b031-6ea562624431" providerId="ADAL" clId="{83AF0EAE-1449-4C87-B14F-64EAAA6BDADC}" dt="2023-03-09T03:32:43.432" v="55671"/>
          <ac:cxnSpMkLst>
            <pc:docMk/>
            <pc:sldMk cId="2379220786" sldId="2134804378"/>
            <ac:cxnSpMk id="65" creationId="{50A6BC4E-F992-63ED-52A6-7ADAE7DD0EB8}"/>
          </ac:cxnSpMkLst>
        </pc:cxnChg>
        <pc:cxnChg chg="add mod ord replST">
          <ac:chgData name="Wenwen Zhang" userId="9dd81366-5d6f-445a-b031-6ea562624431" providerId="ADAL" clId="{83AF0EAE-1449-4C87-B14F-64EAAA6BDADC}" dt="2023-03-09T03:32:43.430" v="55659"/>
          <ac:cxnSpMkLst>
            <pc:docMk/>
            <pc:sldMk cId="2379220786" sldId="2134804378"/>
            <ac:cxnSpMk id="66" creationId="{3712CCA0-EF97-AB6C-EBEB-0E90B5D0ECB2}"/>
          </ac:cxnSpMkLst>
        </pc:cxnChg>
        <pc:cxnChg chg="add mod ord replST">
          <ac:chgData name="Wenwen Zhang" userId="9dd81366-5d6f-445a-b031-6ea562624431" providerId="ADAL" clId="{83AF0EAE-1449-4C87-B14F-64EAAA6BDADC}" dt="2023-03-09T03:32:43.432" v="55677"/>
          <ac:cxnSpMkLst>
            <pc:docMk/>
            <pc:sldMk cId="2379220786" sldId="2134804378"/>
            <ac:cxnSpMk id="67" creationId="{0830087B-8653-64E0-2D3D-AA89A3B2A703}"/>
          </ac:cxnSpMkLst>
        </pc:cxnChg>
        <pc:cxnChg chg="add mod ord replST">
          <ac:chgData name="Wenwen Zhang" userId="9dd81366-5d6f-445a-b031-6ea562624431" providerId="ADAL" clId="{83AF0EAE-1449-4C87-B14F-64EAAA6BDADC}" dt="2023-03-09T03:32:43.430" v="55661"/>
          <ac:cxnSpMkLst>
            <pc:docMk/>
            <pc:sldMk cId="2379220786" sldId="2134804378"/>
            <ac:cxnSpMk id="68" creationId="{69931BFB-DF5A-06A4-07CB-1DC566B73B9A}"/>
          </ac:cxnSpMkLst>
        </pc:cxnChg>
        <pc:cxnChg chg="add mod ord replST">
          <ac:chgData name="Wenwen Zhang" userId="9dd81366-5d6f-445a-b031-6ea562624431" providerId="ADAL" clId="{83AF0EAE-1449-4C87-B14F-64EAAA6BDADC}" dt="2023-03-09T03:32:43.431" v="55665"/>
          <ac:cxnSpMkLst>
            <pc:docMk/>
            <pc:sldMk cId="2379220786" sldId="2134804378"/>
            <ac:cxnSpMk id="69" creationId="{CEDBBC1E-E32B-B7DF-5BED-EECA97F0D05F}"/>
          </ac:cxnSpMkLst>
        </pc:cxnChg>
        <pc:cxnChg chg="del">
          <ac:chgData name="Wenwen Zhang" userId="9dd81366-5d6f-445a-b031-6ea562624431" providerId="ADAL" clId="{83AF0EAE-1449-4C87-B14F-64EAAA6BDADC}" dt="2023-03-06T14:18:50.253" v="24187"/>
          <ac:cxnSpMkLst>
            <pc:docMk/>
            <pc:sldMk cId="2379220786" sldId="2134804378"/>
            <ac:cxnSpMk id="86" creationId="{A545D6D7-BBE2-D685-0A7E-7AA082E58617}"/>
          </ac:cxnSpMkLst>
        </pc:cxnChg>
        <pc:cxnChg chg="del">
          <ac:chgData name="Wenwen Zhang" userId="9dd81366-5d6f-445a-b031-6ea562624431" providerId="ADAL" clId="{83AF0EAE-1449-4C87-B14F-64EAAA6BDADC}" dt="2023-03-06T14:18:50.252" v="24185"/>
          <ac:cxnSpMkLst>
            <pc:docMk/>
            <pc:sldMk cId="2379220786" sldId="2134804378"/>
            <ac:cxnSpMk id="87" creationId="{A0D780A5-5136-E70E-1139-861ACF68E1A5}"/>
          </ac:cxnSpMkLst>
        </pc:cxnChg>
        <pc:cxnChg chg="del">
          <ac:chgData name="Wenwen Zhang" userId="9dd81366-5d6f-445a-b031-6ea562624431" providerId="ADAL" clId="{83AF0EAE-1449-4C87-B14F-64EAAA6BDADC}" dt="2023-03-06T14:18:50.247" v="24183"/>
          <ac:cxnSpMkLst>
            <pc:docMk/>
            <pc:sldMk cId="2379220786" sldId="2134804378"/>
            <ac:cxnSpMk id="88" creationId="{50C4C8BB-0E65-EA39-AB25-9A141096C66B}"/>
          </ac:cxnSpMkLst>
        </pc:cxnChg>
        <pc:cxnChg chg="add mod ord replST">
          <ac:chgData name="Wenwen Zhang" userId="9dd81366-5d6f-445a-b031-6ea562624431" providerId="ADAL" clId="{83AF0EAE-1449-4C87-B14F-64EAAA6BDADC}" dt="2023-03-09T03:32:43.433" v="55679"/>
          <ac:cxnSpMkLst>
            <pc:docMk/>
            <pc:sldMk cId="2379220786" sldId="2134804378"/>
            <ac:cxnSpMk id="91" creationId="{CE521B16-057A-63F8-D57A-FED52303F486}"/>
          </ac:cxnSpMkLst>
        </pc:cxnChg>
        <pc:cxnChg chg="add mod ord replST">
          <ac:chgData name="Wenwen Zhang" userId="9dd81366-5d6f-445a-b031-6ea562624431" providerId="ADAL" clId="{83AF0EAE-1449-4C87-B14F-64EAAA6BDADC}" dt="2023-03-09T03:32:43.433" v="55685"/>
          <ac:cxnSpMkLst>
            <pc:docMk/>
            <pc:sldMk cId="2379220786" sldId="2134804378"/>
            <ac:cxnSpMk id="92" creationId="{6B0D399C-CF40-0849-B6DF-EC64EC5EB9BE}"/>
          </ac:cxnSpMkLst>
        </pc:cxnChg>
        <pc:cxnChg chg="add mod ord replST">
          <ac:chgData name="Wenwen Zhang" userId="9dd81366-5d6f-445a-b031-6ea562624431" providerId="ADAL" clId="{83AF0EAE-1449-4C87-B14F-64EAAA6BDADC}" dt="2023-03-09T03:32:43.430" v="55655"/>
          <ac:cxnSpMkLst>
            <pc:docMk/>
            <pc:sldMk cId="2379220786" sldId="2134804378"/>
            <ac:cxnSpMk id="93" creationId="{4751189C-9E3E-9705-D713-805B2FC82A71}"/>
          </ac:cxnSpMkLst>
        </pc:cxnChg>
        <pc:cxnChg chg="add mod ord replST">
          <ac:chgData name="Wenwen Zhang" userId="9dd81366-5d6f-445a-b031-6ea562624431" providerId="ADAL" clId="{83AF0EAE-1449-4C87-B14F-64EAAA6BDADC}" dt="2023-03-09T03:32:43.433" v="55681"/>
          <ac:cxnSpMkLst>
            <pc:docMk/>
            <pc:sldMk cId="2379220786" sldId="2134804378"/>
            <ac:cxnSpMk id="94" creationId="{530CD842-ADC7-C3B6-BBB1-A39580CE39FE}"/>
          </ac:cxnSpMkLst>
        </pc:cxnChg>
        <pc:cxnChg chg="add mod ord replST">
          <ac:chgData name="Wenwen Zhang" userId="9dd81366-5d6f-445a-b031-6ea562624431" providerId="ADAL" clId="{83AF0EAE-1449-4C87-B14F-64EAAA6BDADC}" dt="2023-03-09T03:32:43.434" v="55693"/>
          <ac:cxnSpMkLst>
            <pc:docMk/>
            <pc:sldMk cId="2379220786" sldId="2134804378"/>
            <ac:cxnSpMk id="95" creationId="{BF2C3B5B-1473-F918-C1C3-FD7C6C7336DA}"/>
          </ac:cxnSpMkLst>
        </pc:cxnChg>
        <pc:cxnChg chg="add mod ord replST">
          <ac:chgData name="Wenwen Zhang" userId="9dd81366-5d6f-445a-b031-6ea562624431" providerId="ADAL" clId="{83AF0EAE-1449-4C87-B14F-64EAAA6BDADC}" dt="2023-03-09T03:32:43.435" v="55697"/>
          <ac:cxnSpMkLst>
            <pc:docMk/>
            <pc:sldMk cId="2379220786" sldId="2134804378"/>
            <ac:cxnSpMk id="96" creationId="{CACC21A9-A2CC-4090-0263-B5665C103D9A}"/>
          </ac:cxnSpMkLst>
        </pc:cxnChg>
        <pc:cxnChg chg="add mod ord replST">
          <ac:chgData name="Wenwen Zhang" userId="9dd81366-5d6f-445a-b031-6ea562624431" providerId="ADAL" clId="{83AF0EAE-1449-4C87-B14F-64EAAA6BDADC}" dt="2023-03-09T03:32:43.434" v="55687"/>
          <ac:cxnSpMkLst>
            <pc:docMk/>
            <pc:sldMk cId="2379220786" sldId="2134804378"/>
            <ac:cxnSpMk id="97" creationId="{22B59B7C-C11D-305B-725E-309F5B27B27F}"/>
          </ac:cxnSpMkLst>
        </pc:cxnChg>
        <pc:cxnChg chg="add mod ord replST">
          <ac:chgData name="Wenwen Zhang" userId="9dd81366-5d6f-445a-b031-6ea562624431" providerId="ADAL" clId="{83AF0EAE-1449-4C87-B14F-64EAAA6BDADC}" dt="2023-03-09T03:32:43.435" v="55695"/>
          <ac:cxnSpMkLst>
            <pc:docMk/>
            <pc:sldMk cId="2379220786" sldId="2134804378"/>
            <ac:cxnSpMk id="98" creationId="{296A3914-4A37-1934-A016-EE0DE2E75970}"/>
          </ac:cxnSpMkLst>
        </pc:cxnChg>
        <pc:cxnChg chg="add mod ord replST">
          <ac:chgData name="Wenwen Zhang" userId="9dd81366-5d6f-445a-b031-6ea562624431" providerId="ADAL" clId="{83AF0EAE-1449-4C87-B14F-64EAAA6BDADC}" dt="2023-03-09T03:32:43.436" v="55701"/>
          <ac:cxnSpMkLst>
            <pc:docMk/>
            <pc:sldMk cId="2379220786" sldId="2134804378"/>
            <ac:cxnSpMk id="99" creationId="{217A9E90-E119-4F81-6907-D35FC3588CD8}"/>
          </ac:cxnSpMkLst>
        </pc:cxnChg>
        <pc:cxnChg chg="add mod ord replST">
          <ac:chgData name="Wenwen Zhang" userId="9dd81366-5d6f-445a-b031-6ea562624431" providerId="ADAL" clId="{83AF0EAE-1449-4C87-B14F-64EAAA6BDADC}" dt="2023-03-09T03:32:43.430" v="55657"/>
          <ac:cxnSpMkLst>
            <pc:docMk/>
            <pc:sldMk cId="2379220786" sldId="2134804378"/>
            <ac:cxnSpMk id="100" creationId="{45BD88E9-D04C-25E9-C14E-F455A579436B}"/>
          </ac:cxnSpMkLst>
        </pc:cxnChg>
        <pc:cxnChg chg="add mod ord replST">
          <ac:chgData name="Wenwen Zhang" userId="9dd81366-5d6f-445a-b031-6ea562624431" providerId="ADAL" clId="{83AF0EAE-1449-4C87-B14F-64EAAA6BDADC}" dt="2023-03-09T03:32:43.434" v="55689"/>
          <ac:cxnSpMkLst>
            <pc:docMk/>
            <pc:sldMk cId="2379220786" sldId="2134804378"/>
            <ac:cxnSpMk id="101" creationId="{BA497DDE-5F40-D3E5-7825-017206854254}"/>
          </ac:cxnSpMkLst>
        </pc:cxnChg>
        <pc:cxnChg chg="add mod ord replST">
          <ac:chgData name="Wenwen Zhang" userId="9dd81366-5d6f-445a-b031-6ea562624431" providerId="ADAL" clId="{83AF0EAE-1449-4C87-B14F-64EAAA6BDADC}" dt="2023-03-09T03:32:43.436" v="55703"/>
          <ac:cxnSpMkLst>
            <pc:docMk/>
            <pc:sldMk cId="2379220786" sldId="2134804378"/>
            <ac:cxnSpMk id="102" creationId="{43913C8B-95D3-BFDF-EF11-BA8D71F1DF1C}"/>
          </ac:cxnSpMkLst>
        </pc:cxnChg>
        <pc:cxnChg chg="add mod ord replST">
          <ac:chgData name="Wenwen Zhang" userId="9dd81366-5d6f-445a-b031-6ea562624431" providerId="ADAL" clId="{83AF0EAE-1449-4C87-B14F-64EAAA6BDADC}" dt="2023-03-09T03:32:43.443" v="55734"/>
          <ac:cxnSpMkLst>
            <pc:docMk/>
            <pc:sldMk cId="2379220786" sldId="2134804378"/>
            <ac:cxnSpMk id="129" creationId="{B1B0B1E0-382D-B8C0-D476-03536818D2B6}"/>
          </ac:cxnSpMkLst>
        </pc:cxnChg>
        <pc:cxnChg chg="add mod ord replST">
          <ac:chgData name="Wenwen Zhang" userId="9dd81366-5d6f-445a-b031-6ea562624431" providerId="ADAL" clId="{83AF0EAE-1449-4C87-B14F-64EAAA6BDADC}" dt="2023-03-09T03:32:43.442" v="55732"/>
          <ac:cxnSpMkLst>
            <pc:docMk/>
            <pc:sldMk cId="2379220786" sldId="2134804378"/>
            <ac:cxnSpMk id="130" creationId="{E957EBFD-0754-FE08-5D12-7C5700C13FE2}"/>
          </ac:cxnSpMkLst>
        </pc:cxnChg>
        <pc:cxnChg chg="add mod ord replST">
          <ac:chgData name="Wenwen Zhang" userId="9dd81366-5d6f-445a-b031-6ea562624431" providerId="ADAL" clId="{83AF0EAE-1449-4C87-B14F-64EAAA6BDADC}" dt="2023-03-09T03:32:43.443" v="55736"/>
          <ac:cxnSpMkLst>
            <pc:docMk/>
            <pc:sldMk cId="2379220786" sldId="2134804378"/>
            <ac:cxnSpMk id="131" creationId="{C79F18F8-6519-347D-5E19-4C61613C4819}"/>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0" creationId="{E9D2F84A-12FD-642B-EBFE-C4E5F7CE76E1}"/>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1" creationId="{EAF65CC6-7A35-B569-CEB4-BEF92AC92AAF}"/>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2" creationId="{8028EB2E-073C-D6C9-DF71-816241E1B30B}"/>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3" creationId="{D06FB430-0DD8-9841-48BA-97D69502D1AD}"/>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4" creationId="{5DF32985-CCB7-8C3F-F504-6CD19E1AA7D9}"/>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5" creationId="{2E982D06-8EDF-874B-56FA-EAC8E32FB5F4}"/>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6" creationId="{79DE691F-7772-6EC6-CAA8-4698329D20D7}"/>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7" creationId="{911FB9DC-3292-ED63-C842-BDD80791388E}"/>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8" creationId="{3A759D22-7F9D-FD75-7C2E-5E1E002982C9}"/>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79" creationId="{A5207C5A-E116-1313-198F-65E918D3C1C1}"/>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0" creationId="{A8857DB6-82E4-14D2-0C12-E921C699E77F}"/>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2" creationId="{6F1DA328-125B-928D-C5EE-17DAECE48E1A}"/>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3" creationId="{FE94276F-559D-8F03-D2CA-71617602EE35}"/>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4" creationId="{5F71018F-3711-FED0-94E6-4071F034D068}"/>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5" creationId="{B06DD1B5-3212-B081-F557-2629E5081D97}"/>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6" creationId="{172935F4-A70B-5CB9-0116-EF49599513E2}"/>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7" creationId="{6F2B74A5-8575-57C7-440D-9E172A87095B}"/>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8" creationId="{493EDFE7-AC2E-F1FC-D99F-85112C1DA774}"/>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89" creationId="{DBDEC31F-9F2F-7038-A283-31DA2872ACCC}"/>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0" creationId="{D16765FC-ADB3-1557-C6A2-AA620D5BBEDE}"/>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1" creationId="{CD4AE274-9E37-DFE9-ADDA-AEE1420B4100}"/>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2" creationId="{68D959D2-16FE-3F88-FE7D-1FE1A7B71C37}"/>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3" creationId="{B38B4C65-1819-0C95-42D5-2B20C977F593}"/>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4" creationId="{410275F6-68E1-0243-8868-478E7F157ED0}"/>
          </ac:cxnSpMkLst>
        </pc:cxnChg>
        <pc:cxnChg chg="add del mod ord replST delST">
          <ac:chgData name="Wenwen Zhang" userId="9dd81366-5d6f-445a-b031-6ea562624431" providerId="ADAL" clId="{83AF0EAE-1449-4C87-B14F-64EAAA6BDADC}" dt="2023-03-06T14:19:33.390" v="39167"/>
          <ac:cxnSpMkLst>
            <pc:docMk/>
            <pc:sldMk cId="2379220786" sldId="2134804378"/>
            <ac:cxnSpMk id="195" creationId="{9EEB1242-989B-B2F9-67C6-87AE776B857B}"/>
          </ac:cxnSpMkLst>
        </pc:cxnChg>
        <pc:cxnChg chg="add del mod ord replST">
          <ac:chgData name="Wenwen Zhang" userId="9dd81366-5d6f-445a-b031-6ea562624431" providerId="ADAL" clId="{83AF0EAE-1449-4C87-B14F-64EAAA6BDADC}" dt="2023-03-06T16:17:09.958" v="44341"/>
          <ac:cxnSpMkLst>
            <pc:docMk/>
            <pc:sldMk cId="2379220786" sldId="2134804378"/>
            <ac:cxnSpMk id="240" creationId="{E8C822BE-139D-E524-14E8-F339C3ACA8BF}"/>
          </ac:cxnSpMkLst>
        </pc:cxnChg>
        <pc:cxnChg chg="add del mod ord replST">
          <ac:chgData name="Wenwen Zhang" userId="9dd81366-5d6f-445a-b031-6ea562624431" providerId="ADAL" clId="{83AF0EAE-1449-4C87-B14F-64EAAA6BDADC}" dt="2023-03-06T16:17:09.958" v="44338"/>
          <ac:cxnSpMkLst>
            <pc:docMk/>
            <pc:sldMk cId="2379220786" sldId="2134804378"/>
            <ac:cxnSpMk id="241" creationId="{3D62E3BE-4D31-4E10-117D-C099D3999B1E}"/>
          </ac:cxnSpMkLst>
        </pc:cxnChg>
        <pc:cxnChg chg="add del mod ord replST">
          <ac:chgData name="Wenwen Zhang" userId="9dd81366-5d6f-445a-b031-6ea562624431" providerId="ADAL" clId="{83AF0EAE-1449-4C87-B14F-64EAAA6BDADC}" dt="2023-03-06T16:17:09.957" v="44335"/>
          <ac:cxnSpMkLst>
            <pc:docMk/>
            <pc:sldMk cId="2379220786" sldId="2134804378"/>
            <ac:cxnSpMk id="242" creationId="{FCCF48C2-64F1-20F3-DA48-F7AB6D64F021}"/>
          </ac:cxnSpMkLst>
        </pc:cxnChg>
        <pc:cxnChg chg="add del mod ord replST">
          <ac:chgData name="Wenwen Zhang" userId="9dd81366-5d6f-445a-b031-6ea562624431" providerId="ADAL" clId="{83AF0EAE-1449-4C87-B14F-64EAAA6BDADC}" dt="2023-03-06T16:17:09.956" v="44332"/>
          <ac:cxnSpMkLst>
            <pc:docMk/>
            <pc:sldMk cId="2379220786" sldId="2134804378"/>
            <ac:cxnSpMk id="243" creationId="{90AB9C24-5C32-67DC-FF0D-84CC68B54862}"/>
          </ac:cxnSpMkLst>
        </pc:cxnChg>
        <pc:cxnChg chg="add del mod ord replST">
          <ac:chgData name="Wenwen Zhang" userId="9dd81366-5d6f-445a-b031-6ea562624431" providerId="ADAL" clId="{83AF0EAE-1449-4C87-B14F-64EAAA6BDADC}" dt="2023-03-06T16:17:09.956" v="44329"/>
          <ac:cxnSpMkLst>
            <pc:docMk/>
            <pc:sldMk cId="2379220786" sldId="2134804378"/>
            <ac:cxnSpMk id="244" creationId="{1B2380AD-08A4-7FFD-8C1E-71D039FFA0C4}"/>
          </ac:cxnSpMkLst>
        </pc:cxnChg>
        <pc:cxnChg chg="add del mod ord replST">
          <ac:chgData name="Wenwen Zhang" userId="9dd81366-5d6f-445a-b031-6ea562624431" providerId="ADAL" clId="{83AF0EAE-1449-4C87-B14F-64EAAA6BDADC}" dt="2023-03-06T16:17:09.955" v="44326"/>
          <ac:cxnSpMkLst>
            <pc:docMk/>
            <pc:sldMk cId="2379220786" sldId="2134804378"/>
            <ac:cxnSpMk id="245" creationId="{8BC06D70-018E-34FB-634A-7EC836D5A6E5}"/>
          </ac:cxnSpMkLst>
        </pc:cxnChg>
        <pc:cxnChg chg="add del mod ord replST">
          <ac:chgData name="Wenwen Zhang" userId="9dd81366-5d6f-445a-b031-6ea562624431" providerId="ADAL" clId="{83AF0EAE-1449-4C87-B14F-64EAAA6BDADC}" dt="2023-03-06T16:17:09.954" v="44323"/>
          <ac:cxnSpMkLst>
            <pc:docMk/>
            <pc:sldMk cId="2379220786" sldId="2134804378"/>
            <ac:cxnSpMk id="246" creationId="{424D3915-B30A-5950-2B7F-C338FBFE5B8C}"/>
          </ac:cxnSpMkLst>
        </pc:cxnChg>
        <pc:cxnChg chg="add del mod ord replST">
          <ac:chgData name="Wenwen Zhang" userId="9dd81366-5d6f-445a-b031-6ea562624431" providerId="ADAL" clId="{83AF0EAE-1449-4C87-B14F-64EAAA6BDADC}" dt="2023-03-06T16:17:09.954" v="44320"/>
          <ac:cxnSpMkLst>
            <pc:docMk/>
            <pc:sldMk cId="2379220786" sldId="2134804378"/>
            <ac:cxnSpMk id="247" creationId="{F9D6F731-311F-572C-7D1F-92E9C66F031B}"/>
          </ac:cxnSpMkLst>
        </pc:cxnChg>
        <pc:cxnChg chg="add del mod ord replST">
          <ac:chgData name="Wenwen Zhang" userId="9dd81366-5d6f-445a-b031-6ea562624431" providerId="ADAL" clId="{83AF0EAE-1449-4C87-B14F-64EAAA6BDADC}" dt="2023-03-06T16:17:09.953" v="44317"/>
          <ac:cxnSpMkLst>
            <pc:docMk/>
            <pc:sldMk cId="2379220786" sldId="2134804378"/>
            <ac:cxnSpMk id="248" creationId="{A9E5B24E-D8D5-D68B-8AA9-76EF963987A7}"/>
          </ac:cxnSpMkLst>
        </pc:cxnChg>
        <pc:cxnChg chg="add del mod ord replST">
          <ac:chgData name="Wenwen Zhang" userId="9dd81366-5d6f-445a-b031-6ea562624431" providerId="ADAL" clId="{83AF0EAE-1449-4C87-B14F-64EAAA6BDADC}" dt="2023-03-06T16:17:09.952" v="44314"/>
          <ac:cxnSpMkLst>
            <pc:docMk/>
            <pc:sldMk cId="2379220786" sldId="2134804378"/>
            <ac:cxnSpMk id="249" creationId="{0FB7C1CA-C3A8-2BE7-A7FA-6EAE327F552F}"/>
          </ac:cxnSpMkLst>
        </pc:cxnChg>
        <pc:cxnChg chg="add del mod ord replST">
          <ac:chgData name="Wenwen Zhang" userId="9dd81366-5d6f-445a-b031-6ea562624431" providerId="ADAL" clId="{83AF0EAE-1449-4C87-B14F-64EAAA6BDADC}" dt="2023-03-06T16:17:09.951" v="44311"/>
          <ac:cxnSpMkLst>
            <pc:docMk/>
            <pc:sldMk cId="2379220786" sldId="2134804378"/>
            <ac:cxnSpMk id="250" creationId="{79952653-D8FF-1771-5B73-3D864692F05C}"/>
          </ac:cxnSpMkLst>
        </pc:cxnChg>
        <pc:cxnChg chg="add del mod ord replST">
          <ac:chgData name="Wenwen Zhang" userId="9dd81366-5d6f-445a-b031-6ea562624431" providerId="ADAL" clId="{83AF0EAE-1449-4C87-B14F-64EAAA6BDADC}" dt="2023-03-06T16:17:09.951" v="44308"/>
          <ac:cxnSpMkLst>
            <pc:docMk/>
            <pc:sldMk cId="2379220786" sldId="2134804378"/>
            <ac:cxnSpMk id="251" creationId="{58131E3B-772B-61A5-A8BB-6C599C660886}"/>
          </ac:cxnSpMkLst>
        </pc:cxnChg>
        <pc:cxnChg chg="add del mod ord replST">
          <ac:chgData name="Wenwen Zhang" userId="9dd81366-5d6f-445a-b031-6ea562624431" providerId="ADAL" clId="{83AF0EAE-1449-4C87-B14F-64EAAA6BDADC}" dt="2023-03-06T16:17:09.950" v="44305"/>
          <ac:cxnSpMkLst>
            <pc:docMk/>
            <pc:sldMk cId="2379220786" sldId="2134804378"/>
            <ac:cxnSpMk id="252" creationId="{2509EE5B-CAED-693E-88C2-367BAD959111}"/>
          </ac:cxnSpMkLst>
        </pc:cxnChg>
        <pc:cxnChg chg="add del mod ord replST">
          <ac:chgData name="Wenwen Zhang" userId="9dd81366-5d6f-445a-b031-6ea562624431" providerId="ADAL" clId="{83AF0EAE-1449-4C87-B14F-64EAAA6BDADC}" dt="2023-03-06T16:17:09.949" v="44302"/>
          <ac:cxnSpMkLst>
            <pc:docMk/>
            <pc:sldMk cId="2379220786" sldId="2134804378"/>
            <ac:cxnSpMk id="253" creationId="{94A34B4E-78EC-4E8F-C253-A4742A932178}"/>
          </ac:cxnSpMkLst>
        </pc:cxnChg>
        <pc:cxnChg chg="add del mod ord replST">
          <ac:chgData name="Wenwen Zhang" userId="9dd81366-5d6f-445a-b031-6ea562624431" providerId="ADAL" clId="{83AF0EAE-1449-4C87-B14F-64EAAA6BDADC}" dt="2023-03-06T16:17:09.949" v="44299"/>
          <ac:cxnSpMkLst>
            <pc:docMk/>
            <pc:sldMk cId="2379220786" sldId="2134804378"/>
            <ac:cxnSpMk id="254" creationId="{C06AEEA6-2C21-77AF-23F2-16D5621FDE4A}"/>
          </ac:cxnSpMkLst>
        </pc:cxnChg>
        <pc:cxnChg chg="add del mod ord replST">
          <ac:chgData name="Wenwen Zhang" userId="9dd81366-5d6f-445a-b031-6ea562624431" providerId="ADAL" clId="{83AF0EAE-1449-4C87-B14F-64EAAA6BDADC}" dt="2023-03-06T16:17:09.948" v="44296"/>
          <ac:cxnSpMkLst>
            <pc:docMk/>
            <pc:sldMk cId="2379220786" sldId="2134804378"/>
            <ac:cxnSpMk id="255" creationId="{05627992-91D2-42BF-49D5-50EE13ED3BD4}"/>
          </ac:cxnSpMkLst>
        </pc:cxnChg>
        <pc:cxnChg chg="add del mod ord replST">
          <ac:chgData name="Wenwen Zhang" userId="9dd81366-5d6f-445a-b031-6ea562624431" providerId="ADAL" clId="{83AF0EAE-1449-4C87-B14F-64EAAA6BDADC}" dt="2023-03-06T16:17:09.947" v="44293"/>
          <ac:cxnSpMkLst>
            <pc:docMk/>
            <pc:sldMk cId="2379220786" sldId="2134804378"/>
            <ac:cxnSpMk id="256" creationId="{E246F22D-5D38-01F5-1B52-6961382B2036}"/>
          </ac:cxnSpMkLst>
        </pc:cxnChg>
        <pc:cxnChg chg="add del mod ord replST">
          <ac:chgData name="Wenwen Zhang" userId="9dd81366-5d6f-445a-b031-6ea562624431" providerId="ADAL" clId="{83AF0EAE-1449-4C87-B14F-64EAAA6BDADC}" dt="2023-03-06T16:17:09.946" v="44290"/>
          <ac:cxnSpMkLst>
            <pc:docMk/>
            <pc:sldMk cId="2379220786" sldId="2134804378"/>
            <ac:cxnSpMk id="257" creationId="{600CC747-7302-1550-5B2B-BA8413833BE9}"/>
          </ac:cxnSpMkLst>
        </pc:cxnChg>
        <pc:cxnChg chg="add del mod ord replST">
          <ac:chgData name="Wenwen Zhang" userId="9dd81366-5d6f-445a-b031-6ea562624431" providerId="ADAL" clId="{83AF0EAE-1449-4C87-B14F-64EAAA6BDADC}" dt="2023-03-06T16:17:09.946" v="44287"/>
          <ac:cxnSpMkLst>
            <pc:docMk/>
            <pc:sldMk cId="2379220786" sldId="2134804378"/>
            <ac:cxnSpMk id="258" creationId="{C0BD5B82-DD2A-C694-C920-D99CA906C7E5}"/>
          </ac:cxnSpMkLst>
        </pc:cxnChg>
        <pc:cxnChg chg="add del mod ord replST">
          <ac:chgData name="Wenwen Zhang" userId="9dd81366-5d6f-445a-b031-6ea562624431" providerId="ADAL" clId="{83AF0EAE-1449-4C87-B14F-64EAAA6BDADC}" dt="2023-03-06T16:17:09.945" v="44284"/>
          <ac:cxnSpMkLst>
            <pc:docMk/>
            <pc:sldMk cId="2379220786" sldId="2134804378"/>
            <ac:cxnSpMk id="259" creationId="{5B1E2B39-CD29-9E2B-0F68-F27473770091}"/>
          </ac:cxnSpMkLst>
        </pc:cxnChg>
        <pc:cxnChg chg="add del mod ord replST">
          <ac:chgData name="Wenwen Zhang" userId="9dd81366-5d6f-445a-b031-6ea562624431" providerId="ADAL" clId="{83AF0EAE-1449-4C87-B14F-64EAAA6BDADC}" dt="2023-03-06T16:17:09.944" v="44281"/>
          <ac:cxnSpMkLst>
            <pc:docMk/>
            <pc:sldMk cId="2379220786" sldId="2134804378"/>
            <ac:cxnSpMk id="260" creationId="{0A610592-BE5F-FDC9-AB7E-5B620FAFEC29}"/>
          </ac:cxnSpMkLst>
        </pc:cxnChg>
        <pc:cxnChg chg="add del mod ord replST">
          <ac:chgData name="Wenwen Zhang" userId="9dd81366-5d6f-445a-b031-6ea562624431" providerId="ADAL" clId="{83AF0EAE-1449-4C87-B14F-64EAAA6BDADC}" dt="2023-03-06T16:17:09.944" v="44278"/>
          <ac:cxnSpMkLst>
            <pc:docMk/>
            <pc:sldMk cId="2379220786" sldId="2134804378"/>
            <ac:cxnSpMk id="261" creationId="{BAE3FF11-E9B3-7B37-8491-1EE495A1BE79}"/>
          </ac:cxnSpMkLst>
        </pc:cxnChg>
        <pc:cxnChg chg="add del mod ord replST">
          <ac:chgData name="Wenwen Zhang" userId="9dd81366-5d6f-445a-b031-6ea562624431" providerId="ADAL" clId="{83AF0EAE-1449-4C87-B14F-64EAAA6BDADC}" dt="2023-03-06T16:17:09.943" v="44275"/>
          <ac:cxnSpMkLst>
            <pc:docMk/>
            <pc:sldMk cId="2379220786" sldId="2134804378"/>
            <ac:cxnSpMk id="262" creationId="{775F3245-4EB3-B0FF-5D43-B2D5BB729509}"/>
          </ac:cxnSpMkLst>
        </pc:cxnChg>
        <pc:cxnChg chg="add del mod ord replST">
          <ac:chgData name="Wenwen Zhang" userId="9dd81366-5d6f-445a-b031-6ea562624431" providerId="ADAL" clId="{83AF0EAE-1449-4C87-B14F-64EAAA6BDADC}" dt="2023-03-06T16:17:09.942" v="44272"/>
          <ac:cxnSpMkLst>
            <pc:docMk/>
            <pc:sldMk cId="2379220786" sldId="2134804378"/>
            <ac:cxnSpMk id="263" creationId="{8E1641FA-984B-BF27-87C7-AF315EC164DF}"/>
          </ac:cxnSpMkLst>
        </pc:cxnChg>
        <pc:cxnChg chg="add del mod ord replST">
          <ac:chgData name="Wenwen Zhang" userId="9dd81366-5d6f-445a-b031-6ea562624431" providerId="ADAL" clId="{83AF0EAE-1449-4C87-B14F-64EAAA6BDADC}" dt="2023-03-06T16:17:09.941" v="44269"/>
          <ac:cxnSpMkLst>
            <pc:docMk/>
            <pc:sldMk cId="2379220786" sldId="2134804378"/>
            <ac:cxnSpMk id="264" creationId="{571EB74E-6315-EDD8-9999-0D309129558C}"/>
          </ac:cxnSpMkLst>
        </pc:cxnChg>
      </pc:sldChg>
      <pc:sldChg chg="addSp delSp modSp add mod ord modNotesTx">
        <pc:chgData name="Wenwen Zhang" userId="9dd81366-5d6f-445a-b031-6ea562624431" providerId="ADAL" clId="{83AF0EAE-1449-4C87-B14F-64EAAA6BDADC}" dt="2023-03-09T08:11:55.156" v="55775" actId="20577"/>
        <pc:sldMkLst>
          <pc:docMk/>
          <pc:sldMk cId="229238195" sldId="2134804379"/>
        </pc:sldMkLst>
        <pc:spChg chg="mod ord">
          <ac:chgData name="Wenwen Zhang" userId="9dd81366-5d6f-445a-b031-6ea562624431" providerId="ADAL" clId="{83AF0EAE-1449-4C87-B14F-64EAAA6BDADC}" dt="2023-03-08T15:37:47.976" v="54875" actId="6549"/>
          <ac:spMkLst>
            <pc:docMk/>
            <pc:sldMk cId="229238195" sldId="2134804379"/>
            <ac:spMk id="2" creationId="{B065B79C-C4D6-5961-7919-6BB68C420868}"/>
          </ac:spMkLst>
        </pc:spChg>
        <pc:spChg chg="add del mod modVis">
          <ac:chgData name="Wenwen Zhang" userId="9dd81366-5d6f-445a-b031-6ea562624431" providerId="ADAL" clId="{83AF0EAE-1449-4C87-B14F-64EAAA6BDADC}" dt="2023-03-08T15:31:24.536" v="52027"/>
          <ac:spMkLst>
            <pc:docMk/>
            <pc:sldMk cId="229238195" sldId="2134804379"/>
            <ac:spMk id="3" creationId="{98EC2651-E443-6BF6-42B3-59F9426C1D31}"/>
          </ac:spMkLst>
        </pc:spChg>
        <pc:spChg chg="add del mod modVis">
          <ac:chgData name="Wenwen Zhang" userId="9dd81366-5d6f-445a-b031-6ea562624431" providerId="ADAL" clId="{83AF0EAE-1449-4C87-B14F-64EAAA6BDADC}" dt="2023-03-06T16:42:06.960" v="46600"/>
          <ac:spMkLst>
            <pc:docMk/>
            <pc:sldMk cId="229238195" sldId="2134804379"/>
            <ac:spMk id="4" creationId="{666884E7-0DD8-3324-AEED-90558B40C0A8}"/>
          </ac:spMkLst>
        </pc:spChg>
        <pc:spChg chg="add del mod modVis">
          <ac:chgData name="Wenwen Zhang" userId="9dd81366-5d6f-445a-b031-6ea562624431" providerId="ADAL" clId="{83AF0EAE-1449-4C87-B14F-64EAAA6BDADC}" dt="2023-03-08T15:31:27.323" v="52252"/>
          <ac:spMkLst>
            <pc:docMk/>
            <pc:sldMk cId="229238195" sldId="2134804379"/>
            <ac:spMk id="6" creationId="{D3AA01FB-82DE-825C-B387-08C823922D6D}"/>
          </ac:spMkLst>
        </pc:spChg>
        <pc:spChg chg="add del mod replST">
          <ac:chgData name="Wenwen Zhang" userId="9dd81366-5d6f-445a-b031-6ea562624431" providerId="ADAL" clId="{83AF0EAE-1449-4C87-B14F-64EAAA6BDADC}" dt="2023-03-08T15:32:29.296" v="54233"/>
          <ac:spMkLst>
            <pc:docMk/>
            <pc:sldMk cId="229238195" sldId="2134804379"/>
            <ac:spMk id="15" creationId="{DA8A9EFE-137F-F0D8-734C-FDF67BA31C9B}"/>
          </ac:spMkLst>
        </pc:spChg>
        <pc:spChg chg="add mod replST">
          <ac:chgData name="Wenwen Zhang" userId="9dd81366-5d6f-445a-b031-6ea562624431" providerId="ADAL" clId="{83AF0EAE-1449-4C87-B14F-64EAAA6BDADC}" dt="2023-03-08T15:32:46.610" v="54829"/>
          <ac:spMkLst>
            <pc:docMk/>
            <pc:sldMk cId="229238195" sldId="2134804379"/>
            <ac:spMk id="19" creationId="{6BA931FB-D2F6-7B03-1C6E-B3E256511AA6}"/>
          </ac:spMkLst>
        </pc:spChg>
        <pc:spChg chg="add mod replST">
          <ac:chgData name="Wenwen Zhang" userId="9dd81366-5d6f-445a-b031-6ea562624431" providerId="ADAL" clId="{83AF0EAE-1449-4C87-B14F-64EAAA6BDADC}" dt="2023-03-08T15:32:46.610" v="54828"/>
          <ac:spMkLst>
            <pc:docMk/>
            <pc:sldMk cId="229238195" sldId="2134804379"/>
            <ac:spMk id="20" creationId="{93C51345-D221-4736-4937-14AA2C879330}"/>
          </ac:spMkLst>
        </pc:spChg>
        <pc:spChg chg="add mod replST">
          <ac:chgData name="Wenwen Zhang" userId="9dd81366-5d6f-445a-b031-6ea562624431" providerId="ADAL" clId="{83AF0EAE-1449-4C87-B14F-64EAAA6BDADC}" dt="2023-03-08T15:32:46.611" v="54831"/>
          <ac:spMkLst>
            <pc:docMk/>
            <pc:sldMk cId="229238195" sldId="2134804379"/>
            <ac:spMk id="21" creationId="{19AE7E3D-9236-53E9-4ED3-BB3C1FA75616}"/>
          </ac:spMkLst>
        </pc:spChg>
        <pc:spChg chg="add mod replST">
          <ac:chgData name="Wenwen Zhang" userId="9dd81366-5d6f-445a-b031-6ea562624431" providerId="ADAL" clId="{83AF0EAE-1449-4C87-B14F-64EAAA6BDADC}" dt="2023-03-08T15:32:46.611" v="54832"/>
          <ac:spMkLst>
            <pc:docMk/>
            <pc:sldMk cId="229238195" sldId="2134804379"/>
            <ac:spMk id="22" creationId="{59BF8219-EBED-C2C9-B954-CEC721433D48}"/>
          </ac:spMkLst>
        </pc:spChg>
        <pc:spChg chg="add mod replST">
          <ac:chgData name="Wenwen Zhang" userId="9dd81366-5d6f-445a-b031-6ea562624431" providerId="ADAL" clId="{83AF0EAE-1449-4C87-B14F-64EAAA6BDADC}" dt="2023-03-08T15:32:46.611" v="54833"/>
          <ac:spMkLst>
            <pc:docMk/>
            <pc:sldMk cId="229238195" sldId="2134804379"/>
            <ac:spMk id="23" creationId="{FF0169E0-F76C-D62D-979D-0B6C6A52A89F}"/>
          </ac:spMkLst>
        </pc:spChg>
        <pc:spChg chg="add mod replST">
          <ac:chgData name="Wenwen Zhang" userId="9dd81366-5d6f-445a-b031-6ea562624431" providerId="ADAL" clId="{83AF0EAE-1449-4C87-B14F-64EAAA6BDADC}" dt="2023-03-08T15:32:46.610" v="54830"/>
          <ac:spMkLst>
            <pc:docMk/>
            <pc:sldMk cId="229238195" sldId="2134804379"/>
            <ac:spMk id="24" creationId="{ACF6F0E5-E9F0-0944-A836-0E4896541B66}"/>
          </ac:spMkLst>
        </pc:spChg>
        <pc:spChg chg="add mod replST">
          <ac:chgData name="Wenwen Zhang" userId="9dd81366-5d6f-445a-b031-6ea562624431" providerId="ADAL" clId="{83AF0EAE-1449-4C87-B14F-64EAAA6BDADC}" dt="2023-03-08T15:32:46.611" v="54835"/>
          <ac:spMkLst>
            <pc:docMk/>
            <pc:sldMk cId="229238195" sldId="2134804379"/>
            <ac:spMk id="27" creationId="{70BED28C-82AE-8F68-461E-E29770E77E20}"/>
          </ac:spMkLst>
        </pc:spChg>
        <pc:spChg chg="mod ord">
          <ac:chgData name="Wenwen Zhang" userId="9dd81366-5d6f-445a-b031-6ea562624431" providerId="ADAL" clId="{83AF0EAE-1449-4C87-B14F-64EAAA6BDADC}" dt="2023-03-08T15:32:46.603" v="54788"/>
          <ac:spMkLst>
            <pc:docMk/>
            <pc:sldMk cId="229238195" sldId="2134804379"/>
            <ac:spMk id="29" creationId="{D50B6CAA-A666-5524-85F7-444C607F0970}"/>
          </ac:spMkLst>
        </pc:spChg>
        <pc:spChg chg="add mod replST">
          <ac:chgData name="Wenwen Zhang" userId="9dd81366-5d6f-445a-b031-6ea562624431" providerId="ADAL" clId="{83AF0EAE-1449-4C87-B14F-64EAAA6BDADC}" dt="2023-03-08T15:32:46.611" v="54834"/>
          <ac:spMkLst>
            <pc:docMk/>
            <pc:sldMk cId="229238195" sldId="2134804379"/>
            <ac:spMk id="30" creationId="{F1870CC0-1190-996D-BA67-37571E5C657C}"/>
          </ac:spMkLst>
        </pc:spChg>
        <pc:spChg chg="add mod replST">
          <ac:chgData name="Wenwen Zhang" userId="9dd81366-5d6f-445a-b031-6ea562624431" providerId="ADAL" clId="{83AF0EAE-1449-4C87-B14F-64EAAA6BDADC}" dt="2023-03-08T15:32:46.611" v="54836"/>
          <ac:spMkLst>
            <pc:docMk/>
            <pc:sldMk cId="229238195" sldId="2134804379"/>
            <ac:spMk id="32" creationId="{57147525-4423-97A1-A2F1-096414A3D7F7}"/>
          </ac:spMkLst>
        </pc:spChg>
        <pc:spChg chg="add del mod replST">
          <ac:chgData name="Wenwen Zhang" userId="9dd81366-5d6f-445a-b031-6ea562624431" providerId="ADAL" clId="{83AF0EAE-1449-4C87-B14F-64EAAA6BDADC}" dt="2023-03-08T15:32:29.296" v="54234"/>
          <ac:spMkLst>
            <pc:docMk/>
            <pc:sldMk cId="229238195" sldId="2134804379"/>
            <ac:spMk id="33" creationId="{5104DE9E-030E-6E8B-BCC1-2A968D9F91F3}"/>
          </ac:spMkLst>
        </pc:spChg>
        <pc:spChg chg="add mod ord replST">
          <ac:chgData name="Wenwen Zhang" userId="9dd81366-5d6f-445a-b031-6ea562624431" providerId="ADAL" clId="{83AF0EAE-1449-4C87-B14F-64EAAA6BDADC}" dt="2023-03-08T15:32:46.612" v="54838"/>
          <ac:spMkLst>
            <pc:docMk/>
            <pc:sldMk cId="229238195" sldId="2134804379"/>
            <ac:spMk id="35" creationId="{FDC3AF04-E9AA-00FE-63DA-F9FBBBACEC70}"/>
          </ac:spMkLst>
        </pc:spChg>
        <pc:spChg chg="add del mod ord replST">
          <ac:chgData name="Wenwen Zhang" userId="9dd81366-5d6f-445a-b031-6ea562624431" providerId="ADAL" clId="{83AF0EAE-1449-4C87-B14F-64EAAA6BDADC}" dt="2023-03-08T15:32:09.183" v="53722"/>
          <ac:spMkLst>
            <pc:docMk/>
            <pc:sldMk cId="229238195" sldId="2134804379"/>
            <ac:spMk id="36" creationId="{FE2C56EC-E227-D6E9-A770-15AE6C9E72FF}"/>
          </ac:spMkLst>
        </pc:spChg>
        <pc:spChg chg="add del mod ord replST">
          <ac:chgData name="Wenwen Zhang" userId="9dd81366-5d6f-445a-b031-6ea562624431" providerId="ADAL" clId="{83AF0EAE-1449-4C87-B14F-64EAAA6BDADC}" dt="2023-03-08T15:32:20.895" v="54097"/>
          <ac:spMkLst>
            <pc:docMk/>
            <pc:sldMk cId="229238195" sldId="2134804379"/>
            <ac:spMk id="37" creationId="{B327AEC4-0C4B-AD72-223A-C07DC1EC42C9}"/>
          </ac:spMkLst>
        </pc:spChg>
        <pc:spChg chg="add del mod ord replST">
          <ac:chgData name="Wenwen Zhang" userId="9dd81366-5d6f-445a-b031-6ea562624431" providerId="ADAL" clId="{83AF0EAE-1449-4C87-B14F-64EAAA6BDADC}" dt="2023-03-08T15:32:09.181" v="53713"/>
          <ac:spMkLst>
            <pc:docMk/>
            <pc:sldMk cId="229238195" sldId="2134804379"/>
            <ac:spMk id="38" creationId="{C1DB4CB0-857B-E84F-C2C3-68E2B599CBFE}"/>
          </ac:spMkLst>
        </pc:spChg>
        <pc:spChg chg="add del mod replST">
          <ac:chgData name="Wenwen Zhang" userId="9dd81366-5d6f-445a-b031-6ea562624431" providerId="ADAL" clId="{83AF0EAE-1449-4C87-B14F-64EAAA6BDADC}" dt="2023-03-08T15:32:20.895" v="54098"/>
          <ac:spMkLst>
            <pc:docMk/>
            <pc:sldMk cId="229238195" sldId="2134804379"/>
            <ac:spMk id="40" creationId="{A6708C51-FA46-F96C-955E-D8CF02A96BEA}"/>
          </ac:spMkLst>
        </pc:spChg>
        <pc:spChg chg="add del mod replST">
          <ac:chgData name="Wenwen Zhang" userId="9dd81366-5d6f-445a-b031-6ea562624431" providerId="ADAL" clId="{83AF0EAE-1449-4C87-B14F-64EAAA6BDADC}" dt="2023-03-08T15:32:09.181" v="53714"/>
          <ac:spMkLst>
            <pc:docMk/>
            <pc:sldMk cId="229238195" sldId="2134804379"/>
            <ac:spMk id="41" creationId="{E6AFC199-5A12-CF06-5B0F-23DCA7779A09}"/>
          </ac:spMkLst>
        </pc:spChg>
        <pc:spChg chg="mod ord">
          <ac:chgData name="Wenwen Zhang" userId="9dd81366-5d6f-445a-b031-6ea562624431" providerId="ADAL" clId="{83AF0EAE-1449-4C87-B14F-64EAAA6BDADC}" dt="2023-03-08T15:32:46.603" v="54790"/>
          <ac:spMkLst>
            <pc:docMk/>
            <pc:sldMk cId="229238195" sldId="2134804379"/>
            <ac:spMk id="43" creationId="{C58C7321-3BF7-61DC-5B1A-AD075E56AE05}"/>
          </ac:spMkLst>
        </pc:spChg>
        <pc:spChg chg="add del mod modVis">
          <ac:chgData name="Wenwen Zhang" userId="9dd81366-5d6f-445a-b031-6ea562624431" providerId="ADAL" clId="{83AF0EAE-1449-4C87-B14F-64EAAA6BDADC}" dt="2023-03-08T15:31:38.468" v="53237"/>
          <ac:spMkLst>
            <pc:docMk/>
            <pc:sldMk cId="229238195" sldId="2134804379"/>
            <ac:spMk id="44" creationId="{0860221F-2B39-4B71-2AFC-DF58712CF545}"/>
          </ac:spMkLst>
        </pc:spChg>
        <pc:spChg chg="add del mod replST">
          <ac:chgData name="Wenwen Zhang" userId="9dd81366-5d6f-445a-b031-6ea562624431" providerId="ADAL" clId="{83AF0EAE-1449-4C87-B14F-64EAAA6BDADC}" dt="2023-03-08T15:32:27.875" v="54103"/>
          <ac:spMkLst>
            <pc:docMk/>
            <pc:sldMk cId="229238195" sldId="2134804379"/>
            <ac:spMk id="45" creationId="{0ABD2072-E852-E887-9816-6E05A1B50D27}"/>
          </ac:spMkLst>
        </pc:spChg>
        <pc:spChg chg="add del mod modVis">
          <ac:chgData name="Wenwen Zhang" userId="9dd81366-5d6f-445a-b031-6ea562624431" providerId="ADAL" clId="{83AF0EAE-1449-4C87-B14F-64EAAA6BDADC}" dt="2023-03-08T15:31:49.342" v="53477"/>
          <ac:spMkLst>
            <pc:docMk/>
            <pc:sldMk cId="229238195" sldId="2134804379"/>
            <ac:spMk id="48" creationId="{A62B03C1-E0D2-DF0A-0D61-071A0672AD21}"/>
          </ac:spMkLst>
        </pc:spChg>
        <pc:spChg chg="del">
          <ac:chgData name="Wenwen Zhang" userId="9dd81366-5d6f-445a-b031-6ea562624431" providerId="ADAL" clId="{83AF0EAE-1449-4C87-B14F-64EAAA6BDADC}" dt="2023-03-06T16:42:06.918" v="46508"/>
          <ac:spMkLst>
            <pc:docMk/>
            <pc:sldMk cId="229238195" sldId="2134804379"/>
            <ac:spMk id="50" creationId="{D704A221-C1CD-6735-B476-2ACB998FAFA0}"/>
          </ac:spMkLst>
        </pc:spChg>
        <pc:spChg chg="add del mod modVis">
          <ac:chgData name="Wenwen Zhang" userId="9dd81366-5d6f-445a-b031-6ea562624431" providerId="ADAL" clId="{83AF0EAE-1449-4C87-B14F-64EAAA6BDADC}" dt="2023-03-08T15:31:57.261" v="53700"/>
          <ac:spMkLst>
            <pc:docMk/>
            <pc:sldMk cId="229238195" sldId="2134804379"/>
            <ac:spMk id="52" creationId="{6BA30126-3690-7CD6-6EC7-32A2E345A7FA}"/>
          </ac:spMkLst>
        </pc:spChg>
        <pc:spChg chg="del">
          <ac:chgData name="Wenwen Zhang" userId="9dd81366-5d6f-445a-b031-6ea562624431" providerId="ADAL" clId="{83AF0EAE-1449-4C87-B14F-64EAAA6BDADC}" dt="2023-03-06T16:42:06.923" v="46526"/>
          <ac:spMkLst>
            <pc:docMk/>
            <pc:sldMk cId="229238195" sldId="2134804379"/>
            <ac:spMk id="52" creationId="{79DB6437-DA66-59A5-4A9E-21E70FD9F892}"/>
          </ac:spMkLst>
        </pc:spChg>
        <pc:spChg chg="del">
          <ac:chgData name="Wenwen Zhang" userId="9dd81366-5d6f-445a-b031-6ea562624431" providerId="ADAL" clId="{83AF0EAE-1449-4C87-B14F-64EAAA6BDADC}" dt="2023-03-06T16:42:06.928" v="46553"/>
          <ac:spMkLst>
            <pc:docMk/>
            <pc:sldMk cId="229238195" sldId="2134804379"/>
            <ac:spMk id="53" creationId="{B4E76467-06F7-C06D-1143-BFB2409B175D}"/>
          </ac:spMkLst>
        </pc:spChg>
        <pc:spChg chg="add mod replST">
          <ac:chgData name="Wenwen Zhang" userId="9dd81366-5d6f-445a-b031-6ea562624431" providerId="ADAL" clId="{83AF0EAE-1449-4C87-B14F-64EAAA6BDADC}" dt="2023-03-08T15:32:46.606" v="54806"/>
          <ac:spMkLst>
            <pc:docMk/>
            <pc:sldMk cId="229238195" sldId="2134804379"/>
            <ac:spMk id="54" creationId="{707B4D60-51C7-0AF0-04C6-BAD0C1E8E91E}"/>
          </ac:spMkLst>
        </pc:spChg>
        <pc:spChg chg="del">
          <ac:chgData name="Wenwen Zhang" userId="9dd81366-5d6f-445a-b031-6ea562624431" providerId="ADAL" clId="{83AF0EAE-1449-4C87-B14F-64EAAA6BDADC}" dt="2023-03-06T16:42:06.927" v="46544"/>
          <ac:spMkLst>
            <pc:docMk/>
            <pc:sldMk cId="229238195" sldId="2134804379"/>
            <ac:spMk id="55" creationId="{0F2B7D9A-2B76-7A86-D1CB-6298E418B73A}"/>
          </ac:spMkLst>
        </pc:spChg>
        <pc:spChg chg="add del mod modVis">
          <ac:chgData name="Wenwen Zhang" userId="9dd81366-5d6f-445a-b031-6ea562624431" providerId="ADAL" clId="{83AF0EAE-1449-4C87-B14F-64EAAA6BDADC}" dt="2023-03-08T15:32:09.277" v="53914"/>
          <ac:spMkLst>
            <pc:docMk/>
            <pc:sldMk cId="229238195" sldId="2134804379"/>
            <ac:spMk id="55" creationId="{545089F4-3A85-BCB0-C01E-F0E46DED910C}"/>
          </ac:spMkLst>
        </pc:spChg>
        <pc:spChg chg="add mod replST">
          <ac:chgData name="Wenwen Zhang" userId="9dd81366-5d6f-445a-b031-6ea562624431" providerId="ADAL" clId="{83AF0EAE-1449-4C87-B14F-64EAAA6BDADC}" dt="2023-03-08T15:32:46.607" v="54809"/>
          <ac:spMkLst>
            <pc:docMk/>
            <pc:sldMk cId="229238195" sldId="2134804379"/>
            <ac:spMk id="56" creationId="{EB96B161-D8D5-E0FC-78BC-A904E9A4C9C2}"/>
          </ac:spMkLst>
        </pc:spChg>
        <pc:spChg chg="del">
          <ac:chgData name="Wenwen Zhang" userId="9dd81366-5d6f-445a-b031-6ea562624431" providerId="ADAL" clId="{83AF0EAE-1449-4C87-B14F-64EAAA6BDADC}" dt="2023-03-06T16:42:06.915" v="46493"/>
          <ac:spMkLst>
            <pc:docMk/>
            <pc:sldMk cId="229238195" sldId="2134804379"/>
            <ac:spMk id="57" creationId="{67A2F1F0-34C5-1E14-9492-F080E73DCC7F}"/>
          </ac:spMkLst>
        </pc:spChg>
        <pc:spChg chg="add del mod modVis">
          <ac:chgData name="Wenwen Zhang" userId="9dd81366-5d6f-445a-b031-6ea562624431" providerId="ADAL" clId="{83AF0EAE-1449-4C87-B14F-64EAAA6BDADC}" dt="2023-03-08T15:32:18.589" v="54093"/>
          <ac:spMkLst>
            <pc:docMk/>
            <pc:sldMk cId="229238195" sldId="2134804379"/>
            <ac:spMk id="58" creationId="{33877DAC-A130-EC70-15E3-B28547F11FD0}"/>
          </ac:spMkLst>
        </pc:spChg>
        <pc:spChg chg="add del mod replST">
          <ac:chgData name="Wenwen Zhang" userId="9dd81366-5d6f-445a-b031-6ea562624431" providerId="ADAL" clId="{83AF0EAE-1449-4C87-B14F-64EAAA6BDADC}" dt="2023-03-06T16:43:11.595" v="48065"/>
          <ac:spMkLst>
            <pc:docMk/>
            <pc:sldMk cId="229238195" sldId="2134804379"/>
            <ac:spMk id="58" creationId="{D4A16344-6D0A-FFB7-7B72-BE71F52EA597}"/>
          </ac:spMkLst>
        </pc:spChg>
        <pc:spChg chg="del">
          <ac:chgData name="Wenwen Zhang" userId="9dd81366-5d6f-445a-b031-6ea562624431" providerId="ADAL" clId="{83AF0EAE-1449-4C87-B14F-64EAAA6BDADC}" dt="2023-03-06T16:42:06.928" v="46550"/>
          <ac:spMkLst>
            <pc:docMk/>
            <pc:sldMk cId="229238195" sldId="2134804379"/>
            <ac:spMk id="59" creationId="{C18E9B07-EED1-16A9-078D-8DCCB1EF088E}"/>
          </ac:spMkLst>
        </pc:spChg>
        <pc:spChg chg="add del mod modVis">
          <ac:chgData name="Wenwen Zhang" userId="9dd81366-5d6f-445a-b031-6ea562624431" providerId="ADAL" clId="{83AF0EAE-1449-4C87-B14F-64EAAA6BDADC}" dt="2023-03-08T15:32:27.949" v="54230"/>
          <ac:spMkLst>
            <pc:docMk/>
            <pc:sldMk cId="229238195" sldId="2134804379"/>
            <ac:spMk id="60" creationId="{690E40E5-6EDB-A2C8-E965-667BB7ABB708}"/>
          </ac:spMkLst>
        </pc:spChg>
        <pc:spChg chg="del">
          <ac:chgData name="Wenwen Zhang" userId="9dd81366-5d6f-445a-b031-6ea562624431" providerId="ADAL" clId="{83AF0EAE-1449-4C87-B14F-64EAAA6BDADC}" dt="2023-03-06T16:42:06.914" v="46490"/>
          <ac:spMkLst>
            <pc:docMk/>
            <pc:sldMk cId="229238195" sldId="2134804379"/>
            <ac:spMk id="60" creationId="{9E924F7A-EFD0-439E-C196-378FCAE536E6}"/>
          </ac:spMkLst>
        </pc:spChg>
        <pc:spChg chg="add mod replST">
          <ac:chgData name="Wenwen Zhang" userId="9dd81366-5d6f-445a-b031-6ea562624431" providerId="ADAL" clId="{83AF0EAE-1449-4C87-B14F-64EAAA6BDADC}" dt="2023-03-08T15:32:46.606" v="54808"/>
          <ac:spMkLst>
            <pc:docMk/>
            <pc:sldMk cId="229238195" sldId="2134804379"/>
            <ac:spMk id="61" creationId="{501D4586-E55F-01BF-5AAE-601C31CAB984}"/>
          </ac:spMkLst>
        </pc:spChg>
        <pc:spChg chg="del">
          <ac:chgData name="Wenwen Zhang" userId="9dd81366-5d6f-445a-b031-6ea562624431" providerId="ADAL" clId="{83AF0EAE-1449-4C87-B14F-64EAAA6BDADC}" dt="2023-03-06T16:42:06.927" v="46547"/>
          <ac:spMkLst>
            <pc:docMk/>
            <pc:sldMk cId="229238195" sldId="2134804379"/>
            <ac:spMk id="62" creationId="{2138C2B3-4621-0EFB-9FE3-E864ACF378D7}"/>
          </ac:spMkLst>
        </pc:spChg>
        <pc:spChg chg="add del mod modVis">
          <ac:chgData name="Wenwen Zhang" userId="9dd81366-5d6f-445a-b031-6ea562624431" providerId="ADAL" clId="{83AF0EAE-1449-4C87-B14F-64EAAA6BDADC}" dt="2023-03-08T15:32:29.371" v="54358"/>
          <ac:spMkLst>
            <pc:docMk/>
            <pc:sldMk cId="229238195" sldId="2134804379"/>
            <ac:spMk id="63" creationId="{52B9D490-EC2C-4C6A-1D50-9B3944BEE6B0}"/>
          </ac:spMkLst>
        </pc:spChg>
        <pc:spChg chg="del">
          <ac:chgData name="Wenwen Zhang" userId="9dd81366-5d6f-445a-b031-6ea562624431" providerId="ADAL" clId="{83AF0EAE-1449-4C87-B14F-64EAAA6BDADC}" dt="2023-03-06T16:42:06.926" v="46541"/>
          <ac:spMkLst>
            <pc:docMk/>
            <pc:sldMk cId="229238195" sldId="2134804379"/>
            <ac:spMk id="63" creationId="{666FABD4-5416-C2FC-0E0A-A36B48F1B768}"/>
          </ac:spMkLst>
        </pc:spChg>
        <pc:spChg chg="add mod replST">
          <ac:chgData name="Wenwen Zhang" userId="9dd81366-5d6f-445a-b031-6ea562624431" providerId="ADAL" clId="{83AF0EAE-1449-4C87-B14F-64EAAA6BDADC}" dt="2023-03-08T15:32:46.606" v="54805"/>
          <ac:spMkLst>
            <pc:docMk/>
            <pc:sldMk cId="229238195" sldId="2134804379"/>
            <ac:spMk id="64" creationId="{6C13068D-0191-ABA0-2CDE-297D6EE1F0E4}"/>
          </ac:spMkLst>
        </pc:spChg>
        <pc:spChg chg="add mod replST">
          <ac:chgData name="Wenwen Zhang" userId="9dd81366-5d6f-445a-b031-6ea562624431" providerId="ADAL" clId="{83AF0EAE-1449-4C87-B14F-64EAAA6BDADC}" dt="2023-03-08T15:32:46.606" v="54807"/>
          <ac:spMkLst>
            <pc:docMk/>
            <pc:sldMk cId="229238195" sldId="2134804379"/>
            <ac:spMk id="65" creationId="{38354BFB-BCCB-274E-4B35-BF146ED75CCA}"/>
          </ac:spMkLst>
        </pc:spChg>
        <pc:spChg chg="add mod replST">
          <ac:chgData name="Wenwen Zhang" userId="9dd81366-5d6f-445a-b031-6ea562624431" providerId="ADAL" clId="{83AF0EAE-1449-4C87-B14F-64EAAA6BDADC}" dt="2023-03-08T15:32:46.607" v="54811"/>
          <ac:spMkLst>
            <pc:docMk/>
            <pc:sldMk cId="229238195" sldId="2134804379"/>
            <ac:spMk id="66" creationId="{78160A0E-E066-F3A0-5A8A-BCBA9B0855C5}"/>
          </ac:spMkLst>
        </pc:spChg>
        <pc:spChg chg="add mod replST">
          <ac:chgData name="Wenwen Zhang" userId="9dd81366-5d6f-445a-b031-6ea562624431" providerId="ADAL" clId="{83AF0EAE-1449-4C87-B14F-64EAAA6BDADC}" dt="2023-03-08T15:32:46.607" v="54810"/>
          <ac:spMkLst>
            <pc:docMk/>
            <pc:sldMk cId="229238195" sldId="2134804379"/>
            <ac:spMk id="67" creationId="{8ED46171-FE10-7EDD-D77A-B5821F51D4C2}"/>
          </ac:spMkLst>
        </pc:spChg>
        <pc:spChg chg="add mod replST">
          <ac:chgData name="Wenwen Zhang" userId="9dd81366-5d6f-445a-b031-6ea562624431" providerId="ADAL" clId="{83AF0EAE-1449-4C87-B14F-64EAAA6BDADC}" dt="2023-03-08T15:32:46.607" v="54812"/>
          <ac:spMkLst>
            <pc:docMk/>
            <pc:sldMk cId="229238195" sldId="2134804379"/>
            <ac:spMk id="68" creationId="{BDCBAD0F-6B29-3D00-24DE-2719E3E5644F}"/>
          </ac:spMkLst>
        </pc:spChg>
        <pc:spChg chg="add mod replST">
          <ac:chgData name="Wenwen Zhang" userId="9dd81366-5d6f-445a-b031-6ea562624431" providerId="ADAL" clId="{83AF0EAE-1449-4C87-B14F-64EAAA6BDADC}" dt="2023-03-08T15:32:46.607" v="54813"/>
          <ac:spMkLst>
            <pc:docMk/>
            <pc:sldMk cId="229238195" sldId="2134804379"/>
            <ac:spMk id="69" creationId="{600DC356-2B08-37E2-00A7-0D71E622B682}"/>
          </ac:spMkLst>
        </pc:spChg>
        <pc:spChg chg="del">
          <ac:chgData name="Wenwen Zhang" userId="9dd81366-5d6f-445a-b031-6ea562624431" providerId="ADAL" clId="{83AF0EAE-1449-4C87-B14F-64EAAA6BDADC}" dt="2023-03-06T16:42:06.916" v="46499"/>
          <ac:spMkLst>
            <pc:docMk/>
            <pc:sldMk cId="229238195" sldId="2134804379"/>
            <ac:spMk id="70" creationId="{72023AE1-A439-B900-256B-0D953B22A882}"/>
          </ac:spMkLst>
        </pc:spChg>
        <pc:spChg chg="del">
          <ac:chgData name="Wenwen Zhang" userId="9dd81366-5d6f-445a-b031-6ea562624431" providerId="ADAL" clId="{83AF0EAE-1449-4C87-B14F-64EAAA6BDADC}" dt="2023-03-06T16:42:06.917" v="46502"/>
          <ac:spMkLst>
            <pc:docMk/>
            <pc:sldMk cId="229238195" sldId="2134804379"/>
            <ac:spMk id="71" creationId="{9BA9369D-964F-B33F-B466-0912DEA7E379}"/>
          </ac:spMkLst>
        </pc:spChg>
        <pc:spChg chg="add del mod modVis">
          <ac:chgData name="Wenwen Zhang" userId="9dd81366-5d6f-445a-b031-6ea562624431" providerId="ADAL" clId="{83AF0EAE-1449-4C87-B14F-64EAAA6BDADC}" dt="2023-03-08T15:32:42.637" v="54600"/>
          <ac:spMkLst>
            <pc:docMk/>
            <pc:sldMk cId="229238195" sldId="2134804379"/>
            <ac:spMk id="71" creationId="{D5B60404-0865-7B66-F1D1-3D9083F11EB7}"/>
          </ac:spMkLst>
        </pc:spChg>
        <pc:spChg chg="del">
          <ac:chgData name="Wenwen Zhang" userId="9dd81366-5d6f-445a-b031-6ea562624431" providerId="ADAL" clId="{83AF0EAE-1449-4C87-B14F-64EAAA6BDADC}" dt="2023-03-06T16:42:06.920" v="46514"/>
          <ac:spMkLst>
            <pc:docMk/>
            <pc:sldMk cId="229238195" sldId="2134804379"/>
            <ac:spMk id="72" creationId="{6605DE1C-4948-6AFA-EA3B-0608B754999B}"/>
          </ac:spMkLst>
        </pc:spChg>
        <pc:spChg chg="del">
          <ac:chgData name="Wenwen Zhang" userId="9dd81366-5d6f-445a-b031-6ea562624431" providerId="ADAL" clId="{83AF0EAE-1449-4C87-B14F-64EAAA6BDADC}" dt="2023-03-06T16:42:06.913" v="46484"/>
          <ac:spMkLst>
            <pc:docMk/>
            <pc:sldMk cId="229238195" sldId="2134804379"/>
            <ac:spMk id="73" creationId="{76DEBE83-3435-FD63-23E7-899A60C53A22}"/>
          </ac:spMkLst>
        </pc:spChg>
        <pc:spChg chg="add del mod modVis">
          <ac:chgData name="Wenwen Zhang" userId="9dd81366-5d6f-445a-b031-6ea562624431" providerId="ADAL" clId="{83AF0EAE-1449-4C87-B14F-64EAAA6BDADC}" dt="2023-03-08T15:32:46.613" v="54842"/>
          <ac:spMkLst>
            <pc:docMk/>
            <pc:sldMk cId="229238195" sldId="2134804379"/>
            <ac:spMk id="73" creationId="{A648449E-11E6-2E90-11F7-5F6341FDB3ED}"/>
          </ac:spMkLst>
        </pc:spChg>
        <pc:spChg chg="del">
          <ac:chgData name="Wenwen Zhang" userId="9dd81366-5d6f-445a-b031-6ea562624431" providerId="ADAL" clId="{83AF0EAE-1449-4C87-B14F-64EAAA6BDADC}" dt="2023-03-06T16:42:06.921" v="46520"/>
          <ac:spMkLst>
            <pc:docMk/>
            <pc:sldMk cId="229238195" sldId="2134804379"/>
            <ac:spMk id="74" creationId="{1F4F12DE-80BC-CD1E-CE14-C358C0142033}"/>
          </ac:spMkLst>
        </pc:spChg>
        <pc:spChg chg="del">
          <ac:chgData name="Wenwen Zhang" userId="9dd81366-5d6f-445a-b031-6ea562624431" providerId="ADAL" clId="{83AF0EAE-1449-4C87-B14F-64EAAA6BDADC}" dt="2023-03-06T16:42:06.916" v="46496"/>
          <ac:spMkLst>
            <pc:docMk/>
            <pc:sldMk cId="229238195" sldId="2134804379"/>
            <ac:spMk id="75" creationId="{F62950B7-669A-6CD8-9F0A-F95CBD52457B}"/>
          </ac:spMkLst>
        </pc:spChg>
        <pc:spChg chg="add mod">
          <ac:chgData name="Wenwen Zhang" userId="9dd81366-5d6f-445a-b031-6ea562624431" providerId="ADAL" clId="{83AF0EAE-1449-4C87-B14F-64EAAA6BDADC}" dt="2023-03-08T15:37:50.765" v="54880" actId="20577"/>
          <ac:spMkLst>
            <pc:docMk/>
            <pc:sldMk cId="229238195" sldId="2134804379"/>
            <ac:spMk id="75" creationId="{F7802D48-548E-A01E-777F-C1F73FF4CB1B}"/>
          </ac:spMkLst>
        </pc:spChg>
        <pc:spChg chg="del">
          <ac:chgData name="Wenwen Zhang" userId="9dd81366-5d6f-445a-b031-6ea562624431" providerId="ADAL" clId="{83AF0EAE-1449-4C87-B14F-64EAAA6BDADC}" dt="2023-03-06T16:42:06.912" v="46481"/>
          <ac:spMkLst>
            <pc:docMk/>
            <pc:sldMk cId="229238195" sldId="2134804379"/>
            <ac:spMk id="76" creationId="{690E012C-FA9F-CB8B-3E51-9D250BF06124}"/>
          </ac:spMkLst>
        </pc:spChg>
        <pc:spChg chg="del">
          <ac:chgData name="Wenwen Zhang" userId="9dd81366-5d6f-445a-b031-6ea562624431" providerId="ADAL" clId="{83AF0EAE-1449-4C87-B14F-64EAAA6BDADC}" dt="2023-03-06T16:42:06.922" v="46523"/>
          <ac:spMkLst>
            <pc:docMk/>
            <pc:sldMk cId="229238195" sldId="2134804379"/>
            <ac:spMk id="77" creationId="{9999190A-523B-71F3-E5FD-8F91A46CFF1C}"/>
          </ac:spMkLst>
        </pc:spChg>
        <pc:spChg chg="del">
          <ac:chgData name="Wenwen Zhang" userId="9dd81366-5d6f-445a-b031-6ea562624431" providerId="ADAL" clId="{83AF0EAE-1449-4C87-B14F-64EAAA6BDADC}" dt="2023-03-06T16:42:06.923" v="46529"/>
          <ac:spMkLst>
            <pc:docMk/>
            <pc:sldMk cId="229238195" sldId="2134804379"/>
            <ac:spMk id="78" creationId="{682D78E7-CCEC-541B-D006-0EC6F0D719C3}"/>
          </ac:spMkLst>
        </pc:spChg>
        <pc:spChg chg="del">
          <ac:chgData name="Wenwen Zhang" userId="9dd81366-5d6f-445a-b031-6ea562624431" providerId="ADAL" clId="{83AF0EAE-1449-4C87-B14F-64EAAA6BDADC}" dt="2023-03-06T16:42:06.920" v="46517"/>
          <ac:spMkLst>
            <pc:docMk/>
            <pc:sldMk cId="229238195" sldId="2134804379"/>
            <ac:spMk id="79" creationId="{BD2CF8F2-A147-09EE-7875-22F736A2CB67}"/>
          </ac:spMkLst>
        </pc:spChg>
        <pc:spChg chg="del">
          <ac:chgData name="Wenwen Zhang" userId="9dd81366-5d6f-445a-b031-6ea562624431" providerId="ADAL" clId="{83AF0EAE-1449-4C87-B14F-64EAAA6BDADC}" dt="2023-03-06T16:42:06.914" v="46487"/>
          <ac:spMkLst>
            <pc:docMk/>
            <pc:sldMk cId="229238195" sldId="2134804379"/>
            <ac:spMk id="80" creationId="{6969FBE4-702F-D7ED-B19E-76BDC541D940}"/>
          </ac:spMkLst>
        </pc:spChg>
        <pc:spChg chg="del">
          <ac:chgData name="Wenwen Zhang" userId="9dd81366-5d6f-445a-b031-6ea562624431" providerId="ADAL" clId="{83AF0EAE-1449-4C87-B14F-64EAAA6BDADC}" dt="2023-03-06T16:42:06.918" v="46505"/>
          <ac:spMkLst>
            <pc:docMk/>
            <pc:sldMk cId="229238195" sldId="2134804379"/>
            <ac:spMk id="81" creationId="{369B0425-EF39-6BDD-C053-0FCD1744812D}"/>
          </ac:spMkLst>
        </pc:spChg>
        <pc:spChg chg="del">
          <ac:chgData name="Wenwen Zhang" userId="9dd81366-5d6f-445a-b031-6ea562624431" providerId="ADAL" clId="{83AF0EAE-1449-4C87-B14F-64EAAA6BDADC}" dt="2023-03-06T16:42:06.924" v="46532"/>
          <ac:spMkLst>
            <pc:docMk/>
            <pc:sldMk cId="229238195" sldId="2134804379"/>
            <ac:spMk id="82" creationId="{E83B378A-A235-A00F-594B-F4312D830C06}"/>
          </ac:spMkLst>
        </pc:spChg>
        <pc:spChg chg="del">
          <ac:chgData name="Wenwen Zhang" userId="9dd81366-5d6f-445a-b031-6ea562624431" providerId="ADAL" clId="{83AF0EAE-1449-4C87-B14F-64EAAA6BDADC}" dt="2023-03-06T16:42:06.925" v="46535"/>
          <ac:spMkLst>
            <pc:docMk/>
            <pc:sldMk cId="229238195" sldId="2134804379"/>
            <ac:spMk id="83" creationId="{735FE05C-B482-FEDA-FEC0-EBE1391E1D4B}"/>
          </ac:spMkLst>
        </pc:spChg>
        <pc:spChg chg="del">
          <ac:chgData name="Wenwen Zhang" userId="9dd81366-5d6f-445a-b031-6ea562624431" providerId="ADAL" clId="{83AF0EAE-1449-4C87-B14F-64EAAA6BDADC}" dt="2023-03-06T16:42:06.919" v="46511"/>
          <ac:spMkLst>
            <pc:docMk/>
            <pc:sldMk cId="229238195" sldId="2134804379"/>
            <ac:spMk id="84" creationId="{B4D4445E-9887-1D8D-43D4-95043202C2CB}"/>
          </ac:spMkLst>
        </pc:spChg>
        <pc:spChg chg="del">
          <ac:chgData name="Wenwen Zhang" userId="9dd81366-5d6f-445a-b031-6ea562624431" providerId="ADAL" clId="{83AF0EAE-1449-4C87-B14F-64EAAA6BDADC}" dt="2023-03-06T16:42:06.925" v="46538"/>
          <ac:spMkLst>
            <pc:docMk/>
            <pc:sldMk cId="229238195" sldId="2134804379"/>
            <ac:spMk id="85" creationId="{B099590B-A727-5B58-A44C-78E1B8A168A4}"/>
          </ac:spMkLst>
        </pc:spChg>
        <pc:spChg chg="add del mod replST">
          <ac:chgData name="Wenwen Zhang" userId="9dd81366-5d6f-445a-b031-6ea562624431" providerId="ADAL" clId="{83AF0EAE-1449-4C87-B14F-64EAAA6BDADC}" dt="2023-03-08T15:32:27.876" v="54104"/>
          <ac:spMkLst>
            <pc:docMk/>
            <pc:sldMk cId="229238195" sldId="2134804379"/>
            <ac:spMk id="89" creationId="{C2E540BC-E123-D25A-87EC-7358306395BA}"/>
          </ac:spMkLst>
        </pc:spChg>
        <pc:spChg chg="del">
          <ac:chgData name="Wenwen Zhang" userId="9dd81366-5d6f-445a-b031-6ea562624431" providerId="ADAL" clId="{83AF0EAE-1449-4C87-B14F-64EAAA6BDADC}" dt="2023-03-06T16:42:06.906" v="46464"/>
          <ac:spMkLst>
            <pc:docMk/>
            <pc:sldMk cId="229238195" sldId="2134804379"/>
            <ac:spMk id="90" creationId="{AD8BC905-AB1E-8F7F-EACA-0FF03BADC299}"/>
          </ac:spMkLst>
        </pc:spChg>
        <pc:spChg chg="add del mod ord replST">
          <ac:chgData name="Wenwen Zhang" userId="9dd81366-5d6f-445a-b031-6ea562624431" providerId="ADAL" clId="{83AF0EAE-1449-4C87-B14F-64EAAA6BDADC}" dt="2023-03-08T15:31:49.222" v="53250"/>
          <ac:spMkLst>
            <pc:docMk/>
            <pc:sldMk cId="229238195" sldId="2134804379"/>
            <ac:spMk id="91" creationId="{07FBEAE2-A474-C915-6F53-92F013B61173}"/>
          </ac:spMkLst>
        </pc:spChg>
        <pc:spChg chg="add mod ord replST">
          <ac:chgData name="Wenwen Zhang" userId="9dd81366-5d6f-445a-b031-6ea562624431" providerId="ADAL" clId="{83AF0EAE-1449-4C87-B14F-64EAAA6BDADC}" dt="2023-03-08T15:32:46.608" v="54815"/>
          <ac:spMkLst>
            <pc:docMk/>
            <pc:sldMk cId="229238195" sldId="2134804379"/>
            <ac:spMk id="92" creationId="{1611B45B-1A54-E7E2-0293-2779D6A87517}"/>
          </ac:spMkLst>
        </pc:spChg>
        <pc:spChg chg="add del mod ord replST">
          <ac:chgData name="Wenwen Zhang" userId="9dd81366-5d6f-445a-b031-6ea562624431" providerId="ADAL" clId="{83AF0EAE-1449-4C87-B14F-64EAAA6BDADC}" dt="2023-03-08T15:31:49.220" v="53241"/>
          <ac:spMkLst>
            <pc:docMk/>
            <pc:sldMk cId="229238195" sldId="2134804379"/>
            <ac:spMk id="93" creationId="{DBE9A994-0836-B1C7-B036-FF1011C16D59}"/>
          </ac:spMkLst>
        </pc:spChg>
        <pc:spChg chg="add del mod ord replST">
          <ac:chgData name="Wenwen Zhang" userId="9dd81366-5d6f-445a-b031-6ea562624431" providerId="ADAL" clId="{83AF0EAE-1449-4C87-B14F-64EAAA6BDADC}" dt="2023-03-08T15:32:03.129" v="53704"/>
          <ac:spMkLst>
            <pc:docMk/>
            <pc:sldMk cId="229238195" sldId="2134804379"/>
            <ac:spMk id="94" creationId="{E8945E1F-98D9-C804-3D5B-273F67C4B32A}"/>
          </ac:spMkLst>
        </pc:spChg>
        <pc:spChg chg="add del mod replST">
          <ac:chgData name="Wenwen Zhang" userId="9dd81366-5d6f-445a-b031-6ea562624431" providerId="ADAL" clId="{83AF0EAE-1449-4C87-B14F-64EAAA6BDADC}" dt="2023-03-08T15:31:49.220" v="53242"/>
          <ac:spMkLst>
            <pc:docMk/>
            <pc:sldMk cId="229238195" sldId="2134804379"/>
            <ac:spMk id="95" creationId="{DE197F1D-0369-B38A-203B-A60FE9FEA215}"/>
          </ac:spMkLst>
        </pc:spChg>
        <pc:spChg chg="add del mod replST">
          <ac:chgData name="Wenwen Zhang" userId="9dd81366-5d6f-445a-b031-6ea562624431" providerId="ADAL" clId="{83AF0EAE-1449-4C87-B14F-64EAAA6BDADC}" dt="2023-03-08T15:32:03.129" v="53705"/>
          <ac:spMkLst>
            <pc:docMk/>
            <pc:sldMk cId="229238195" sldId="2134804379"/>
            <ac:spMk id="96" creationId="{57779CD8-5012-A3AC-9B51-F6498D5F813F}"/>
          </ac:spMkLst>
        </pc:spChg>
        <pc:spChg chg="add del mod modVis">
          <ac:chgData name="Wenwen Zhang" userId="9dd81366-5d6f-445a-b031-6ea562624431" providerId="ADAL" clId="{83AF0EAE-1449-4C87-B14F-64EAAA6BDADC}" dt="2023-03-06T16:42:30.600" v="47554"/>
          <ac:spMkLst>
            <pc:docMk/>
            <pc:sldMk cId="229238195" sldId="2134804379"/>
            <ac:spMk id="97" creationId="{E990DB39-1DED-D18C-082A-39F11DB6AF5A}"/>
          </ac:spMkLst>
        </pc:spChg>
        <pc:spChg chg="add del mod modVis">
          <ac:chgData name="Wenwen Zhang" userId="9dd81366-5d6f-445a-b031-6ea562624431" providerId="ADAL" clId="{83AF0EAE-1449-4C87-B14F-64EAAA6BDADC}" dt="2023-03-06T16:42:39.119" v="47802"/>
          <ac:spMkLst>
            <pc:docMk/>
            <pc:sldMk cId="229238195" sldId="2134804379"/>
            <ac:spMk id="99" creationId="{C644CFCE-CC19-B864-79F7-E3DB6CF62754}"/>
          </ac:spMkLst>
        </pc:spChg>
        <pc:spChg chg="add del mod modVis">
          <ac:chgData name="Wenwen Zhang" userId="9dd81366-5d6f-445a-b031-6ea562624431" providerId="ADAL" clId="{83AF0EAE-1449-4C87-B14F-64EAAA6BDADC}" dt="2023-03-06T16:42:42.343" v="48002"/>
          <ac:spMkLst>
            <pc:docMk/>
            <pc:sldMk cId="229238195" sldId="2134804379"/>
            <ac:spMk id="101" creationId="{8BF2A5FD-DE5E-1D4A-C2D8-6EBFB5F3BB90}"/>
          </ac:spMkLst>
        </pc:spChg>
        <pc:spChg chg="add del mod modVis">
          <ac:chgData name="Wenwen Zhang" userId="9dd81366-5d6f-445a-b031-6ea562624431" providerId="ADAL" clId="{83AF0EAE-1449-4C87-B14F-64EAAA6BDADC}" dt="2023-03-06T16:42:46.524" v="48054"/>
          <ac:spMkLst>
            <pc:docMk/>
            <pc:sldMk cId="229238195" sldId="2134804379"/>
            <ac:spMk id="103" creationId="{BDA57536-F7F5-D437-D939-AF5D0458CD47}"/>
          </ac:spMkLst>
        </pc:spChg>
        <pc:spChg chg="add mod ord">
          <ac:chgData name="Wenwen Zhang" userId="9dd81366-5d6f-445a-b031-6ea562624431" providerId="ADAL" clId="{83AF0EAE-1449-4C87-B14F-64EAAA6BDADC}" dt="2023-03-08T15:32:46.608" v="54817"/>
          <ac:spMkLst>
            <pc:docMk/>
            <pc:sldMk cId="229238195" sldId="2134804379"/>
            <ac:spMk id="104" creationId="{863F4845-5A80-8922-6F8D-CC5A636B3C7F}"/>
          </ac:spMkLst>
        </pc:spChg>
        <pc:spChg chg="add del mod modVis">
          <ac:chgData name="Wenwen Zhang" userId="9dd81366-5d6f-445a-b031-6ea562624431" providerId="ADAL" clId="{83AF0EAE-1449-4C87-B14F-64EAAA6BDADC}" dt="2023-03-06T16:43:11.662" v="48190"/>
          <ac:spMkLst>
            <pc:docMk/>
            <pc:sldMk cId="229238195" sldId="2134804379"/>
            <ac:spMk id="105" creationId="{B1791338-06B4-7A1C-AD7F-DA2D49F2D638}"/>
          </ac:spMkLst>
        </pc:spChg>
        <pc:spChg chg="del mod">
          <ac:chgData name="Wenwen Zhang" userId="9dd81366-5d6f-445a-b031-6ea562624431" providerId="ADAL" clId="{83AF0EAE-1449-4C87-B14F-64EAAA6BDADC}" dt="2023-03-06T16:42:49.326" v="48057"/>
          <ac:spMkLst>
            <pc:docMk/>
            <pc:sldMk cId="229238195" sldId="2134804379"/>
            <ac:spMk id="149" creationId="{2EE848B4-1F42-6329-F252-6658C227E1F3}"/>
          </ac:spMkLst>
        </pc:spChg>
        <pc:spChg chg="mod ord">
          <ac:chgData name="Wenwen Zhang" userId="9dd81366-5d6f-445a-b031-6ea562624431" providerId="ADAL" clId="{83AF0EAE-1449-4C87-B14F-64EAAA6BDADC}" dt="2023-03-06T16:43:11.654" v="48143"/>
          <ac:spMkLst>
            <pc:docMk/>
            <pc:sldMk cId="229238195" sldId="2134804379"/>
            <ac:spMk id="181" creationId="{7CDC462B-DC01-E701-64AE-27E4845FB608}"/>
          </ac:spMkLst>
        </pc:spChg>
        <pc:graphicFrameChg chg="del">
          <ac:chgData name="Wenwen Zhang" userId="9dd81366-5d6f-445a-b031-6ea562624431" providerId="ADAL" clId="{83AF0EAE-1449-4C87-B14F-64EAAA6BDADC}" dt="2023-03-08T15:31:24.496" v="51948"/>
          <ac:graphicFrameMkLst>
            <pc:docMk/>
            <pc:sldMk cId="229238195" sldId="2134804379"/>
            <ac:graphicFrameMk id="4" creationId="{0D4B4D3C-A196-D6BF-B2AA-2A451BAEF372}"/>
          </ac:graphicFrameMkLst>
        </pc:graphicFrameChg>
        <pc:graphicFrameChg chg="add del mod ord replST">
          <ac:chgData name="Wenwen Zhang" userId="9dd81366-5d6f-445a-b031-6ea562624431" providerId="ADAL" clId="{83AF0EAE-1449-4C87-B14F-64EAAA6BDADC}" dt="2023-03-08T15:31:27.299" v="52193"/>
          <ac:graphicFrameMkLst>
            <pc:docMk/>
            <pc:sldMk cId="229238195" sldId="2134804379"/>
            <ac:graphicFrameMk id="5" creationId="{2E7075C9-E803-545E-6FD6-CFAF7AC01528}"/>
          </ac:graphicFrameMkLst>
        </pc:graphicFrameChg>
        <pc:graphicFrameChg chg="add del mod ord replST">
          <ac:chgData name="Wenwen Zhang" userId="9dd81366-5d6f-445a-b031-6ea562624431" providerId="ADAL" clId="{83AF0EAE-1449-4C87-B14F-64EAAA6BDADC}" dt="2023-03-08T15:31:49.287" v="53382"/>
          <ac:graphicFrameMkLst>
            <pc:docMk/>
            <pc:sldMk cId="229238195" sldId="2134804379"/>
            <ac:graphicFrameMk id="7" creationId="{E0119665-7BEA-E7AD-7086-B37FA6D5BE23}"/>
          </ac:graphicFrameMkLst>
        </pc:graphicFrameChg>
        <pc:graphicFrameChg chg="add del mod replST">
          <ac:chgData name="Wenwen Zhang" userId="9dd81366-5d6f-445a-b031-6ea562624431" providerId="ADAL" clId="{83AF0EAE-1449-4C87-B14F-64EAAA6BDADC}" dt="2023-03-08T15:31:38.406" v="53093"/>
          <ac:graphicFrameMkLst>
            <pc:docMk/>
            <pc:sldMk cId="229238195" sldId="2134804379"/>
            <ac:graphicFrameMk id="8" creationId="{7AE7B73C-343B-56F5-2BAC-1E19C688185E}"/>
          </ac:graphicFrameMkLst>
        </pc:graphicFrameChg>
        <pc:graphicFrameChg chg="add del mod replST">
          <ac:chgData name="Wenwen Zhang" userId="9dd81366-5d6f-445a-b031-6ea562624431" providerId="ADAL" clId="{83AF0EAE-1449-4C87-B14F-64EAAA6BDADC}" dt="2023-03-06T16:42:30.557" v="47449"/>
          <ac:graphicFrameMkLst>
            <pc:docMk/>
            <pc:sldMk cId="229238195" sldId="2134804379"/>
            <ac:graphicFrameMk id="11" creationId="{22702A48-8E14-33A4-2F77-93BA9E4CB455}"/>
          </ac:graphicFrameMkLst>
        </pc:graphicFrameChg>
        <pc:graphicFrameChg chg="mod">
          <ac:chgData name="Wenwen Zhang" userId="9dd81366-5d6f-445a-b031-6ea562624431" providerId="ADAL" clId="{83AF0EAE-1449-4C87-B14F-64EAAA6BDADC}" dt="2023-03-08T15:32:46.617" v="54844"/>
          <ac:graphicFrameMkLst>
            <pc:docMk/>
            <pc:sldMk cId="229238195" sldId="2134804379"/>
            <ac:graphicFrameMk id="28" creationId="{015DFAEE-F78A-C272-92CE-F25C3417CAD0}"/>
          </ac:graphicFrameMkLst>
        </pc:graphicFrameChg>
        <pc:graphicFrameChg chg="add del mod ord replST">
          <ac:chgData name="Wenwen Zhang" userId="9dd81366-5d6f-445a-b031-6ea562624431" providerId="ADAL" clId="{83AF0EAE-1449-4C87-B14F-64EAAA6BDADC}" dt="2023-03-08T15:32:09.239" v="53837"/>
          <ac:graphicFrameMkLst>
            <pc:docMk/>
            <pc:sldMk cId="229238195" sldId="2134804379"/>
            <ac:graphicFrameMk id="47" creationId="{A201ACC9-E43B-DBAD-2344-6AC45B5EC9AF}"/>
          </ac:graphicFrameMkLst>
        </pc:graphicFrameChg>
        <pc:graphicFrameChg chg="add del mod ord replST">
          <ac:chgData name="Wenwen Zhang" userId="9dd81366-5d6f-445a-b031-6ea562624431" providerId="ADAL" clId="{83AF0EAE-1449-4C87-B14F-64EAAA6BDADC}" dt="2023-03-08T15:31:57.213" v="53611"/>
          <ac:graphicFrameMkLst>
            <pc:docMk/>
            <pc:sldMk cId="229238195" sldId="2134804379"/>
            <ac:graphicFrameMk id="50" creationId="{CEA80A11-0C6B-7647-37EE-EE8BF0912FD6}"/>
          </ac:graphicFrameMkLst>
        </pc:graphicFrameChg>
        <pc:graphicFrameChg chg="add del mod ord replST">
          <ac:chgData name="Wenwen Zhang" userId="9dd81366-5d6f-445a-b031-6ea562624431" providerId="ADAL" clId="{83AF0EAE-1449-4C87-B14F-64EAAA6BDADC}" dt="2023-03-08T15:32:27.913" v="54164"/>
          <ac:graphicFrameMkLst>
            <pc:docMk/>
            <pc:sldMk cId="229238195" sldId="2134804379"/>
            <ac:graphicFrameMk id="53" creationId="{5430810A-AB93-6223-CD6D-22749A507AE8}"/>
          </ac:graphicFrameMkLst>
        </pc:graphicFrameChg>
        <pc:graphicFrameChg chg="add del mod ord replST">
          <ac:chgData name="Wenwen Zhang" userId="9dd81366-5d6f-445a-b031-6ea562624431" providerId="ADAL" clId="{83AF0EAE-1449-4C87-B14F-64EAAA6BDADC}" dt="2023-03-08T15:32:18.555" v="54022"/>
          <ac:graphicFrameMkLst>
            <pc:docMk/>
            <pc:sldMk cId="229238195" sldId="2134804379"/>
            <ac:graphicFrameMk id="57" creationId="{097C0DB0-222D-853F-59D6-76C0A8A33923}"/>
          </ac:graphicFrameMkLst>
        </pc:graphicFrameChg>
        <pc:graphicFrameChg chg="add del mod ord replST">
          <ac:chgData name="Wenwen Zhang" userId="9dd81366-5d6f-445a-b031-6ea562624431" providerId="ADAL" clId="{83AF0EAE-1449-4C87-B14F-64EAAA6BDADC}" dt="2023-03-08T15:32:29.335" v="54294"/>
          <ac:graphicFrameMkLst>
            <pc:docMk/>
            <pc:sldMk cId="229238195" sldId="2134804379"/>
            <ac:graphicFrameMk id="59" creationId="{2A602263-6CA4-47C6-2074-F6E2BDB59372}"/>
          </ac:graphicFrameMkLst>
        </pc:graphicFrameChg>
        <pc:graphicFrameChg chg="add del mod ord replST">
          <ac:chgData name="Wenwen Zhang" userId="9dd81366-5d6f-445a-b031-6ea562624431" providerId="ADAL" clId="{83AF0EAE-1449-4C87-B14F-64EAAA6BDADC}" dt="2023-03-08T15:32:42.595" v="54516"/>
          <ac:graphicFrameMkLst>
            <pc:docMk/>
            <pc:sldMk cId="229238195" sldId="2134804379"/>
            <ac:graphicFrameMk id="62" creationId="{12C5DC73-9DA9-6DAE-D164-1B100EE9CF81}"/>
          </ac:graphicFrameMkLst>
        </pc:graphicFrameChg>
        <pc:graphicFrameChg chg="add del mod ord replST">
          <ac:chgData name="Wenwen Zhang" userId="9dd81366-5d6f-445a-b031-6ea562624431" providerId="ADAL" clId="{83AF0EAE-1449-4C87-B14F-64EAAA6BDADC}" dt="2023-03-08T15:32:46.568" v="54758"/>
          <ac:graphicFrameMkLst>
            <pc:docMk/>
            <pc:sldMk cId="229238195" sldId="2134804379"/>
            <ac:graphicFrameMk id="70" creationId="{D372C70F-B43D-2BA0-8DA9-A865125DB2BF}"/>
          </ac:graphicFrameMkLst>
        </pc:graphicFrameChg>
        <pc:graphicFrameChg chg="add mod ord replST">
          <ac:chgData name="Wenwen Zhang" userId="9dd81366-5d6f-445a-b031-6ea562624431" providerId="ADAL" clId="{83AF0EAE-1449-4C87-B14F-64EAAA6BDADC}" dt="2023-03-08T15:32:46.604" v="54792"/>
          <ac:graphicFrameMkLst>
            <pc:docMk/>
            <pc:sldMk cId="229238195" sldId="2134804379"/>
            <ac:graphicFrameMk id="72" creationId="{822719C9-F7FD-A392-025E-38E2FA972109}"/>
          </ac:graphicFrameMkLst>
        </pc:graphicFrameChg>
        <pc:graphicFrameChg chg="add mod ord replST">
          <ac:chgData name="Wenwen Zhang" userId="9dd81366-5d6f-445a-b031-6ea562624431" providerId="ADAL" clId="{83AF0EAE-1449-4C87-B14F-64EAAA6BDADC}" dt="2023-03-08T15:32:46.608" v="54819"/>
          <ac:graphicFrameMkLst>
            <pc:docMk/>
            <pc:sldMk cId="229238195" sldId="2134804379"/>
            <ac:graphicFrameMk id="74" creationId="{16725533-F7A1-D0B0-8F8B-29A0F3A1C873}"/>
          </ac:graphicFrameMkLst>
        </pc:graphicFrameChg>
        <pc:graphicFrameChg chg="add del mod ord replST">
          <ac:chgData name="Wenwen Zhang" userId="9dd81366-5d6f-445a-b031-6ea562624431" providerId="ADAL" clId="{83AF0EAE-1449-4C87-B14F-64EAAA6BDADC}" dt="2023-03-06T16:42:39.091" v="47741"/>
          <ac:graphicFrameMkLst>
            <pc:docMk/>
            <pc:sldMk cId="229238195" sldId="2134804379"/>
            <ac:graphicFrameMk id="98" creationId="{1CBC2C81-120D-15D6-6736-E69EA19B6EC3}"/>
          </ac:graphicFrameMkLst>
        </pc:graphicFrameChg>
        <pc:graphicFrameChg chg="add del mod ord replST">
          <ac:chgData name="Wenwen Zhang" userId="9dd81366-5d6f-445a-b031-6ea562624431" providerId="ADAL" clId="{83AF0EAE-1449-4C87-B14F-64EAAA6BDADC}" dt="2023-03-06T16:42:42.318" v="47941"/>
          <ac:graphicFrameMkLst>
            <pc:docMk/>
            <pc:sldMk cId="229238195" sldId="2134804379"/>
            <ac:graphicFrameMk id="100" creationId="{A5A5CEE1-2E61-FDE3-33FD-43B9D06E8F66}"/>
          </ac:graphicFrameMkLst>
        </pc:graphicFrameChg>
        <pc:graphicFrameChg chg="add del mod ord replST">
          <ac:chgData name="Wenwen Zhang" userId="9dd81366-5d6f-445a-b031-6ea562624431" providerId="ADAL" clId="{83AF0EAE-1449-4C87-B14F-64EAAA6BDADC}" dt="2023-03-06T16:43:11.637" v="48129"/>
          <ac:graphicFrameMkLst>
            <pc:docMk/>
            <pc:sldMk cId="229238195" sldId="2134804379"/>
            <ac:graphicFrameMk id="102" creationId="{B5094EA3-D09B-C13A-EA70-86A19DD88915}"/>
          </ac:graphicFrameMkLst>
        </pc:graphicFrameChg>
        <pc:graphicFrameChg chg="add mod ord replST">
          <ac:chgData name="Wenwen Zhang" userId="9dd81366-5d6f-445a-b031-6ea562624431" providerId="ADAL" clId="{83AF0EAE-1449-4C87-B14F-64EAAA6BDADC}" dt="2023-03-06T16:43:11.654" v="48145"/>
          <ac:graphicFrameMkLst>
            <pc:docMk/>
            <pc:sldMk cId="229238195" sldId="2134804379"/>
            <ac:graphicFrameMk id="106" creationId="{935B6E83-3FE4-1776-1C19-AB33AD02D761}"/>
          </ac:graphicFrameMkLst>
        </pc:graphicFrameChg>
        <pc:graphicFrameChg chg="del">
          <ac:chgData name="Wenwen Zhang" userId="9dd81366-5d6f-445a-b031-6ea562624431" providerId="ADAL" clId="{83AF0EAE-1449-4C87-B14F-64EAAA6BDADC}" dt="2023-03-06T16:42:06.930" v="46557"/>
          <ac:graphicFrameMkLst>
            <pc:docMk/>
            <pc:sldMk cId="229238195" sldId="2134804379"/>
            <ac:graphicFrameMk id="152" creationId="{EFE0587E-D9F4-F9BE-EB8C-A0C4BDA85F57}"/>
          </ac:graphicFrameMkLst>
        </pc:graphicFrameChg>
        <pc:cxnChg chg="del">
          <ac:chgData name="Wenwen Zhang" userId="9dd81366-5d6f-445a-b031-6ea562624431" providerId="ADAL" clId="{83AF0EAE-1449-4C87-B14F-64EAAA6BDADC}" dt="2023-03-06T16:42:06.911" v="46476"/>
          <ac:cxnSpMkLst>
            <pc:docMk/>
            <pc:sldMk cId="229238195" sldId="2134804379"/>
            <ac:cxnSpMk id="3" creationId="{B8372F3A-4838-E400-53DE-EC91B68A78AA}"/>
          </ac:cxnSpMkLst>
        </pc:cxnChg>
        <pc:cxnChg chg="del">
          <ac:chgData name="Wenwen Zhang" userId="9dd81366-5d6f-445a-b031-6ea562624431" providerId="ADAL" clId="{83AF0EAE-1449-4C87-B14F-64EAAA6BDADC}" dt="2023-03-06T16:42:06.909" v="46466"/>
          <ac:cxnSpMkLst>
            <pc:docMk/>
            <pc:sldMk cId="229238195" sldId="2134804379"/>
            <ac:cxnSpMk id="5" creationId="{3E189A38-D8FD-0788-6407-EDE8E6C492FA}"/>
          </ac:cxnSpMkLst>
        </pc:cxnChg>
        <pc:cxnChg chg="del">
          <ac:chgData name="Wenwen Zhang" userId="9dd81366-5d6f-445a-b031-6ea562624431" providerId="ADAL" clId="{83AF0EAE-1449-4C87-B14F-64EAAA6BDADC}" dt="2023-03-06T16:42:06.909" v="46468"/>
          <ac:cxnSpMkLst>
            <pc:docMk/>
            <pc:sldMk cId="229238195" sldId="2134804379"/>
            <ac:cxnSpMk id="6" creationId="{86F5ECE4-CCD7-D29D-5152-815E7157229A}"/>
          </ac:cxnSpMkLst>
        </pc:cxnChg>
        <pc:cxnChg chg="del">
          <ac:chgData name="Wenwen Zhang" userId="9dd81366-5d6f-445a-b031-6ea562624431" providerId="ADAL" clId="{83AF0EAE-1449-4C87-B14F-64EAAA6BDADC}" dt="2023-03-06T16:42:06.910" v="46470"/>
          <ac:cxnSpMkLst>
            <pc:docMk/>
            <pc:sldMk cId="229238195" sldId="2134804379"/>
            <ac:cxnSpMk id="7" creationId="{483464A6-664D-FDAA-88EC-F63CDC91F7C5}"/>
          </ac:cxnSpMkLst>
        </pc:cxnChg>
        <pc:cxnChg chg="del">
          <ac:chgData name="Wenwen Zhang" userId="9dd81366-5d6f-445a-b031-6ea562624431" providerId="ADAL" clId="{83AF0EAE-1449-4C87-B14F-64EAAA6BDADC}" dt="2023-03-06T16:42:06.910" v="46472"/>
          <ac:cxnSpMkLst>
            <pc:docMk/>
            <pc:sldMk cId="229238195" sldId="2134804379"/>
            <ac:cxnSpMk id="8" creationId="{F019AA97-4AD8-BC06-BCCC-E1EF567722D5}"/>
          </ac:cxnSpMkLst>
        </pc:cxnChg>
        <pc:cxnChg chg="add mod ord replST">
          <ac:chgData name="Wenwen Zhang" userId="9dd81366-5d6f-445a-b031-6ea562624431" providerId="ADAL" clId="{83AF0EAE-1449-4C87-B14F-64EAAA6BDADC}" dt="2023-03-08T15:32:46.609" v="54821"/>
          <ac:cxnSpMkLst>
            <pc:docMk/>
            <pc:sldMk cId="229238195" sldId="2134804379"/>
            <ac:cxnSpMk id="9" creationId="{758AA5AC-17B3-02D7-CD9E-146FE5E66B27}"/>
          </ac:cxnSpMkLst>
        </pc:cxnChg>
        <pc:cxnChg chg="del">
          <ac:chgData name="Wenwen Zhang" userId="9dd81366-5d6f-445a-b031-6ea562624431" providerId="ADAL" clId="{83AF0EAE-1449-4C87-B14F-64EAAA6BDADC}" dt="2023-03-06T16:42:06.912" v="46478"/>
          <ac:cxnSpMkLst>
            <pc:docMk/>
            <pc:sldMk cId="229238195" sldId="2134804379"/>
            <ac:cxnSpMk id="9" creationId="{9CC3894A-3672-3961-A179-337CB5B2526B}"/>
          </ac:cxnSpMkLst>
        </pc:cxnChg>
        <pc:cxnChg chg="del">
          <ac:chgData name="Wenwen Zhang" userId="9dd81366-5d6f-445a-b031-6ea562624431" providerId="ADAL" clId="{83AF0EAE-1449-4C87-B14F-64EAAA6BDADC}" dt="2023-03-06T16:42:06.911" v="46474"/>
          <ac:cxnSpMkLst>
            <pc:docMk/>
            <pc:sldMk cId="229238195" sldId="2134804379"/>
            <ac:cxnSpMk id="10" creationId="{ADB88FE3-3BB3-4ACE-3509-BAB58098ED73}"/>
          </ac:cxnSpMkLst>
        </pc:cxnChg>
        <pc:cxnChg chg="add mod ord replST">
          <ac:chgData name="Wenwen Zhang" userId="9dd81366-5d6f-445a-b031-6ea562624431" providerId="ADAL" clId="{83AF0EAE-1449-4C87-B14F-64EAAA6BDADC}" dt="2023-03-08T15:32:46.609" v="54823"/>
          <ac:cxnSpMkLst>
            <pc:docMk/>
            <pc:sldMk cId="229238195" sldId="2134804379"/>
            <ac:cxnSpMk id="10" creationId="{EAFCF7EB-4283-8A49-FA82-2100DB8F33A7}"/>
          </ac:cxnSpMkLst>
        </pc:cxnChg>
        <pc:cxnChg chg="add mod ord replST">
          <ac:chgData name="Wenwen Zhang" userId="9dd81366-5d6f-445a-b031-6ea562624431" providerId="ADAL" clId="{83AF0EAE-1449-4C87-B14F-64EAAA6BDADC}" dt="2023-03-08T15:32:46.609" v="54825"/>
          <ac:cxnSpMkLst>
            <pc:docMk/>
            <pc:sldMk cId="229238195" sldId="2134804379"/>
            <ac:cxnSpMk id="11" creationId="{F78D58E3-5CC4-85D8-2463-8A6E6A7F3CE7}"/>
          </ac:cxnSpMkLst>
        </pc:cxnChg>
        <pc:cxnChg chg="add del mod ord replST">
          <ac:chgData name="Wenwen Zhang" userId="9dd81366-5d6f-445a-b031-6ea562624431" providerId="ADAL" clId="{83AF0EAE-1449-4C87-B14F-64EAAA6BDADC}" dt="2023-03-08T15:32:09.183" v="53720"/>
          <ac:cxnSpMkLst>
            <pc:docMk/>
            <pc:sldMk cId="229238195" sldId="2134804379"/>
            <ac:cxnSpMk id="12" creationId="{4C3984EE-8DED-9155-5A3D-475BE47AECA1}"/>
          </ac:cxnSpMkLst>
        </pc:cxnChg>
        <pc:cxnChg chg="del">
          <ac:chgData name="Wenwen Zhang" userId="9dd81366-5d6f-445a-b031-6ea562624431" providerId="ADAL" clId="{83AF0EAE-1449-4C87-B14F-64EAAA6BDADC}" dt="2023-03-06T16:42:06.912" v="46480"/>
          <ac:cxnSpMkLst>
            <pc:docMk/>
            <pc:sldMk cId="229238195" sldId="2134804379"/>
            <ac:cxnSpMk id="12" creationId="{53CFB436-18B7-2B5C-95C2-323767883710}"/>
          </ac:cxnSpMkLst>
        </pc:cxnChg>
        <pc:cxnChg chg="add del mod ord replST">
          <ac:chgData name="Wenwen Zhang" userId="9dd81366-5d6f-445a-b031-6ea562624431" providerId="ADAL" clId="{83AF0EAE-1449-4C87-B14F-64EAAA6BDADC}" dt="2023-03-08T15:32:09.182" v="53718"/>
          <ac:cxnSpMkLst>
            <pc:docMk/>
            <pc:sldMk cId="229238195" sldId="2134804379"/>
            <ac:cxnSpMk id="13" creationId="{209174C1-2207-E040-CC64-EA3520196FF5}"/>
          </ac:cxnSpMkLst>
        </pc:cxnChg>
        <pc:cxnChg chg="del">
          <ac:chgData name="Wenwen Zhang" userId="9dd81366-5d6f-445a-b031-6ea562624431" providerId="ADAL" clId="{83AF0EAE-1449-4C87-B14F-64EAAA6BDADC}" dt="2023-03-06T16:42:06.928" v="46549"/>
          <ac:cxnSpMkLst>
            <pc:docMk/>
            <pc:sldMk cId="229238195" sldId="2134804379"/>
            <ac:cxnSpMk id="13" creationId="{62DB1B82-F477-3335-E3C6-288484F802F0}"/>
          </ac:cxnSpMkLst>
        </pc:cxnChg>
        <pc:cxnChg chg="del">
          <ac:chgData name="Wenwen Zhang" userId="9dd81366-5d6f-445a-b031-6ea562624431" providerId="ADAL" clId="{83AF0EAE-1449-4C87-B14F-64EAAA6BDADC}" dt="2023-03-06T16:42:06.927" v="46546"/>
          <ac:cxnSpMkLst>
            <pc:docMk/>
            <pc:sldMk cId="229238195" sldId="2134804379"/>
            <ac:cxnSpMk id="14" creationId="{254A9CCB-0766-5980-49E5-2C5DB8341D75}"/>
          </ac:cxnSpMkLst>
        </pc:cxnChg>
        <pc:cxnChg chg="add del mod ord replST">
          <ac:chgData name="Wenwen Zhang" userId="9dd81366-5d6f-445a-b031-6ea562624431" providerId="ADAL" clId="{83AF0EAE-1449-4C87-B14F-64EAAA6BDADC}" dt="2023-03-08T15:32:09.182" v="53716"/>
          <ac:cxnSpMkLst>
            <pc:docMk/>
            <pc:sldMk cId="229238195" sldId="2134804379"/>
            <ac:cxnSpMk id="14" creationId="{65293F6E-DA13-723D-94D7-90F637CAC149}"/>
          </ac:cxnSpMkLst>
        </pc:cxnChg>
        <pc:cxnChg chg="del">
          <ac:chgData name="Wenwen Zhang" userId="9dd81366-5d6f-445a-b031-6ea562624431" providerId="ADAL" clId="{83AF0EAE-1449-4C87-B14F-64EAAA6BDADC}" dt="2023-03-06T16:42:06.928" v="46552"/>
          <ac:cxnSpMkLst>
            <pc:docMk/>
            <pc:sldMk cId="229238195" sldId="2134804379"/>
            <ac:cxnSpMk id="15" creationId="{D9076291-744A-7488-586C-3AD0D1B9371E}"/>
          </ac:cxnSpMkLst>
        </pc:cxnChg>
        <pc:cxnChg chg="del">
          <ac:chgData name="Wenwen Zhang" userId="9dd81366-5d6f-445a-b031-6ea562624431" providerId="ADAL" clId="{83AF0EAE-1449-4C87-B14F-64EAAA6BDADC}" dt="2023-03-06T16:42:06.921" v="46519"/>
          <ac:cxnSpMkLst>
            <pc:docMk/>
            <pc:sldMk cId="229238195" sldId="2134804379"/>
            <ac:cxnSpMk id="16" creationId="{BA4A197D-4F81-AF96-A6A3-DF262C97F04D}"/>
          </ac:cxnSpMkLst>
        </pc:cxnChg>
        <pc:cxnChg chg="add mod ord replST">
          <ac:chgData name="Wenwen Zhang" userId="9dd81366-5d6f-445a-b031-6ea562624431" providerId="ADAL" clId="{83AF0EAE-1449-4C87-B14F-64EAAA6BDADC}" dt="2023-03-08T15:32:46.610" v="54827"/>
          <ac:cxnSpMkLst>
            <pc:docMk/>
            <pc:sldMk cId="229238195" sldId="2134804379"/>
            <ac:cxnSpMk id="16" creationId="{F73E55E4-DE90-B981-80DA-40CA0E388C1B}"/>
          </ac:cxnSpMkLst>
        </pc:cxnChg>
        <pc:cxnChg chg="del">
          <ac:chgData name="Wenwen Zhang" userId="9dd81366-5d6f-445a-b031-6ea562624431" providerId="ADAL" clId="{83AF0EAE-1449-4C87-B14F-64EAAA6BDADC}" dt="2023-03-06T16:42:06.922" v="46522"/>
          <ac:cxnSpMkLst>
            <pc:docMk/>
            <pc:sldMk cId="229238195" sldId="2134804379"/>
            <ac:cxnSpMk id="17" creationId="{60CA05B1-4023-2FF3-CFE4-1BB38F0B9F84}"/>
          </ac:cxnSpMkLst>
        </pc:cxnChg>
        <pc:cxnChg chg="add del mod ord replST">
          <ac:chgData name="Wenwen Zhang" userId="9dd81366-5d6f-445a-b031-6ea562624431" providerId="ADAL" clId="{83AF0EAE-1449-4C87-B14F-64EAAA6BDADC}" dt="2023-03-08T15:32:09.235" v="53824"/>
          <ac:cxnSpMkLst>
            <pc:docMk/>
            <pc:sldMk cId="229238195" sldId="2134804379"/>
            <ac:cxnSpMk id="17" creationId="{F75EEAF1-D3CD-4D0E-FE92-62F35ACD233D}"/>
          </ac:cxnSpMkLst>
        </pc:cxnChg>
        <pc:cxnChg chg="del">
          <ac:chgData name="Wenwen Zhang" userId="9dd81366-5d6f-445a-b031-6ea562624431" providerId="ADAL" clId="{83AF0EAE-1449-4C87-B14F-64EAAA6BDADC}" dt="2023-03-06T16:42:06.914" v="46489"/>
          <ac:cxnSpMkLst>
            <pc:docMk/>
            <pc:sldMk cId="229238195" sldId="2134804379"/>
            <ac:cxnSpMk id="18" creationId="{4624656A-91B5-A0A2-1E21-17D243ABDBB2}"/>
          </ac:cxnSpMkLst>
        </pc:cxnChg>
        <pc:cxnChg chg="add del mod ord replST">
          <ac:chgData name="Wenwen Zhang" userId="9dd81366-5d6f-445a-b031-6ea562624431" providerId="ADAL" clId="{83AF0EAE-1449-4C87-B14F-64EAAA6BDADC}" dt="2023-03-08T15:32:09.236" v="53826"/>
          <ac:cxnSpMkLst>
            <pc:docMk/>
            <pc:sldMk cId="229238195" sldId="2134804379"/>
            <ac:cxnSpMk id="18" creationId="{959223CE-0D19-3263-1959-7063AEC57E15}"/>
          </ac:cxnSpMkLst>
        </pc:cxnChg>
        <pc:cxnChg chg="del">
          <ac:chgData name="Wenwen Zhang" userId="9dd81366-5d6f-445a-b031-6ea562624431" providerId="ADAL" clId="{83AF0EAE-1449-4C87-B14F-64EAAA6BDADC}" dt="2023-03-06T16:42:06.919" v="46510"/>
          <ac:cxnSpMkLst>
            <pc:docMk/>
            <pc:sldMk cId="229238195" sldId="2134804379"/>
            <ac:cxnSpMk id="19" creationId="{6C0C0E0E-28E1-7DE4-7016-6B7D6151CC2C}"/>
          </ac:cxnSpMkLst>
        </pc:cxnChg>
        <pc:cxnChg chg="del">
          <ac:chgData name="Wenwen Zhang" userId="9dd81366-5d6f-445a-b031-6ea562624431" providerId="ADAL" clId="{83AF0EAE-1449-4C87-B14F-64EAAA6BDADC}" dt="2023-03-06T16:42:06.918" v="46504"/>
          <ac:cxnSpMkLst>
            <pc:docMk/>
            <pc:sldMk cId="229238195" sldId="2134804379"/>
            <ac:cxnSpMk id="20" creationId="{3DEA313B-5A9B-3AD5-C5BD-E5B0EE893D4C}"/>
          </ac:cxnSpMkLst>
        </pc:cxnChg>
        <pc:cxnChg chg="del">
          <ac:chgData name="Wenwen Zhang" userId="9dd81366-5d6f-445a-b031-6ea562624431" providerId="ADAL" clId="{83AF0EAE-1449-4C87-B14F-64EAAA6BDADC}" dt="2023-03-06T16:42:06.920" v="46513"/>
          <ac:cxnSpMkLst>
            <pc:docMk/>
            <pc:sldMk cId="229238195" sldId="2134804379"/>
            <ac:cxnSpMk id="21" creationId="{30A4D48D-6D63-99FD-C306-786B1CDFF126}"/>
          </ac:cxnSpMkLst>
        </pc:cxnChg>
        <pc:cxnChg chg="del">
          <ac:chgData name="Wenwen Zhang" userId="9dd81366-5d6f-445a-b031-6ea562624431" providerId="ADAL" clId="{83AF0EAE-1449-4C87-B14F-64EAAA6BDADC}" dt="2023-03-06T16:42:06.929" v="46555"/>
          <ac:cxnSpMkLst>
            <pc:docMk/>
            <pc:sldMk cId="229238195" sldId="2134804379"/>
            <ac:cxnSpMk id="22" creationId="{CF4EE4A3-4EAC-BE9D-A5D3-DB31D825A356}"/>
          </ac:cxnSpMkLst>
        </pc:cxnChg>
        <pc:cxnChg chg="del">
          <ac:chgData name="Wenwen Zhang" userId="9dd81366-5d6f-445a-b031-6ea562624431" providerId="ADAL" clId="{83AF0EAE-1449-4C87-B14F-64EAAA6BDADC}" dt="2023-03-06T16:42:06.917" v="46501"/>
          <ac:cxnSpMkLst>
            <pc:docMk/>
            <pc:sldMk cId="229238195" sldId="2134804379"/>
            <ac:cxnSpMk id="23" creationId="{3D9A2FF7-3FCE-B1B5-2167-01ACEF0F53F4}"/>
          </ac:cxnSpMkLst>
        </pc:cxnChg>
        <pc:cxnChg chg="del">
          <ac:chgData name="Wenwen Zhang" userId="9dd81366-5d6f-445a-b031-6ea562624431" providerId="ADAL" clId="{83AF0EAE-1449-4C87-B14F-64EAAA6BDADC}" dt="2023-03-06T16:42:06.914" v="46486"/>
          <ac:cxnSpMkLst>
            <pc:docMk/>
            <pc:sldMk cId="229238195" sldId="2134804379"/>
            <ac:cxnSpMk id="24" creationId="{6BF7EA6A-22C6-66CA-3CCE-AB4ABF71E2A4}"/>
          </ac:cxnSpMkLst>
        </pc:cxnChg>
        <pc:cxnChg chg="add del mod ord replST">
          <ac:chgData name="Wenwen Zhang" userId="9dd81366-5d6f-445a-b031-6ea562624431" providerId="ADAL" clId="{83AF0EAE-1449-4C87-B14F-64EAAA6BDADC}" dt="2023-03-08T15:31:49.222" v="53248"/>
          <ac:cxnSpMkLst>
            <pc:docMk/>
            <pc:sldMk cId="229238195" sldId="2134804379"/>
            <ac:cxnSpMk id="25" creationId="{3EFD6AED-9797-29AD-D16A-59B6AE1A2A92}"/>
          </ac:cxnSpMkLst>
        </pc:cxnChg>
        <pc:cxnChg chg="add del mod ord replST">
          <ac:chgData name="Wenwen Zhang" userId="9dd81366-5d6f-445a-b031-6ea562624431" providerId="ADAL" clId="{83AF0EAE-1449-4C87-B14F-64EAAA6BDADC}" dt="2023-03-08T15:31:49.221" v="53246"/>
          <ac:cxnSpMkLst>
            <pc:docMk/>
            <pc:sldMk cId="229238195" sldId="2134804379"/>
            <ac:cxnSpMk id="26" creationId="{0D25D1F4-D54F-A499-C9AC-608C2AB6656E}"/>
          </ac:cxnSpMkLst>
        </pc:cxnChg>
        <pc:cxnChg chg="del">
          <ac:chgData name="Wenwen Zhang" userId="9dd81366-5d6f-445a-b031-6ea562624431" providerId="ADAL" clId="{83AF0EAE-1449-4C87-B14F-64EAAA6BDADC}" dt="2023-03-06T16:42:06.916" v="46498"/>
          <ac:cxnSpMkLst>
            <pc:docMk/>
            <pc:sldMk cId="229238195" sldId="2134804379"/>
            <ac:cxnSpMk id="27" creationId="{4D076922-0B6F-0A8D-6C35-D0B18A1D6EBD}"/>
          </ac:cxnSpMkLst>
        </pc:cxnChg>
        <pc:cxnChg chg="del">
          <ac:chgData name="Wenwen Zhang" userId="9dd81366-5d6f-445a-b031-6ea562624431" providerId="ADAL" clId="{83AF0EAE-1449-4C87-B14F-64EAAA6BDADC}" dt="2023-03-06T16:42:06.915" v="46492"/>
          <ac:cxnSpMkLst>
            <pc:docMk/>
            <pc:sldMk cId="229238195" sldId="2134804379"/>
            <ac:cxnSpMk id="30" creationId="{AC6E92A3-FE44-3960-9F94-551ABD771D75}"/>
          </ac:cxnSpMkLst>
        </pc:cxnChg>
        <pc:cxnChg chg="add del mod ord replST">
          <ac:chgData name="Wenwen Zhang" userId="9dd81366-5d6f-445a-b031-6ea562624431" providerId="ADAL" clId="{83AF0EAE-1449-4C87-B14F-64EAAA6BDADC}" dt="2023-03-08T15:31:49.221" v="53244"/>
          <ac:cxnSpMkLst>
            <pc:docMk/>
            <pc:sldMk cId="229238195" sldId="2134804379"/>
            <ac:cxnSpMk id="31" creationId="{749D6DA3-3DED-E986-45A3-9AF9C4E5A74A}"/>
          </ac:cxnSpMkLst>
        </pc:cxnChg>
        <pc:cxnChg chg="del">
          <ac:chgData name="Wenwen Zhang" userId="9dd81366-5d6f-445a-b031-6ea562624431" providerId="ADAL" clId="{83AF0EAE-1449-4C87-B14F-64EAAA6BDADC}" dt="2023-03-06T16:42:06.918" v="46507"/>
          <ac:cxnSpMkLst>
            <pc:docMk/>
            <pc:sldMk cId="229238195" sldId="2134804379"/>
            <ac:cxnSpMk id="32" creationId="{BA2FB246-084E-44AA-9F42-1A5DA8C9EDAC}"/>
          </ac:cxnSpMkLst>
        </pc:cxnChg>
        <pc:cxnChg chg="del">
          <ac:chgData name="Wenwen Zhang" userId="9dd81366-5d6f-445a-b031-6ea562624431" providerId="ADAL" clId="{83AF0EAE-1449-4C87-B14F-64EAAA6BDADC}" dt="2023-03-06T16:42:06.913" v="46483"/>
          <ac:cxnSpMkLst>
            <pc:docMk/>
            <pc:sldMk cId="229238195" sldId="2134804379"/>
            <ac:cxnSpMk id="33" creationId="{1F283648-57E5-7280-7CB1-9D71E747F361}"/>
          </ac:cxnSpMkLst>
        </pc:cxnChg>
        <pc:cxnChg chg="add mod ord replST">
          <ac:chgData name="Wenwen Zhang" userId="9dd81366-5d6f-445a-b031-6ea562624431" providerId="ADAL" clId="{83AF0EAE-1449-4C87-B14F-64EAAA6BDADC}" dt="2023-03-08T15:32:46.604" v="54794"/>
          <ac:cxnSpMkLst>
            <pc:docMk/>
            <pc:sldMk cId="229238195" sldId="2134804379"/>
            <ac:cxnSpMk id="34" creationId="{0398ED31-7E67-5895-3CDA-D88F43A18BDF}"/>
          </ac:cxnSpMkLst>
        </pc:cxnChg>
        <pc:cxnChg chg="del">
          <ac:chgData name="Wenwen Zhang" userId="9dd81366-5d6f-445a-b031-6ea562624431" providerId="ADAL" clId="{83AF0EAE-1449-4C87-B14F-64EAAA6BDADC}" dt="2023-03-06T16:42:06.925" v="46537"/>
          <ac:cxnSpMkLst>
            <pc:docMk/>
            <pc:sldMk cId="229238195" sldId="2134804379"/>
            <ac:cxnSpMk id="35" creationId="{E2AF6881-D1B3-E873-1DAA-E395823AA7B1}"/>
          </ac:cxnSpMkLst>
        </pc:cxnChg>
        <pc:cxnChg chg="del">
          <ac:chgData name="Wenwen Zhang" userId="9dd81366-5d6f-445a-b031-6ea562624431" providerId="ADAL" clId="{83AF0EAE-1449-4C87-B14F-64EAAA6BDADC}" dt="2023-03-06T16:42:06.926" v="46543"/>
          <ac:cxnSpMkLst>
            <pc:docMk/>
            <pc:sldMk cId="229238195" sldId="2134804379"/>
            <ac:cxnSpMk id="36" creationId="{F8E3BC0A-7467-8386-8841-28CA0FE36ED5}"/>
          </ac:cxnSpMkLst>
        </pc:cxnChg>
        <pc:cxnChg chg="del">
          <ac:chgData name="Wenwen Zhang" userId="9dd81366-5d6f-445a-b031-6ea562624431" providerId="ADAL" clId="{83AF0EAE-1449-4C87-B14F-64EAAA6BDADC}" dt="2023-03-06T16:42:06.926" v="46540"/>
          <ac:cxnSpMkLst>
            <pc:docMk/>
            <pc:sldMk cId="229238195" sldId="2134804379"/>
            <ac:cxnSpMk id="37" creationId="{28A5D2BE-01B4-F83C-34A8-E3DC92EC1E7F}"/>
          </ac:cxnSpMkLst>
        </pc:cxnChg>
        <pc:cxnChg chg="del">
          <ac:chgData name="Wenwen Zhang" userId="9dd81366-5d6f-445a-b031-6ea562624431" providerId="ADAL" clId="{83AF0EAE-1449-4C87-B14F-64EAAA6BDADC}" dt="2023-03-06T16:42:06.922" v="46525"/>
          <ac:cxnSpMkLst>
            <pc:docMk/>
            <pc:sldMk cId="229238195" sldId="2134804379"/>
            <ac:cxnSpMk id="38" creationId="{87ADD07C-4F4D-59E0-7838-FE5EDAB70811}"/>
          </ac:cxnSpMkLst>
        </pc:cxnChg>
        <pc:cxnChg chg="add mod ord replST">
          <ac:chgData name="Wenwen Zhang" userId="9dd81366-5d6f-445a-b031-6ea562624431" providerId="ADAL" clId="{83AF0EAE-1449-4C87-B14F-64EAAA6BDADC}" dt="2023-03-08T15:32:46.604" v="54796"/>
          <ac:cxnSpMkLst>
            <pc:docMk/>
            <pc:sldMk cId="229238195" sldId="2134804379"/>
            <ac:cxnSpMk id="39" creationId="{3CB0C1EF-4CEC-8D55-BAC7-7198C2DC42FA}"/>
          </ac:cxnSpMkLst>
        </pc:cxnChg>
        <pc:cxnChg chg="del">
          <ac:chgData name="Wenwen Zhang" userId="9dd81366-5d6f-445a-b031-6ea562624431" providerId="ADAL" clId="{83AF0EAE-1449-4C87-B14F-64EAAA6BDADC}" dt="2023-03-06T16:42:06.924" v="46534"/>
          <ac:cxnSpMkLst>
            <pc:docMk/>
            <pc:sldMk cId="229238195" sldId="2134804379"/>
            <ac:cxnSpMk id="40" creationId="{7C76AEDC-908D-0E0B-3861-0133ED93FD80}"/>
          </ac:cxnSpMkLst>
        </pc:cxnChg>
        <pc:cxnChg chg="del">
          <ac:chgData name="Wenwen Zhang" userId="9dd81366-5d6f-445a-b031-6ea562624431" providerId="ADAL" clId="{83AF0EAE-1449-4C87-B14F-64EAAA6BDADC}" dt="2023-03-06T16:42:06.916" v="46495"/>
          <ac:cxnSpMkLst>
            <pc:docMk/>
            <pc:sldMk cId="229238195" sldId="2134804379"/>
            <ac:cxnSpMk id="41" creationId="{598D8386-E53B-8A7D-6F6E-99F29A181B48}"/>
          </ac:cxnSpMkLst>
        </pc:cxnChg>
        <pc:cxnChg chg="add mod ord replST">
          <ac:chgData name="Wenwen Zhang" userId="9dd81366-5d6f-445a-b031-6ea562624431" providerId="ADAL" clId="{83AF0EAE-1449-4C87-B14F-64EAAA6BDADC}" dt="2023-03-08T15:32:46.605" v="54798"/>
          <ac:cxnSpMkLst>
            <pc:docMk/>
            <pc:sldMk cId="229238195" sldId="2134804379"/>
            <ac:cxnSpMk id="42" creationId="{3167218B-1460-7671-72D1-2C793F72B29F}"/>
          </ac:cxnSpMkLst>
        </pc:cxnChg>
        <pc:cxnChg chg="del">
          <ac:chgData name="Wenwen Zhang" userId="9dd81366-5d6f-445a-b031-6ea562624431" providerId="ADAL" clId="{83AF0EAE-1449-4C87-B14F-64EAAA6BDADC}" dt="2023-03-06T16:42:06.924" v="46531"/>
          <ac:cxnSpMkLst>
            <pc:docMk/>
            <pc:sldMk cId="229238195" sldId="2134804379"/>
            <ac:cxnSpMk id="44" creationId="{6D0FB7E0-6A70-FCA3-FD39-BF2BC08B7C46}"/>
          </ac:cxnSpMkLst>
        </pc:cxnChg>
        <pc:cxnChg chg="add mod ord replST">
          <ac:chgData name="Wenwen Zhang" userId="9dd81366-5d6f-445a-b031-6ea562624431" providerId="ADAL" clId="{83AF0EAE-1449-4C87-B14F-64EAAA6BDADC}" dt="2023-03-08T15:32:46.605" v="54802"/>
          <ac:cxnSpMkLst>
            <pc:docMk/>
            <pc:sldMk cId="229238195" sldId="2134804379"/>
            <ac:cxnSpMk id="46" creationId="{7A09C8AC-EB4F-A6AF-3010-8D5068026D99}"/>
          </ac:cxnSpMkLst>
        </pc:cxnChg>
        <pc:cxnChg chg="del">
          <ac:chgData name="Wenwen Zhang" userId="9dd81366-5d6f-445a-b031-6ea562624431" providerId="ADAL" clId="{83AF0EAE-1449-4C87-B14F-64EAAA6BDADC}" dt="2023-03-06T16:42:06.923" v="46528"/>
          <ac:cxnSpMkLst>
            <pc:docMk/>
            <pc:sldMk cId="229238195" sldId="2134804379"/>
            <ac:cxnSpMk id="47" creationId="{39A79677-B975-AD1C-8E6D-DBB2523989C9}"/>
          </ac:cxnSpMkLst>
        </pc:cxnChg>
        <pc:cxnChg chg="del">
          <ac:chgData name="Wenwen Zhang" userId="9dd81366-5d6f-445a-b031-6ea562624431" providerId="ADAL" clId="{83AF0EAE-1449-4C87-B14F-64EAAA6BDADC}" dt="2023-03-06T16:42:06.920" v="46516"/>
          <ac:cxnSpMkLst>
            <pc:docMk/>
            <pc:sldMk cId="229238195" sldId="2134804379"/>
            <ac:cxnSpMk id="48" creationId="{F8EF67F7-D9A7-4221-A634-6030004CC5F0}"/>
          </ac:cxnSpMkLst>
        </pc:cxnChg>
        <pc:cxnChg chg="add mod ord replST">
          <ac:chgData name="Wenwen Zhang" userId="9dd81366-5d6f-445a-b031-6ea562624431" providerId="ADAL" clId="{83AF0EAE-1449-4C87-B14F-64EAAA6BDADC}" dt="2023-03-08T15:32:46.605" v="54804"/>
          <ac:cxnSpMkLst>
            <pc:docMk/>
            <pc:sldMk cId="229238195" sldId="2134804379"/>
            <ac:cxnSpMk id="49" creationId="{5C8BD742-EA78-1EF1-EA4D-856393FDC817}"/>
          </ac:cxnSpMkLst>
        </pc:cxnChg>
        <pc:cxnChg chg="add mod ord replST">
          <ac:chgData name="Wenwen Zhang" userId="9dd81366-5d6f-445a-b031-6ea562624431" providerId="ADAL" clId="{83AF0EAE-1449-4C87-B14F-64EAAA6BDADC}" dt="2023-03-08T15:32:46.605" v="54800"/>
          <ac:cxnSpMkLst>
            <pc:docMk/>
            <pc:sldMk cId="229238195" sldId="2134804379"/>
            <ac:cxnSpMk id="51" creationId="{C58AB0B0-7434-B756-DD82-E1EDB0CA6B2E}"/>
          </ac:cxnSpMkLst>
        </pc:cxnChg>
        <pc:cxnChg chg="del">
          <ac:chgData name="Wenwen Zhang" userId="9dd81366-5d6f-445a-b031-6ea562624431" providerId="ADAL" clId="{83AF0EAE-1449-4C87-B14F-64EAAA6BDADC}" dt="2023-03-06T16:42:06.906" v="46462"/>
          <ac:cxnSpMkLst>
            <pc:docMk/>
            <pc:sldMk cId="229238195" sldId="2134804379"/>
            <ac:cxnSpMk id="86" creationId="{A545D6D7-BBE2-D685-0A7E-7AA082E58617}"/>
          </ac:cxnSpMkLst>
        </pc:cxnChg>
        <pc:cxnChg chg="del">
          <ac:chgData name="Wenwen Zhang" userId="9dd81366-5d6f-445a-b031-6ea562624431" providerId="ADAL" clId="{83AF0EAE-1449-4C87-B14F-64EAAA6BDADC}" dt="2023-03-06T16:42:06.905" v="46460"/>
          <ac:cxnSpMkLst>
            <pc:docMk/>
            <pc:sldMk cId="229238195" sldId="2134804379"/>
            <ac:cxnSpMk id="87" creationId="{A0D780A5-5136-E70E-1139-861ACF68E1A5}"/>
          </ac:cxnSpMkLst>
        </pc:cxnChg>
        <pc:cxnChg chg="del">
          <ac:chgData name="Wenwen Zhang" userId="9dd81366-5d6f-445a-b031-6ea562624431" providerId="ADAL" clId="{83AF0EAE-1449-4C87-B14F-64EAAA6BDADC}" dt="2023-03-06T16:42:06.904" v="46458"/>
          <ac:cxnSpMkLst>
            <pc:docMk/>
            <pc:sldMk cId="229238195" sldId="2134804379"/>
            <ac:cxnSpMk id="88" creationId="{50C4C8BB-0E65-EA39-AB25-9A141096C66B}"/>
          </ac:cxnSpMkLst>
        </pc:cxnChg>
      </pc:sldChg>
      <pc:sldChg chg="del">
        <pc:chgData name="Wenwen Zhang" userId="9dd81366-5d6f-445a-b031-6ea562624431" providerId="ADAL" clId="{83AF0EAE-1449-4C87-B14F-64EAAA6BDADC}" dt="2023-03-08T12:43:36.413" v="51273" actId="47"/>
        <pc:sldMkLst>
          <pc:docMk/>
          <pc:sldMk cId="455276524" sldId="2134804380"/>
        </pc:sldMkLst>
      </pc:sldChg>
      <pc:sldChg chg="delSp modSp add mod">
        <pc:chgData name="Wenwen Zhang" userId="9dd81366-5d6f-445a-b031-6ea562624431" providerId="ADAL" clId="{83AF0EAE-1449-4C87-B14F-64EAAA6BDADC}" dt="2023-03-06T16:49:06.310" v="48454"/>
        <pc:sldMkLst>
          <pc:docMk/>
          <pc:sldMk cId="3620572039" sldId="2134804380"/>
        </pc:sldMkLst>
        <pc:spChg chg="mod">
          <ac:chgData name="Wenwen Zhang" userId="9dd81366-5d6f-445a-b031-6ea562624431" providerId="ADAL" clId="{83AF0EAE-1449-4C87-B14F-64EAAA6BDADC}" dt="2023-03-06T16:49:01.673" v="48409" actId="20577"/>
          <ac:spMkLst>
            <pc:docMk/>
            <pc:sldMk cId="3620572039" sldId="2134804380"/>
            <ac:spMk id="29" creationId="{D50B6CAA-A666-5524-85F7-444C607F0970}"/>
          </ac:spMkLst>
        </pc:spChg>
        <pc:spChg chg="del">
          <ac:chgData name="Wenwen Zhang" userId="9dd81366-5d6f-445a-b031-6ea562624431" providerId="ADAL" clId="{83AF0EAE-1449-4C87-B14F-64EAAA6BDADC}" dt="2023-03-06T16:49:06.300" v="48432"/>
          <ac:spMkLst>
            <pc:docMk/>
            <pc:sldMk cId="3620572039" sldId="2134804380"/>
            <ac:spMk id="45" creationId="{0ABD2072-E852-E887-9816-6E05A1B50D27}"/>
          </ac:spMkLst>
        </pc:spChg>
        <pc:spChg chg="del">
          <ac:chgData name="Wenwen Zhang" userId="9dd81366-5d6f-445a-b031-6ea562624431" providerId="ADAL" clId="{83AF0EAE-1449-4C87-B14F-64EAAA6BDADC}" dt="2023-03-06T16:49:06.300" v="48436"/>
          <ac:spMkLst>
            <pc:docMk/>
            <pc:sldMk cId="3620572039" sldId="2134804380"/>
            <ac:spMk id="54" creationId="{707B4D60-51C7-0AF0-04C6-BAD0C1E8E91E}"/>
          </ac:spMkLst>
        </pc:spChg>
        <pc:spChg chg="del">
          <ac:chgData name="Wenwen Zhang" userId="9dd81366-5d6f-445a-b031-6ea562624431" providerId="ADAL" clId="{83AF0EAE-1449-4C87-B14F-64EAAA6BDADC}" dt="2023-03-06T16:49:06.301" v="48438"/>
          <ac:spMkLst>
            <pc:docMk/>
            <pc:sldMk cId="3620572039" sldId="2134804380"/>
            <ac:spMk id="56" creationId="{EB96B161-D8D5-E0FC-78BC-A904E9A4C9C2}"/>
          </ac:spMkLst>
        </pc:spChg>
        <pc:spChg chg="del">
          <ac:chgData name="Wenwen Zhang" userId="9dd81366-5d6f-445a-b031-6ea562624431" providerId="ADAL" clId="{83AF0EAE-1449-4C87-B14F-64EAAA6BDADC}" dt="2023-03-06T16:49:06.301" v="48440"/>
          <ac:spMkLst>
            <pc:docMk/>
            <pc:sldMk cId="3620572039" sldId="2134804380"/>
            <ac:spMk id="61" creationId="{501D4586-E55F-01BF-5AAE-601C31CAB984}"/>
          </ac:spMkLst>
        </pc:spChg>
        <pc:spChg chg="del">
          <ac:chgData name="Wenwen Zhang" userId="9dd81366-5d6f-445a-b031-6ea562624431" providerId="ADAL" clId="{83AF0EAE-1449-4C87-B14F-64EAAA6BDADC}" dt="2023-03-06T16:49:06.302" v="48442"/>
          <ac:spMkLst>
            <pc:docMk/>
            <pc:sldMk cId="3620572039" sldId="2134804380"/>
            <ac:spMk id="64" creationId="{6C13068D-0191-ABA0-2CDE-297D6EE1F0E4}"/>
          </ac:spMkLst>
        </pc:spChg>
        <pc:spChg chg="del">
          <ac:chgData name="Wenwen Zhang" userId="9dd81366-5d6f-445a-b031-6ea562624431" providerId="ADAL" clId="{83AF0EAE-1449-4C87-B14F-64EAAA6BDADC}" dt="2023-03-06T16:49:06.302" v="48441"/>
          <ac:spMkLst>
            <pc:docMk/>
            <pc:sldMk cId="3620572039" sldId="2134804380"/>
            <ac:spMk id="65" creationId="{38354BFB-BCCB-274E-4B35-BF146ED75CCA}"/>
          </ac:spMkLst>
        </pc:spChg>
        <pc:spChg chg="del">
          <ac:chgData name="Wenwen Zhang" userId="9dd81366-5d6f-445a-b031-6ea562624431" providerId="ADAL" clId="{83AF0EAE-1449-4C87-B14F-64EAAA6BDADC}" dt="2023-03-06T16:49:06.301" v="48437"/>
          <ac:spMkLst>
            <pc:docMk/>
            <pc:sldMk cId="3620572039" sldId="2134804380"/>
            <ac:spMk id="66" creationId="{78160A0E-E066-F3A0-5A8A-BCBA9B0855C5}"/>
          </ac:spMkLst>
        </pc:spChg>
        <pc:spChg chg="del">
          <ac:chgData name="Wenwen Zhang" userId="9dd81366-5d6f-445a-b031-6ea562624431" providerId="ADAL" clId="{83AF0EAE-1449-4C87-B14F-64EAAA6BDADC}" dt="2023-03-06T16:49:06.301" v="48439"/>
          <ac:spMkLst>
            <pc:docMk/>
            <pc:sldMk cId="3620572039" sldId="2134804380"/>
            <ac:spMk id="67" creationId="{8ED46171-FE10-7EDD-D77A-B5821F51D4C2}"/>
          </ac:spMkLst>
        </pc:spChg>
        <pc:spChg chg="del">
          <ac:chgData name="Wenwen Zhang" userId="9dd81366-5d6f-445a-b031-6ea562624431" providerId="ADAL" clId="{83AF0EAE-1449-4C87-B14F-64EAAA6BDADC}" dt="2023-03-06T16:49:06.300" v="48435"/>
          <ac:spMkLst>
            <pc:docMk/>
            <pc:sldMk cId="3620572039" sldId="2134804380"/>
            <ac:spMk id="68" creationId="{BDCBAD0F-6B29-3D00-24DE-2719E3E5644F}"/>
          </ac:spMkLst>
        </pc:spChg>
        <pc:spChg chg="del">
          <ac:chgData name="Wenwen Zhang" userId="9dd81366-5d6f-445a-b031-6ea562624431" providerId="ADAL" clId="{83AF0EAE-1449-4C87-B14F-64EAAA6BDADC}" dt="2023-03-06T16:49:06.300" v="48434"/>
          <ac:spMkLst>
            <pc:docMk/>
            <pc:sldMk cId="3620572039" sldId="2134804380"/>
            <ac:spMk id="69" creationId="{600DC356-2B08-37E2-00A7-0D71E622B682}"/>
          </ac:spMkLst>
        </pc:spChg>
        <pc:spChg chg="del">
          <ac:chgData name="Wenwen Zhang" userId="9dd81366-5d6f-445a-b031-6ea562624431" providerId="ADAL" clId="{83AF0EAE-1449-4C87-B14F-64EAAA6BDADC}" dt="2023-03-06T16:49:06.300" v="48433"/>
          <ac:spMkLst>
            <pc:docMk/>
            <pc:sldMk cId="3620572039" sldId="2134804380"/>
            <ac:spMk id="89" creationId="{C2E540BC-E123-D25A-87EC-7358306395BA}"/>
          </ac:spMkLst>
        </pc:spChg>
        <pc:spChg chg="del">
          <ac:chgData name="Wenwen Zhang" userId="9dd81366-5d6f-445a-b031-6ea562624431" providerId="ADAL" clId="{83AF0EAE-1449-4C87-B14F-64EAAA6BDADC}" dt="2023-03-06T16:49:06.298" v="48425"/>
          <ac:spMkLst>
            <pc:docMk/>
            <pc:sldMk cId="3620572039" sldId="2134804380"/>
            <ac:spMk id="91" creationId="{07FBEAE2-A474-C915-6F53-92F013B61173}"/>
          </ac:spMkLst>
        </pc:spChg>
        <pc:spChg chg="del">
          <ac:chgData name="Wenwen Zhang" userId="9dd81366-5d6f-445a-b031-6ea562624431" providerId="ADAL" clId="{83AF0EAE-1449-4C87-B14F-64EAAA6BDADC}" dt="2023-03-06T16:49:06.295" v="48417"/>
          <ac:spMkLst>
            <pc:docMk/>
            <pc:sldMk cId="3620572039" sldId="2134804380"/>
            <ac:spMk id="92" creationId="{1611B45B-1A54-E7E2-0293-2779D6A87517}"/>
          </ac:spMkLst>
        </pc:spChg>
        <pc:spChg chg="del">
          <ac:chgData name="Wenwen Zhang" userId="9dd81366-5d6f-445a-b031-6ea562624431" providerId="ADAL" clId="{83AF0EAE-1449-4C87-B14F-64EAAA6BDADC}" dt="2023-03-06T16:49:06.303" v="48447"/>
          <ac:spMkLst>
            <pc:docMk/>
            <pc:sldMk cId="3620572039" sldId="2134804380"/>
            <ac:spMk id="93" creationId="{DBE9A994-0836-B1C7-B036-FF1011C16D59}"/>
          </ac:spMkLst>
        </pc:spChg>
        <pc:spChg chg="del">
          <ac:chgData name="Wenwen Zhang" userId="9dd81366-5d6f-445a-b031-6ea562624431" providerId="ADAL" clId="{83AF0EAE-1449-4C87-B14F-64EAAA6BDADC}" dt="2023-03-06T16:49:06.302" v="48444"/>
          <ac:spMkLst>
            <pc:docMk/>
            <pc:sldMk cId="3620572039" sldId="2134804380"/>
            <ac:spMk id="94" creationId="{E8945E1F-98D9-C804-3D5B-273F67C4B32A}"/>
          </ac:spMkLst>
        </pc:spChg>
        <pc:spChg chg="del">
          <ac:chgData name="Wenwen Zhang" userId="9dd81366-5d6f-445a-b031-6ea562624431" providerId="ADAL" clId="{83AF0EAE-1449-4C87-B14F-64EAAA6BDADC}" dt="2023-03-06T16:49:06.303" v="48448"/>
          <ac:spMkLst>
            <pc:docMk/>
            <pc:sldMk cId="3620572039" sldId="2134804380"/>
            <ac:spMk id="95" creationId="{DE197F1D-0369-B38A-203B-A60FE9FEA215}"/>
          </ac:spMkLst>
        </pc:spChg>
        <pc:spChg chg="del">
          <ac:chgData name="Wenwen Zhang" userId="9dd81366-5d6f-445a-b031-6ea562624431" providerId="ADAL" clId="{83AF0EAE-1449-4C87-B14F-64EAAA6BDADC}" dt="2023-03-06T16:49:06.303" v="48445"/>
          <ac:spMkLst>
            <pc:docMk/>
            <pc:sldMk cId="3620572039" sldId="2134804380"/>
            <ac:spMk id="96" creationId="{57779CD8-5012-A3AC-9B51-F6498D5F813F}"/>
          </ac:spMkLst>
        </pc:spChg>
        <pc:graphicFrameChg chg="mod">
          <ac:chgData name="Wenwen Zhang" userId="9dd81366-5d6f-445a-b031-6ea562624431" providerId="ADAL" clId="{83AF0EAE-1449-4C87-B14F-64EAAA6BDADC}" dt="2023-03-06T16:49:06.310" v="48454"/>
          <ac:graphicFrameMkLst>
            <pc:docMk/>
            <pc:sldMk cId="3620572039" sldId="2134804380"/>
            <ac:graphicFrameMk id="28" creationId="{015DFAEE-F78A-C272-92CE-F25C3417CAD0}"/>
          </ac:graphicFrameMkLst>
        </pc:graphicFrameChg>
        <pc:graphicFrameChg chg="del">
          <ac:chgData name="Wenwen Zhang" userId="9dd81366-5d6f-445a-b031-6ea562624431" providerId="ADAL" clId="{83AF0EAE-1449-4C87-B14F-64EAAA6BDADC}" dt="2023-03-06T16:49:06.305" v="48450"/>
          <ac:graphicFrameMkLst>
            <pc:docMk/>
            <pc:sldMk cId="3620572039" sldId="2134804380"/>
            <ac:graphicFrameMk id="106" creationId="{935B6E83-3FE4-1776-1C19-AB33AD02D761}"/>
          </ac:graphicFrameMkLst>
        </pc:graphicFrameChg>
        <pc:cxnChg chg="del">
          <ac:chgData name="Wenwen Zhang" userId="9dd81366-5d6f-445a-b031-6ea562624431" providerId="ADAL" clId="{83AF0EAE-1449-4C87-B14F-64EAAA6BDADC}" dt="2023-03-06T16:49:06.297" v="48423"/>
          <ac:cxnSpMkLst>
            <pc:docMk/>
            <pc:sldMk cId="3620572039" sldId="2134804380"/>
            <ac:cxnSpMk id="25" creationId="{3EFD6AED-9797-29AD-D16A-59B6AE1A2A92}"/>
          </ac:cxnSpMkLst>
        </pc:cxnChg>
        <pc:cxnChg chg="del">
          <ac:chgData name="Wenwen Zhang" userId="9dd81366-5d6f-445a-b031-6ea562624431" providerId="ADAL" clId="{83AF0EAE-1449-4C87-B14F-64EAAA6BDADC}" dt="2023-03-06T16:49:06.297" v="48421"/>
          <ac:cxnSpMkLst>
            <pc:docMk/>
            <pc:sldMk cId="3620572039" sldId="2134804380"/>
            <ac:cxnSpMk id="26" creationId="{0D25D1F4-D54F-A499-C9AC-608C2AB6656E}"/>
          </ac:cxnSpMkLst>
        </pc:cxnChg>
        <pc:cxnChg chg="del">
          <ac:chgData name="Wenwen Zhang" userId="9dd81366-5d6f-445a-b031-6ea562624431" providerId="ADAL" clId="{83AF0EAE-1449-4C87-B14F-64EAAA6BDADC}" dt="2023-03-06T16:49:06.296" v="48419"/>
          <ac:cxnSpMkLst>
            <pc:docMk/>
            <pc:sldMk cId="3620572039" sldId="2134804380"/>
            <ac:cxnSpMk id="31" creationId="{749D6DA3-3DED-E986-45A3-9AF9C4E5A74A}"/>
          </ac:cxnSpMkLst>
        </pc:cxnChg>
        <pc:cxnChg chg="del">
          <ac:chgData name="Wenwen Zhang" userId="9dd81366-5d6f-445a-b031-6ea562624431" providerId="ADAL" clId="{83AF0EAE-1449-4C87-B14F-64EAAA6BDADC}" dt="2023-03-06T16:49:06.295" v="48415"/>
          <ac:cxnSpMkLst>
            <pc:docMk/>
            <pc:sldMk cId="3620572039" sldId="2134804380"/>
            <ac:cxnSpMk id="34" creationId="{0398ED31-7E67-5895-3CDA-D88F43A18BDF}"/>
          </ac:cxnSpMkLst>
        </pc:cxnChg>
        <pc:cxnChg chg="del">
          <ac:chgData name="Wenwen Zhang" userId="9dd81366-5d6f-445a-b031-6ea562624431" providerId="ADAL" clId="{83AF0EAE-1449-4C87-B14F-64EAAA6BDADC}" dt="2023-03-06T16:49:06.293" v="48413"/>
          <ac:cxnSpMkLst>
            <pc:docMk/>
            <pc:sldMk cId="3620572039" sldId="2134804380"/>
            <ac:cxnSpMk id="39" creationId="{3CB0C1EF-4CEC-8D55-BAC7-7198C2DC42FA}"/>
          </ac:cxnSpMkLst>
        </pc:cxnChg>
        <pc:cxnChg chg="del">
          <ac:chgData name="Wenwen Zhang" userId="9dd81366-5d6f-445a-b031-6ea562624431" providerId="ADAL" clId="{83AF0EAE-1449-4C87-B14F-64EAAA6BDADC}" dt="2023-03-06T16:49:06.293" v="48411"/>
          <ac:cxnSpMkLst>
            <pc:docMk/>
            <pc:sldMk cId="3620572039" sldId="2134804380"/>
            <ac:cxnSpMk id="42" creationId="{3167218B-1460-7671-72D1-2C793F72B29F}"/>
          </ac:cxnSpMkLst>
        </pc:cxnChg>
        <pc:cxnChg chg="del">
          <ac:chgData name="Wenwen Zhang" userId="9dd81366-5d6f-445a-b031-6ea562624431" providerId="ADAL" clId="{83AF0EAE-1449-4C87-B14F-64EAAA6BDADC}" dt="2023-03-06T16:49:06.299" v="48431"/>
          <ac:cxnSpMkLst>
            <pc:docMk/>
            <pc:sldMk cId="3620572039" sldId="2134804380"/>
            <ac:cxnSpMk id="46" creationId="{7A09C8AC-EB4F-A6AF-3010-8D5068026D99}"/>
          </ac:cxnSpMkLst>
        </pc:cxnChg>
        <pc:cxnChg chg="del">
          <ac:chgData name="Wenwen Zhang" userId="9dd81366-5d6f-445a-b031-6ea562624431" providerId="ADAL" clId="{83AF0EAE-1449-4C87-B14F-64EAAA6BDADC}" dt="2023-03-06T16:49:06.299" v="48429"/>
          <ac:cxnSpMkLst>
            <pc:docMk/>
            <pc:sldMk cId="3620572039" sldId="2134804380"/>
            <ac:cxnSpMk id="49" creationId="{5C8BD742-EA78-1EF1-EA4D-856393FDC817}"/>
          </ac:cxnSpMkLst>
        </pc:cxnChg>
        <pc:cxnChg chg="del">
          <ac:chgData name="Wenwen Zhang" userId="9dd81366-5d6f-445a-b031-6ea562624431" providerId="ADAL" clId="{83AF0EAE-1449-4C87-B14F-64EAAA6BDADC}" dt="2023-03-06T16:49:06.298" v="48427"/>
          <ac:cxnSpMkLst>
            <pc:docMk/>
            <pc:sldMk cId="3620572039" sldId="2134804380"/>
            <ac:cxnSpMk id="51" creationId="{C58AB0B0-7434-B756-DD82-E1EDB0CA6B2E}"/>
          </ac:cxnSpMkLst>
        </pc:cxnChg>
      </pc:sldChg>
      <pc:sldChg chg="addSp delSp modSp mod ord modNotesTx">
        <pc:chgData name="Wenwen Zhang" userId="9dd81366-5d6f-445a-b031-6ea562624431" providerId="ADAL" clId="{83AF0EAE-1449-4C87-B14F-64EAAA6BDADC}" dt="2023-03-09T13:23:33.043" v="55808" actId="1076"/>
        <pc:sldMkLst>
          <pc:docMk/>
          <pc:sldMk cId="1499735398" sldId="2134804381"/>
        </pc:sldMkLst>
        <pc:picChg chg="del">
          <ac:chgData name="Wenwen Zhang" userId="9dd81366-5d6f-445a-b031-6ea562624431" providerId="ADAL" clId="{83AF0EAE-1449-4C87-B14F-64EAAA6BDADC}" dt="2023-03-09T13:23:25.030" v="55798" actId="478"/>
          <ac:picMkLst>
            <pc:docMk/>
            <pc:sldMk cId="1499735398" sldId="2134804381"/>
            <ac:picMk id="3" creationId="{EDB93C58-4F7C-B4BF-8ECC-9EE8325DFA6C}"/>
          </ac:picMkLst>
        </pc:picChg>
        <pc:picChg chg="add mod">
          <ac:chgData name="Wenwen Zhang" userId="9dd81366-5d6f-445a-b031-6ea562624431" providerId="ADAL" clId="{83AF0EAE-1449-4C87-B14F-64EAAA6BDADC}" dt="2023-03-09T13:23:33.043" v="55808" actId="1076"/>
          <ac:picMkLst>
            <pc:docMk/>
            <pc:sldMk cId="1499735398" sldId="2134804381"/>
            <ac:picMk id="4" creationId="{24DCD867-8755-A03C-0FEC-4ED45ECE3BED}"/>
          </ac:picMkLst>
        </pc:picChg>
      </pc:sldChg>
      <pc:sldChg chg="addSp delSp modSp mod ord">
        <pc:chgData name="Wenwen Zhang" userId="9dd81366-5d6f-445a-b031-6ea562624431" providerId="ADAL" clId="{83AF0EAE-1449-4C87-B14F-64EAAA6BDADC}" dt="2023-03-09T13:35:20.336" v="55830" actId="1076"/>
        <pc:sldMkLst>
          <pc:docMk/>
          <pc:sldMk cId="2362765680" sldId="2134804382"/>
        </pc:sldMkLst>
        <pc:picChg chg="del">
          <ac:chgData name="Wenwen Zhang" userId="9dd81366-5d6f-445a-b031-6ea562624431" providerId="ADAL" clId="{83AF0EAE-1449-4C87-B14F-64EAAA6BDADC}" dt="2023-03-09T13:34:28.991" v="55811" actId="478"/>
          <ac:picMkLst>
            <pc:docMk/>
            <pc:sldMk cId="2362765680" sldId="2134804382"/>
            <ac:picMk id="3" creationId="{58A145C7-C8D5-5409-7C2C-FB6D61066B98}"/>
          </ac:picMkLst>
        </pc:picChg>
        <pc:picChg chg="add mod modCrop">
          <ac:chgData name="Wenwen Zhang" userId="9dd81366-5d6f-445a-b031-6ea562624431" providerId="ADAL" clId="{83AF0EAE-1449-4C87-B14F-64EAAA6BDADC}" dt="2023-03-09T13:35:20.336" v="55830" actId="1076"/>
          <ac:picMkLst>
            <pc:docMk/>
            <pc:sldMk cId="2362765680" sldId="2134804382"/>
            <ac:picMk id="4" creationId="{9763084D-CFD4-A9B3-7675-4480BBD5A5EF}"/>
          </ac:picMkLst>
        </pc:picChg>
      </pc:sldChg>
    </pc:docChg>
  </pc:docChgLst>
  <pc:docChgLst>
    <pc:chgData name="Wenwen Zhang" userId="9dd81366-5d6f-445a-b031-6ea562624431" providerId="ADAL" clId="{D6FBF965-026B-43DA-A554-C6861A0A35E4}"/>
    <pc:docChg chg="undo redo custSel addSld delSld modSld sldOrd modSection replTag">
      <pc:chgData name="Wenwen Zhang" userId="9dd81366-5d6f-445a-b031-6ea562624431" providerId="ADAL" clId="{D6FBF965-026B-43DA-A554-C6861A0A35E4}" dt="2023-02-02T14:55:42.398" v="133193" actId="14100"/>
      <pc:docMkLst>
        <pc:docMk/>
      </pc:docMkLst>
      <pc:sldChg chg="modSp mod">
        <pc:chgData name="Wenwen Zhang" userId="9dd81366-5d6f-445a-b031-6ea562624431" providerId="ADAL" clId="{D6FBF965-026B-43DA-A554-C6861A0A35E4}" dt="2023-02-02T07:58:55.924" v="105511" actId="1076"/>
        <pc:sldMkLst>
          <pc:docMk/>
          <pc:sldMk cId="1412010782" sldId="289"/>
        </pc:sldMkLst>
        <pc:spChg chg="mod">
          <ac:chgData name="Wenwen Zhang" userId="9dd81366-5d6f-445a-b031-6ea562624431" providerId="ADAL" clId="{D6FBF965-026B-43DA-A554-C6861A0A35E4}" dt="2023-02-02T07:58:55.924" v="105511" actId="1076"/>
          <ac:spMkLst>
            <pc:docMk/>
            <pc:sldMk cId="1412010782" sldId="289"/>
            <ac:spMk id="2" creationId="{4651C5D7-EBA3-2D90-C751-2E83C27B5CBA}"/>
          </ac:spMkLst>
        </pc:spChg>
        <pc:spChg chg="mod">
          <ac:chgData name="Wenwen Zhang" userId="9dd81366-5d6f-445a-b031-6ea562624431" providerId="ADAL" clId="{D6FBF965-026B-43DA-A554-C6861A0A35E4}" dt="2023-02-01T22:20:23.033" v="102985" actId="20577"/>
          <ac:spMkLst>
            <pc:docMk/>
            <pc:sldMk cId="1412010782" sldId="289"/>
            <ac:spMk id="7" creationId="{42CC6F60-7061-52F2-AADD-A44A534602DF}"/>
          </ac:spMkLst>
        </pc:spChg>
      </pc:sldChg>
      <pc:sldChg chg="addSp delSp modSp mod modNotesTx">
        <pc:chgData name="Wenwen Zhang" userId="9dd81366-5d6f-445a-b031-6ea562624431" providerId="ADAL" clId="{D6FBF965-026B-43DA-A554-C6861A0A35E4}" dt="2023-02-01T22:21:53.232" v="102998" actId="20577"/>
        <pc:sldMkLst>
          <pc:docMk/>
          <pc:sldMk cId="95124222" sldId="326"/>
        </pc:sldMkLst>
        <pc:spChg chg="mod ord">
          <ac:chgData name="Wenwen Zhang" userId="9dd81366-5d6f-445a-b031-6ea562624431" providerId="ADAL" clId="{D6FBF965-026B-43DA-A554-C6861A0A35E4}" dt="2023-02-01T17:21:09.583" v="10254"/>
          <ac:spMkLst>
            <pc:docMk/>
            <pc:sldMk cId="95124222" sldId="326"/>
            <ac:spMk id="2" creationId="{6A15B527-DF64-B80B-421E-C9A6463D1F44}"/>
          </ac:spMkLst>
        </pc:spChg>
        <pc:spChg chg="add del mod">
          <ac:chgData name="Wenwen Zhang" userId="9dd81366-5d6f-445a-b031-6ea562624431" providerId="ADAL" clId="{D6FBF965-026B-43DA-A554-C6861A0A35E4}" dt="2023-02-01T17:20:05.351" v="10009" actId="478"/>
          <ac:spMkLst>
            <pc:docMk/>
            <pc:sldMk cId="95124222" sldId="326"/>
            <ac:spMk id="5" creationId="{B1C37613-0D42-354F-F1DC-52D0A3D03906}"/>
          </ac:spMkLst>
        </pc:spChg>
        <pc:spChg chg="add del mod">
          <ac:chgData name="Wenwen Zhang" userId="9dd81366-5d6f-445a-b031-6ea562624431" providerId="ADAL" clId="{D6FBF965-026B-43DA-A554-C6861A0A35E4}" dt="2023-02-01T17:20:00.025" v="10006" actId="478"/>
          <ac:spMkLst>
            <pc:docMk/>
            <pc:sldMk cId="95124222" sldId="326"/>
            <ac:spMk id="7" creationId="{35B5C44E-350A-831A-4BF7-E188CAD559A8}"/>
          </ac:spMkLst>
        </pc:spChg>
        <pc:spChg chg="add del mod">
          <ac:chgData name="Wenwen Zhang" userId="9dd81366-5d6f-445a-b031-6ea562624431" providerId="ADAL" clId="{D6FBF965-026B-43DA-A554-C6861A0A35E4}" dt="2023-02-01T17:20:03.578" v="10008" actId="478"/>
          <ac:spMkLst>
            <pc:docMk/>
            <pc:sldMk cId="95124222" sldId="326"/>
            <ac:spMk id="9" creationId="{A4AE1D92-ED65-A831-26F2-68CF4302ADE0}"/>
          </ac:spMkLst>
        </pc:spChg>
        <pc:spChg chg="add del mod">
          <ac:chgData name="Wenwen Zhang" userId="9dd81366-5d6f-445a-b031-6ea562624431" providerId="ADAL" clId="{D6FBF965-026B-43DA-A554-C6861A0A35E4}" dt="2023-02-01T17:19:58.049" v="10004" actId="478"/>
          <ac:spMkLst>
            <pc:docMk/>
            <pc:sldMk cId="95124222" sldId="326"/>
            <ac:spMk id="13" creationId="{3A3F7D2E-3017-8016-823D-8F7B3736ABDE}"/>
          </ac:spMkLst>
        </pc:spChg>
        <pc:spChg chg="add del mod">
          <ac:chgData name="Wenwen Zhang" userId="9dd81366-5d6f-445a-b031-6ea562624431" providerId="ADAL" clId="{D6FBF965-026B-43DA-A554-C6861A0A35E4}" dt="2023-02-01T17:19:55.135" v="10003" actId="478"/>
          <ac:spMkLst>
            <pc:docMk/>
            <pc:sldMk cId="95124222" sldId="326"/>
            <ac:spMk id="15" creationId="{3E075DB7-6B57-7C79-A52D-349F93E42B0A}"/>
          </ac:spMkLst>
        </pc:spChg>
        <pc:spChg chg="mod ord">
          <ac:chgData name="Wenwen Zhang" userId="9dd81366-5d6f-445a-b031-6ea562624431" providerId="ADAL" clId="{D6FBF965-026B-43DA-A554-C6861A0A35E4}" dt="2023-02-01T17:21:09.575" v="10240"/>
          <ac:spMkLst>
            <pc:docMk/>
            <pc:sldMk cId="95124222" sldId="326"/>
            <ac:spMk id="24" creationId="{E78D2A77-9AAF-BD13-DB49-60CFDD94CA71}"/>
          </ac:spMkLst>
        </pc:spChg>
        <pc:spChg chg="add del mod">
          <ac:chgData name="Wenwen Zhang" userId="9dd81366-5d6f-445a-b031-6ea562624431" providerId="ADAL" clId="{D6FBF965-026B-43DA-A554-C6861A0A35E4}" dt="2023-02-01T17:19:53.312" v="10002" actId="478"/>
          <ac:spMkLst>
            <pc:docMk/>
            <pc:sldMk cId="95124222" sldId="326"/>
            <ac:spMk id="29" creationId="{D1533C5B-92B3-140A-5A92-019164D73629}"/>
          </ac:spMkLst>
        </pc:spChg>
        <pc:spChg chg="add del mod">
          <ac:chgData name="Wenwen Zhang" userId="9dd81366-5d6f-445a-b031-6ea562624431" providerId="ADAL" clId="{D6FBF965-026B-43DA-A554-C6861A0A35E4}" dt="2023-02-01T17:19:53.312" v="10002" actId="478"/>
          <ac:spMkLst>
            <pc:docMk/>
            <pc:sldMk cId="95124222" sldId="326"/>
            <ac:spMk id="30" creationId="{3B295752-D1FA-905F-390C-82F444C736AE}"/>
          </ac:spMkLst>
        </pc:spChg>
        <pc:spChg chg="mod ord">
          <ac:chgData name="Wenwen Zhang" userId="9dd81366-5d6f-445a-b031-6ea562624431" providerId="ADAL" clId="{D6FBF965-026B-43DA-A554-C6861A0A35E4}" dt="2023-02-01T21:02:34.045" v="64543" actId="20577"/>
          <ac:spMkLst>
            <pc:docMk/>
            <pc:sldMk cId="95124222" sldId="326"/>
            <ac:spMk id="32" creationId="{72265772-1579-7BE0-41E3-501213E083D7}"/>
          </ac:spMkLst>
        </pc:spChg>
        <pc:spChg chg="mod ord">
          <ac:chgData name="Wenwen Zhang" userId="9dd81366-5d6f-445a-b031-6ea562624431" providerId="ADAL" clId="{D6FBF965-026B-43DA-A554-C6861A0A35E4}" dt="2023-02-01T17:21:09.583" v="10256"/>
          <ac:spMkLst>
            <pc:docMk/>
            <pc:sldMk cId="95124222" sldId="326"/>
            <ac:spMk id="36" creationId="{F55868CD-D0D8-FB04-3717-1FF148201707}"/>
          </ac:spMkLst>
        </pc:spChg>
        <pc:spChg chg="mod ord">
          <ac:chgData name="Wenwen Zhang" userId="9dd81366-5d6f-445a-b031-6ea562624431" providerId="ADAL" clId="{D6FBF965-026B-43DA-A554-C6861A0A35E4}" dt="2023-02-01T17:21:09.583" v="10258"/>
          <ac:spMkLst>
            <pc:docMk/>
            <pc:sldMk cId="95124222" sldId="326"/>
            <ac:spMk id="37" creationId="{04948244-AE20-07D3-7B68-9E3511F96494}"/>
          </ac:spMkLst>
        </pc:spChg>
        <pc:spChg chg="mod ord">
          <ac:chgData name="Wenwen Zhang" userId="9dd81366-5d6f-445a-b031-6ea562624431" providerId="ADAL" clId="{D6FBF965-026B-43DA-A554-C6861A0A35E4}" dt="2023-02-01T22:21:53.232" v="102998" actId="20577"/>
          <ac:spMkLst>
            <pc:docMk/>
            <pc:sldMk cId="95124222" sldId="326"/>
            <ac:spMk id="38" creationId="{9AA87FE2-26FF-55F3-D2DF-AD7FF5DB9D6D}"/>
          </ac:spMkLst>
        </pc:spChg>
        <pc:graphicFrameChg chg="mod">
          <ac:chgData name="Wenwen Zhang" userId="9dd81366-5d6f-445a-b031-6ea562624431" providerId="ADAL" clId="{D6FBF965-026B-43DA-A554-C6861A0A35E4}" dt="2023-02-01T17:21:09.583" v="10262"/>
          <ac:graphicFrameMkLst>
            <pc:docMk/>
            <pc:sldMk cId="95124222" sldId="326"/>
            <ac:graphicFrameMk id="4" creationId="{485A9725-724D-191E-3C79-D50A2378CEDC}"/>
          </ac:graphicFrameMkLst>
        </pc:graphicFrameChg>
        <pc:graphicFrameChg chg="add del mod">
          <ac:chgData name="Wenwen Zhang" userId="9dd81366-5d6f-445a-b031-6ea562624431" providerId="ADAL" clId="{D6FBF965-026B-43DA-A554-C6861A0A35E4}" dt="2023-02-01T17:19:27.905" v="9994" actId="478"/>
          <ac:graphicFrameMkLst>
            <pc:docMk/>
            <pc:sldMk cId="95124222" sldId="326"/>
            <ac:graphicFrameMk id="10" creationId="{2BDAF0FF-6FC2-76A7-5CB5-15678E677F36}"/>
          </ac:graphicFrameMkLst>
        </pc:graphicFrameChg>
        <pc:graphicFrameChg chg="add del mod">
          <ac:chgData name="Wenwen Zhang" userId="9dd81366-5d6f-445a-b031-6ea562624431" providerId="ADAL" clId="{D6FBF965-026B-43DA-A554-C6861A0A35E4}" dt="2023-02-01T17:19:27.905" v="9994" actId="478"/>
          <ac:graphicFrameMkLst>
            <pc:docMk/>
            <pc:sldMk cId="95124222" sldId="326"/>
            <ac:graphicFrameMk id="11" creationId="{BD7A654E-4FF4-0B54-A0CB-1EA3A5878DA0}"/>
          </ac:graphicFrameMkLst>
        </pc:graphicFrameChg>
        <pc:graphicFrameChg chg="add mod ord">
          <ac:chgData name="Wenwen Zhang" userId="9dd81366-5d6f-445a-b031-6ea562624431" providerId="ADAL" clId="{D6FBF965-026B-43DA-A554-C6861A0A35E4}" dt="2023-02-01T17:21:09.575" v="10244"/>
          <ac:graphicFrameMkLst>
            <pc:docMk/>
            <pc:sldMk cId="95124222" sldId="326"/>
            <ac:graphicFrameMk id="16" creationId="{00D0A552-4E8C-1A37-4FC8-8CD0E482F756}"/>
          </ac:graphicFrameMkLst>
        </pc:graphicFrameChg>
        <pc:graphicFrameChg chg="add mod ord">
          <ac:chgData name="Wenwen Zhang" userId="9dd81366-5d6f-445a-b031-6ea562624431" providerId="ADAL" clId="{D6FBF965-026B-43DA-A554-C6861A0A35E4}" dt="2023-02-01T17:21:09.571" v="10236"/>
          <ac:graphicFrameMkLst>
            <pc:docMk/>
            <pc:sldMk cId="95124222" sldId="326"/>
            <ac:graphicFrameMk id="17" creationId="{99DB3AE5-A39C-124C-AE50-92A2C6C18B2F}"/>
          </ac:graphicFrameMkLst>
        </pc:graphicFrameChg>
        <pc:graphicFrameChg chg="add mod ord">
          <ac:chgData name="Wenwen Zhang" userId="9dd81366-5d6f-445a-b031-6ea562624431" providerId="ADAL" clId="{D6FBF965-026B-43DA-A554-C6861A0A35E4}" dt="2023-02-01T17:21:09.575" v="10238"/>
          <ac:graphicFrameMkLst>
            <pc:docMk/>
            <pc:sldMk cId="95124222" sldId="326"/>
            <ac:graphicFrameMk id="18" creationId="{1720EAA4-2169-A7D1-3888-50EB26D7771D}"/>
          </ac:graphicFrameMkLst>
        </pc:graphicFrameChg>
        <pc:graphicFrameChg chg="add mod ord">
          <ac:chgData name="Wenwen Zhang" userId="9dd81366-5d6f-445a-b031-6ea562624431" providerId="ADAL" clId="{D6FBF965-026B-43DA-A554-C6861A0A35E4}" dt="2023-02-01T17:21:09.583" v="10246"/>
          <ac:graphicFrameMkLst>
            <pc:docMk/>
            <pc:sldMk cId="95124222" sldId="326"/>
            <ac:graphicFrameMk id="19" creationId="{03E94FA7-D62A-6175-7CEC-771ED90C4F6E}"/>
          </ac:graphicFrameMkLst>
        </pc:graphicFrameChg>
        <pc:graphicFrameChg chg="del">
          <ac:chgData name="Wenwen Zhang" userId="9dd81366-5d6f-445a-b031-6ea562624431" providerId="ADAL" clId="{D6FBF965-026B-43DA-A554-C6861A0A35E4}" dt="2023-02-01T17:19:32.383" v="9996" actId="478"/>
          <ac:graphicFrameMkLst>
            <pc:docMk/>
            <pc:sldMk cId="95124222" sldId="326"/>
            <ac:graphicFrameMk id="20" creationId="{2745D5A6-0111-EC11-975E-7CD5E635D310}"/>
          </ac:graphicFrameMkLst>
        </pc:graphicFrameChg>
        <pc:graphicFrameChg chg="del">
          <ac:chgData name="Wenwen Zhang" userId="9dd81366-5d6f-445a-b031-6ea562624431" providerId="ADAL" clId="{D6FBF965-026B-43DA-A554-C6861A0A35E4}" dt="2023-02-01T17:19:30.757" v="9995" actId="478"/>
          <ac:graphicFrameMkLst>
            <pc:docMk/>
            <pc:sldMk cId="95124222" sldId="326"/>
            <ac:graphicFrameMk id="21" creationId="{A3F197C2-8869-8B37-CD76-B283DE170691}"/>
          </ac:graphicFrameMkLst>
        </pc:graphicFrameChg>
        <pc:graphicFrameChg chg="del">
          <ac:chgData name="Wenwen Zhang" userId="9dd81366-5d6f-445a-b031-6ea562624431" providerId="ADAL" clId="{D6FBF965-026B-43DA-A554-C6861A0A35E4}" dt="2023-02-01T17:19:27.905" v="9994" actId="478"/>
          <ac:graphicFrameMkLst>
            <pc:docMk/>
            <pc:sldMk cId="95124222" sldId="326"/>
            <ac:graphicFrameMk id="22" creationId="{35F718D1-EBCB-EBC9-996B-71AC3D2D8484}"/>
          </ac:graphicFrameMkLst>
        </pc:graphicFrameChg>
        <pc:graphicFrameChg chg="del">
          <ac:chgData name="Wenwen Zhang" userId="9dd81366-5d6f-445a-b031-6ea562624431" providerId="ADAL" clId="{D6FBF965-026B-43DA-A554-C6861A0A35E4}" dt="2023-02-01T17:19:22.018" v="9991" actId="478"/>
          <ac:graphicFrameMkLst>
            <pc:docMk/>
            <pc:sldMk cId="95124222" sldId="326"/>
            <ac:graphicFrameMk id="23" creationId="{E6B87F90-02B8-E5CC-601F-8E4D1C7DD04D}"/>
          </ac:graphicFrameMkLst>
        </pc:graphicFrameChg>
        <pc:graphicFrameChg chg="del">
          <ac:chgData name="Wenwen Zhang" userId="9dd81366-5d6f-445a-b031-6ea562624431" providerId="ADAL" clId="{D6FBF965-026B-43DA-A554-C6861A0A35E4}" dt="2023-02-01T17:19:24.030" v="9992" actId="478"/>
          <ac:graphicFrameMkLst>
            <pc:docMk/>
            <pc:sldMk cId="95124222" sldId="326"/>
            <ac:graphicFrameMk id="25" creationId="{FA27A8E8-439A-B546-8D8C-52D4004FE5E4}"/>
          </ac:graphicFrameMkLst>
        </pc:graphicFrameChg>
        <pc:graphicFrameChg chg="del">
          <ac:chgData name="Wenwen Zhang" userId="9dd81366-5d6f-445a-b031-6ea562624431" providerId="ADAL" clId="{D6FBF965-026B-43DA-A554-C6861A0A35E4}" dt="2023-02-01T17:19:22.018" v="9991" actId="478"/>
          <ac:graphicFrameMkLst>
            <pc:docMk/>
            <pc:sldMk cId="95124222" sldId="326"/>
            <ac:graphicFrameMk id="26" creationId="{26EC784F-167D-88A4-0877-1372CB708A67}"/>
          </ac:graphicFrameMkLst>
        </pc:graphicFrameChg>
        <pc:graphicFrameChg chg="add mod ord">
          <ac:chgData name="Wenwen Zhang" userId="9dd81366-5d6f-445a-b031-6ea562624431" providerId="ADAL" clId="{D6FBF965-026B-43DA-A554-C6861A0A35E4}" dt="2023-02-01T17:21:09.583" v="10248"/>
          <ac:graphicFrameMkLst>
            <pc:docMk/>
            <pc:sldMk cId="95124222" sldId="326"/>
            <ac:graphicFrameMk id="27" creationId="{DD51ED56-1225-CC5B-A5D7-795FB2A06DB4}"/>
          </ac:graphicFrameMkLst>
        </pc:graphicFrameChg>
        <pc:graphicFrameChg chg="add mod ord">
          <ac:chgData name="Wenwen Zhang" userId="9dd81366-5d6f-445a-b031-6ea562624431" providerId="ADAL" clId="{D6FBF965-026B-43DA-A554-C6861A0A35E4}" dt="2023-02-01T17:21:09.583" v="10250"/>
          <ac:graphicFrameMkLst>
            <pc:docMk/>
            <pc:sldMk cId="95124222" sldId="326"/>
            <ac:graphicFrameMk id="28" creationId="{EFD12FC7-CDCB-9D9E-649B-68C4FA7A00B6}"/>
          </ac:graphicFrameMkLst>
        </pc:graphicFrameChg>
      </pc:sldChg>
      <pc:sldChg chg="addSp delSp modSp del mod ord delAnim">
        <pc:chgData name="Wenwen Zhang" userId="9dd81366-5d6f-445a-b031-6ea562624431" providerId="ADAL" clId="{D6FBF965-026B-43DA-A554-C6861A0A35E4}" dt="2023-02-02T11:46:11.256" v="117677" actId="2696"/>
        <pc:sldMkLst>
          <pc:docMk/>
          <pc:sldMk cId="2884773076" sldId="2134804360"/>
        </pc:sldMkLst>
        <pc:spChg chg="del mod topLvl">
          <ac:chgData name="Wenwen Zhang" userId="9dd81366-5d6f-445a-b031-6ea562624431" providerId="ADAL" clId="{D6FBF965-026B-43DA-A554-C6861A0A35E4}" dt="2023-02-02T00:14:32.956" v="105484" actId="478"/>
          <ac:spMkLst>
            <pc:docMk/>
            <pc:sldMk cId="2884773076" sldId="2134804360"/>
            <ac:spMk id="5" creationId="{B1C7F52F-C566-AF5C-07F0-48C6788B0B96}"/>
          </ac:spMkLst>
        </pc:spChg>
        <pc:spChg chg="mod ord topLvl">
          <ac:chgData name="Wenwen Zhang" userId="9dd81366-5d6f-445a-b031-6ea562624431" providerId="ADAL" clId="{D6FBF965-026B-43DA-A554-C6861A0A35E4}" dt="2023-02-02T00:36:29.160" v="105493"/>
          <ac:spMkLst>
            <pc:docMk/>
            <pc:sldMk cId="2884773076" sldId="2134804360"/>
            <ac:spMk id="6" creationId="{5CFC7B4E-BFD2-8098-69F3-D88FD95E1A72}"/>
          </ac:spMkLst>
        </pc:spChg>
        <pc:spChg chg="del mod ord">
          <ac:chgData name="Wenwen Zhang" userId="9dd81366-5d6f-445a-b031-6ea562624431" providerId="ADAL" clId="{D6FBF965-026B-43DA-A554-C6861A0A35E4}" dt="2023-02-02T11:46:04.962" v="117676" actId="478"/>
          <ac:spMkLst>
            <pc:docMk/>
            <pc:sldMk cId="2884773076" sldId="2134804360"/>
            <ac:spMk id="19" creationId="{4E502307-998D-CC45-0767-C5405733E328}"/>
          </ac:spMkLst>
        </pc:spChg>
        <pc:grpChg chg="del mod ord">
          <ac:chgData name="Wenwen Zhang" userId="9dd81366-5d6f-445a-b031-6ea562624431" providerId="ADAL" clId="{D6FBF965-026B-43DA-A554-C6861A0A35E4}" dt="2023-02-02T00:14:32.956" v="105484" actId="478"/>
          <ac:grpSpMkLst>
            <pc:docMk/>
            <pc:sldMk cId="2884773076" sldId="2134804360"/>
            <ac:grpSpMk id="11" creationId="{29671453-A171-DBA9-E86D-1725DD3EF2AC}"/>
          </ac:grpSpMkLst>
        </pc:grpChg>
        <pc:graphicFrameChg chg="mod">
          <ac:chgData name="Wenwen Zhang" userId="9dd81366-5d6f-445a-b031-6ea562624431" providerId="ADAL" clId="{D6FBF965-026B-43DA-A554-C6861A0A35E4}" dt="2023-02-02T00:36:29.166" v="105503"/>
          <ac:graphicFrameMkLst>
            <pc:docMk/>
            <pc:sldMk cId="2884773076" sldId="2134804360"/>
            <ac:graphicFrameMk id="9" creationId="{9E623100-FD89-1DB8-6F4F-B410DD8D5A15}"/>
          </ac:graphicFrameMkLst>
        </pc:graphicFrameChg>
        <pc:picChg chg="add del mod ord modCrop">
          <ac:chgData name="Wenwen Zhang" userId="9dd81366-5d6f-445a-b031-6ea562624431" providerId="ADAL" clId="{D6FBF965-026B-43DA-A554-C6861A0A35E4}" dt="2023-02-02T00:11:29.200" v="105435" actId="478"/>
          <ac:picMkLst>
            <pc:docMk/>
            <pc:sldMk cId="2884773076" sldId="2134804360"/>
            <ac:picMk id="3" creationId="{EDD0AB20-6618-03F8-3EE7-2049D9C88B24}"/>
          </ac:picMkLst>
        </pc:picChg>
        <pc:picChg chg="add del mod ord modCrop">
          <ac:chgData name="Wenwen Zhang" userId="9dd81366-5d6f-445a-b031-6ea562624431" providerId="ADAL" clId="{D6FBF965-026B-43DA-A554-C6861A0A35E4}" dt="2023-02-02T11:46:02.850" v="117675" actId="478"/>
          <ac:picMkLst>
            <pc:docMk/>
            <pc:sldMk cId="2884773076" sldId="2134804360"/>
            <ac:picMk id="8" creationId="{E090F9C2-2B15-06A6-A8B7-B4BF32DA32F4}"/>
          </ac:picMkLst>
        </pc:picChg>
        <pc:picChg chg="del">
          <ac:chgData name="Wenwen Zhang" userId="9dd81366-5d6f-445a-b031-6ea562624431" providerId="ADAL" clId="{D6FBF965-026B-43DA-A554-C6861A0A35E4}" dt="2023-02-02T00:06:15.880" v="105376" actId="478"/>
          <ac:picMkLst>
            <pc:docMk/>
            <pc:sldMk cId="2884773076" sldId="2134804360"/>
            <ac:picMk id="12" creationId="{214B7397-073E-817E-2579-251A9655CEEB}"/>
          </ac:picMkLst>
        </pc:picChg>
        <pc:cxnChg chg="del mod ord">
          <ac:chgData name="Wenwen Zhang" userId="9dd81366-5d6f-445a-b031-6ea562624431" providerId="ADAL" clId="{D6FBF965-026B-43DA-A554-C6861A0A35E4}" dt="2023-02-02T11:46:04.962" v="117676" actId="478"/>
          <ac:cxnSpMkLst>
            <pc:docMk/>
            <pc:sldMk cId="2884773076" sldId="2134804360"/>
            <ac:cxnSpMk id="15" creationId="{27CDE051-5074-DF89-0EB9-13DA0EC65EFB}"/>
          </ac:cxnSpMkLst>
        </pc:cxnChg>
      </pc:sldChg>
      <pc:sldChg chg="addSp delSp modSp mod modNotesTx">
        <pc:chgData name="Wenwen Zhang" userId="9dd81366-5d6f-445a-b031-6ea562624431" providerId="ADAL" clId="{D6FBF965-026B-43DA-A554-C6861A0A35E4}" dt="2023-02-02T00:03:53.035" v="105373" actId="20577"/>
        <pc:sldMkLst>
          <pc:docMk/>
          <pc:sldMk cId="853588367" sldId="2134804361"/>
        </pc:sldMkLst>
        <pc:spChg chg="mod ord">
          <ac:chgData name="Wenwen Zhang" userId="9dd81366-5d6f-445a-b031-6ea562624431" providerId="ADAL" clId="{D6FBF965-026B-43DA-A554-C6861A0A35E4}" dt="2023-02-01T17:07:07.383" v="9814"/>
          <ac:spMkLst>
            <pc:docMk/>
            <pc:sldMk cId="853588367" sldId="2134804361"/>
            <ac:spMk id="2" creationId="{B065B79C-C4D6-5961-7919-6BB68C420868}"/>
          </ac:spMkLst>
        </pc:spChg>
        <pc:spChg chg="add del mod modVis">
          <ac:chgData name="Wenwen Zhang" userId="9dd81366-5d6f-445a-b031-6ea562624431" providerId="ADAL" clId="{D6FBF965-026B-43DA-A554-C6861A0A35E4}" dt="2023-02-01T17:01:19.527" v="125"/>
          <ac:spMkLst>
            <pc:docMk/>
            <pc:sldMk cId="853588367" sldId="2134804361"/>
            <ac:spMk id="3" creationId="{84D01445-9587-9CF0-18F9-236E73977C22}"/>
          </ac:spMkLst>
        </pc:spChg>
        <pc:spChg chg="add mod replST">
          <ac:chgData name="Wenwen Zhang" userId="9dd81366-5d6f-445a-b031-6ea562624431" providerId="ADAL" clId="{D6FBF965-026B-43DA-A554-C6861A0A35E4}" dt="2023-02-01T17:07:07.399" v="9838"/>
          <ac:spMkLst>
            <pc:docMk/>
            <pc:sldMk cId="853588367" sldId="2134804361"/>
            <ac:spMk id="5" creationId="{853E3AE6-E7F7-94AD-D7C1-36CA3347A7E8}"/>
          </ac:spMkLst>
        </pc:spChg>
        <pc:spChg chg="add mod replST">
          <ac:chgData name="Wenwen Zhang" userId="9dd81366-5d6f-445a-b031-6ea562624431" providerId="ADAL" clId="{D6FBF965-026B-43DA-A554-C6861A0A35E4}" dt="2023-02-01T17:07:07.399" v="9837"/>
          <ac:spMkLst>
            <pc:docMk/>
            <pc:sldMk cId="853588367" sldId="2134804361"/>
            <ac:spMk id="6" creationId="{4EB63AB8-68BF-F752-5895-FEE87DE48FB1}"/>
          </ac:spMkLst>
        </pc:spChg>
        <pc:spChg chg="add mod replST">
          <ac:chgData name="Wenwen Zhang" userId="9dd81366-5d6f-445a-b031-6ea562624431" providerId="ADAL" clId="{D6FBF965-026B-43DA-A554-C6861A0A35E4}" dt="2023-02-01T17:07:07.399" v="9834"/>
          <ac:spMkLst>
            <pc:docMk/>
            <pc:sldMk cId="853588367" sldId="2134804361"/>
            <ac:spMk id="7" creationId="{2A709262-AEC3-7443-4B92-2BD864A8DBA5}"/>
          </ac:spMkLst>
        </pc:spChg>
        <pc:spChg chg="add mod replST">
          <ac:chgData name="Wenwen Zhang" userId="9dd81366-5d6f-445a-b031-6ea562624431" providerId="ADAL" clId="{D6FBF965-026B-43DA-A554-C6861A0A35E4}" dt="2023-02-01T17:07:07.399" v="9833"/>
          <ac:spMkLst>
            <pc:docMk/>
            <pc:sldMk cId="853588367" sldId="2134804361"/>
            <ac:spMk id="8" creationId="{1E1F31AE-E546-5758-1E25-6422E62CACCC}"/>
          </ac:spMkLst>
        </pc:spChg>
        <pc:spChg chg="add mod replST">
          <ac:chgData name="Wenwen Zhang" userId="9dd81366-5d6f-445a-b031-6ea562624431" providerId="ADAL" clId="{D6FBF965-026B-43DA-A554-C6861A0A35E4}" dt="2023-02-01T17:07:07.399" v="9836"/>
          <ac:spMkLst>
            <pc:docMk/>
            <pc:sldMk cId="853588367" sldId="2134804361"/>
            <ac:spMk id="9" creationId="{69F454ED-9CCC-62CF-F30D-A334BC8A0D4B}"/>
          </ac:spMkLst>
        </pc:spChg>
        <pc:spChg chg="add mod replST">
          <ac:chgData name="Wenwen Zhang" userId="9dd81366-5d6f-445a-b031-6ea562624431" providerId="ADAL" clId="{D6FBF965-026B-43DA-A554-C6861A0A35E4}" dt="2023-02-01T17:07:07.399" v="9835"/>
          <ac:spMkLst>
            <pc:docMk/>
            <pc:sldMk cId="853588367" sldId="2134804361"/>
            <ac:spMk id="11" creationId="{6AF1F9A0-3633-4E39-B792-CC820F9A9084}"/>
          </ac:spMkLst>
        </pc:spChg>
        <pc:spChg chg="add mod replST">
          <ac:chgData name="Wenwen Zhang" userId="9dd81366-5d6f-445a-b031-6ea562624431" providerId="ADAL" clId="{D6FBF965-026B-43DA-A554-C6861A0A35E4}" dt="2023-02-01T17:07:07.399" v="9831"/>
          <ac:spMkLst>
            <pc:docMk/>
            <pc:sldMk cId="853588367" sldId="2134804361"/>
            <ac:spMk id="12" creationId="{D2F5D0D7-DC31-0DBB-3B98-5FB9900FF705}"/>
          </ac:spMkLst>
        </pc:spChg>
        <pc:spChg chg="add mod replST">
          <ac:chgData name="Wenwen Zhang" userId="9dd81366-5d6f-445a-b031-6ea562624431" providerId="ADAL" clId="{D6FBF965-026B-43DA-A554-C6861A0A35E4}" dt="2023-02-01T17:07:07.399" v="9832"/>
          <ac:spMkLst>
            <pc:docMk/>
            <pc:sldMk cId="853588367" sldId="2134804361"/>
            <ac:spMk id="13" creationId="{2F6F6783-6227-334C-241D-B0C69587E518}"/>
          </ac:spMkLst>
        </pc:spChg>
        <pc:spChg chg="add mod replST">
          <ac:chgData name="Wenwen Zhang" userId="9dd81366-5d6f-445a-b031-6ea562624431" providerId="ADAL" clId="{D6FBF965-026B-43DA-A554-C6861A0A35E4}" dt="2023-02-01T17:07:07.399" v="9839"/>
          <ac:spMkLst>
            <pc:docMk/>
            <pc:sldMk cId="853588367" sldId="2134804361"/>
            <ac:spMk id="15" creationId="{9491B75F-DC0D-7DF1-7D8B-A9A8E8FD61E9}"/>
          </ac:spMkLst>
        </pc:spChg>
        <pc:spChg chg="add mod replST">
          <ac:chgData name="Wenwen Zhang" userId="9dd81366-5d6f-445a-b031-6ea562624431" providerId="ADAL" clId="{D6FBF965-026B-43DA-A554-C6861A0A35E4}" dt="2023-02-01T17:07:07.399" v="9841"/>
          <ac:spMkLst>
            <pc:docMk/>
            <pc:sldMk cId="853588367" sldId="2134804361"/>
            <ac:spMk id="16" creationId="{BF8FEA59-667E-AD81-BD68-2A4C7A58AE22}"/>
          </ac:spMkLst>
        </pc:spChg>
        <pc:spChg chg="add mod replST">
          <ac:chgData name="Wenwen Zhang" userId="9dd81366-5d6f-445a-b031-6ea562624431" providerId="ADAL" clId="{D6FBF965-026B-43DA-A554-C6861A0A35E4}" dt="2023-02-01T17:07:07.399" v="9840"/>
          <ac:spMkLst>
            <pc:docMk/>
            <pc:sldMk cId="853588367" sldId="2134804361"/>
            <ac:spMk id="17" creationId="{16D3A00E-0760-8004-B7A1-AA8EF6D8D41C}"/>
          </ac:spMkLst>
        </pc:spChg>
        <pc:spChg chg="add mod replST">
          <ac:chgData name="Wenwen Zhang" userId="9dd81366-5d6f-445a-b031-6ea562624431" providerId="ADAL" clId="{D6FBF965-026B-43DA-A554-C6861A0A35E4}" dt="2023-02-01T17:07:07.399" v="9842"/>
          <ac:spMkLst>
            <pc:docMk/>
            <pc:sldMk cId="853588367" sldId="2134804361"/>
            <ac:spMk id="18" creationId="{6A274FDE-0F5F-A040-099B-09D012D48EE0}"/>
          </ac:spMkLst>
        </pc:spChg>
        <pc:spChg chg="add mod replST">
          <ac:chgData name="Wenwen Zhang" userId="9dd81366-5d6f-445a-b031-6ea562624431" providerId="ADAL" clId="{D6FBF965-026B-43DA-A554-C6861A0A35E4}" dt="2023-02-01T17:07:07.399" v="9843"/>
          <ac:spMkLst>
            <pc:docMk/>
            <pc:sldMk cId="853588367" sldId="2134804361"/>
            <ac:spMk id="19" creationId="{964B1BBF-B407-C44A-77D1-FDF192716AE3}"/>
          </ac:spMkLst>
        </pc:spChg>
        <pc:spChg chg="add mod ord replST">
          <ac:chgData name="Wenwen Zhang" userId="9dd81366-5d6f-445a-b031-6ea562624431" providerId="ADAL" clId="{D6FBF965-026B-43DA-A554-C6861A0A35E4}" dt="2023-02-01T17:07:07.399" v="9847"/>
          <ac:spMkLst>
            <pc:docMk/>
            <pc:sldMk cId="853588367" sldId="2134804361"/>
            <ac:spMk id="21" creationId="{F6D863E2-8629-3703-6C4F-C073587AB6EB}"/>
          </ac:spMkLst>
        </pc:spChg>
        <pc:spChg chg="add mod replST">
          <ac:chgData name="Wenwen Zhang" userId="9dd81366-5d6f-445a-b031-6ea562624431" providerId="ADAL" clId="{D6FBF965-026B-43DA-A554-C6861A0A35E4}" dt="2023-02-01T17:07:34.449" v="9974"/>
          <ac:spMkLst>
            <pc:docMk/>
            <pc:sldMk cId="853588367" sldId="2134804361"/>
            <ac:spMk id="22" creationId="{F0104106-670B-C3CB-A81A-41C388F2E107}"/>
          </ac:spMkLst>
        </pc:spChg>
        <pc:spChg chg="add mod replST">
          <ac:chgData name="Wenwen Zhang" userId="9dd81366-5d6f-445a-b031-6ea562624431" providerId="ADAL" clId="{D6FBF965-026B-43DA-A554-C6861A0A35E4}" dt="2023-02-01T17:07:34.449" v="9973"/>
          <ac:spMkLst>
            <pc:docMk/>
            <pc:sldMk cId="853588367" sldId="2134804361"/>
            <ac:spMk id="23" creationId="{2038CD29-1299-0259-307D-DF3914D77B53}"/>
          </ac:spMkLst>
        </pc:spChg>
        <pc:spChg chg="add mod replST">
          <ac:chgData name="Wenwen Zhang" userId="9dd81366-5d6f-445a-b031-6ea562624431" providerId="ADAL" clId="{D6FBF965-026B-43DA-A554-C6861A0A35E4}" dt="2023-02-01T17:07:07.399" v="9854"/>
          <ac:spMkLst>
            <pc:docMk/>
            <pc:sldMk cId="853588367" sldId="2134804361"/>
            <ac:spMk id="25" creationId="{AB9E2F6B-2B84-02C0-045A-CFCD982A429E}"/>
          </ac:spMkLst>
        </pc:spChg>
        <pc:spChg chg="add mod replST">
          <ac:chgData name="Wenwen Zhang" userId="9dd81366-5d6f-445a-b031-6ea562624431" providerId="ADAL" clId="{D6FBF965-026B-43DA-A554-C6861A0A35E4}" dt="2023-02-01T17:07:07.407" v="9866"/>
          <ac:spMkLst>
            <pc:docMk/>
            <pc:sldMk cId="853588367" sldId="2134804361"/>
            <ac:spMk id="26" creationId="{53119203-1966-F90C-AE9F-3794C1A183C6}"/>
          </ac:spMkLst>
        </pc:spChg>
        <pc:spChg chg="add mod replST">
          <ac:chgData name="Wenwen Zhang" userId="9dd81366-5d6f-445a-b031-6ea562624431" providerId="ADAL" clId="{D6FBF965-026B-43DA-A554-C6861A0A35E4}" dt="2023-02-01T17:07:07.399" v="9855"/>
          <ac:spMkLst>
            <pc:docMk/>
            <pc:sldMk cId="853588367" sldId="2134804361"/>
            <ac:spMk id="27" creationId="{EC74EA2F-5FEC-8047-0151-87BA9BC98889}"/>
          </ac:spMkLst>
        </pc:spChg>
        <pc:spChg chg="mod ord">
          <ac:chgData name="Wenwen Zhang" userId="9dd81366-5d6f-445a-b031-6ea562624431" providerId="ADAL" clId="{D6FBF965-026B-43DA-A554-C6861A0A35E4}" dt="2023-02-01T22:21:41.363" v="102997" actId="6549"/>
          <ac:spMkLst>
            <pc:docMk/>
            <pc:sldMk cId="853588367" sldId="2134804361"/>
            <ac:spMk id="29" creationId="{D50B6CAA-A666-5524-85F7-444C607F0970}"/>
          </ac:spMkLst>
        </pc:spChg>
        <pc:spChg chg="add mod ord replST">
          <ac:chgData name="Wenwen Zhang" userId="9dd81366-5d6f-445a-b031-6ea562624431" providerId="ADAL" clId="{D6FBF965-026B-43DA-A554-C6861A0A35E4}" dt="2023-02-01T17:07:07.399" v="9853"/>
          <ac:spMkLst>
            <pc:docMk/>
            <pc:sldMk cId="853588367" sldId="2134804361"/>
            <ac:spMk id="30" creationId="{97CB27C6-CC4E-EDB4-2314-D3DBC18B1CF7}"/>
          </ac:spMkLst>
        </pc:spChg>
        <pc:spChg chg="add mod replST">
          <ac:chgData name="Wenwen Zhang" userId="9dd81366-5d6f-445a-b031-6ea562624431" providerId="ADAL" clId="{D6FBF965-026B-43DA-A554-C6861A0A35E4}" dt="2023-02-01T17:07:07.399" v="9856"/>
          <ac:spMkLst>
            <pc:docMk/>
            <pc:sldMk cId="853588367" sldId="2134804361"/>
            <ac:spMk id="31" creationId="{9868FAD0-B8F2-E443-C250-70CB3FDE89C1}"/>
          </ac:spMkLst>
        </pc:spChg>
        <pc:spChg chg="add mod replST">
          <ac:chgData name="Wenwen Zhang" userId="9dd81366-5d6f-445a-b031-6ea562624431" providerId="ADAL" clId="{D6FBF965-026B-43DA-A554-C6861A0A35E4}" dt="2023-02-01T17:07:07.399" v="9858"/>
          <ac:spMkLst>
            <pc:docMk/>
            <pc:sldMk cId="853588367" sldId="2134804361"/>
            <ac:spMk id="32" creationId="{8FEB97FD-6E7E-7B96-376B-FAB55B1B1F8F}"/>
          </ac:spMkLst>
        </pc:spChg>
        <pc:spChg chg="add mod replST">
          <ac:chgData name="Wenwen Zhang" userId="9dd81366-5d6f-445a-b031-6ea562624431" providerId="ADAL" clId="{D6FBF965-026B-43DA-A554-C6861A0A35E4}" dt="2023-02-01T17:07:07.399" v="9861"/>
          <ac:spMkLst>
            <pc:docMk/>
            <pc:sldMk cId="853588367" sldId="2134804361"/>
            <ac:spMk id="33" creationId="{9EBDCB96-5BD5-A57F-2034-98D1F0C95EAE}"/>
          </ac:spMkLst>
        </pc:spChg>
        <pc:spChg chg="add mod replST">
          <ac:chgData name="Wenwen Zhang" userId="9dd81366-5d6f-445a-b031-6ea562624431" providerId="ADAL" clId="{D6FBF965-026B-43DA-A554-C6861A0A35E4}" dt="2023-02-01T17:07:07.399" v="9859"/>
          <ac:spMkLst>
            <pc:docMk/>
            <pc:sldMk cId="853588367" sldId="2134804361"/>
            <ac:spMk id="34" creationId="{B87F1555-C46A-D821-2BE6-DE6AEF246171}"/>
          </ac:spMkLst>
        </pc:spChg>
        <pc:spChg chg="add mod replST">
          <ac:chgData name="Wenwen Zhang" userId="9dd81366-5d6f-445a-b031-6ea562624431" providerId="ADAL" clId="{D6FBF965-026B-43DA-A554-C6861A0A35E4}" dt="2023-02-01T17:07:07.399" v="9860"/>
          <ac:spMkLst>
            <pc:docMk/>
            <pc:sldMk cId="853588367" sldId="2134804361"/>
            <ac:spMk id="35" creationId="{69DD3290-EEBF-C51D-DFF8-EDB59B191428}"/>
          </ac:spMkLst>
        </pc:spChg>
        <pc:spChg chg="add mod replST">
          <ac:chgData name="Wenwen Zhang" userId="9dd81366-5d6f-445a-b031-6ea562624431" providerId="ADAL" clId="{D6FBF965-026B-43DA-A554-C6861A0A35E4}" dt="2023-02-01T17:07:07.399" v="9857"/>
          <ac:spMkLst>
            <pc:docMk/>
            <pc:sldMk cId="853588367" sldId="2134804361"/>
            <ac:spMk id="36" creationId="{3BB2B606-69AB-62A0-C612-34A4AA1254EB}"/>
          </ac:spMkLst>
        </pc:spChg>
        <pc:spChg chg="add mod replST">
          <ac:chgData name="Wenwen Zhang" userId="9dd81366-5d6f-445a-b031-6ea562624431" providerId="ADAL" clId="{D6FBF965-026B-43DA-A554-C6861A0A35E4}" dt="2023-02-01T17:07:07.399" v="9862"/>
          <ac:spMkLst>
            <pc:docMk/>
            <pc:sldMk cId="853588367" sldId="2134804361"/>
            <ac:spMk id="37" creationId="{AC6FED6D-C2DF-17D8-7318-ADAD1B98B704}"/>
          </ac:spMkLst>
        </pc:spChg>
        <pc:spChg chg="add mod replST">
          <ac:chgData name="Wenwen Zhang" userId="9dd81366-5d6f-445a-b031-6ea562624431" providerId="ADAL" clId="{D6FBF965-026B-43DA-A554-C6861A0A35E4}" dt="2023-02-01T17:07:07.399" v="9863"/>
          <ac:spMkLst>
            <pc:docMk/>
            <pc:sldMk cId="853588367" sldId="2134804361"/>
            <ac:spMk id="38" creationId="{B69A8E11-E0A8-6335-99C6-97086BD4E80F}"/>
          </ac:spMkLst>
        </pc:spChg>
        <pc:spChg chg="add mod replST">
          <ac:chgData name="Wenwen Zhang" userId="9dd81366-5d6f-445a-b031-6ea562624431" providerId="ADAL" clId="{D6FBF965-026B-43DA-A554-C6861A0A35E4}" dt="2023-02-01T17:07:07.407" v="9864"/>
          <ac:spMkLst>
            <pc:docMk/>
            <pc:sldMk cId="853588367" sldId="2134804361"/>
            <ac:spMk id="39" creationId="{B3D0FA62-B746-9A3C-340D-33F07301D01D}"/>
          </ac:spMkLst>
        </pc:spChg>
        <pc:spChg chg="add mod replST">
          <ac:chgData name="Wenwen Zhang" userId="9dd81366-5d6f-445a-b031-6ea562624431" providerId="ADAL" clId="{D6FBF965-026B-43DA-A554-C6861A0A35E4}" dt="2023-02-01T17:07:07.407" v="9865"/>
          <ac:spMkLst>
            <pc:docMk/>
            <pc:sldMk cId="853588367" sldId="2134804361"/>
            <ac:spMk id="40" creationId="{769C75A2-E94D-BF50-1DEC-33B46545A3D3}"/>
          </ac:spMkLst>
        </pc:spChg>
        <pc:spChg chg="add mod ord replST">
          <ac:chgData name="Wenwen Zhang" userId="9dd81366-5d6f-445a-b031-6ea562624431" providerId="ADAL" clId="{D6FBF965-026B-43DA-A554-C6861A0A35E4}" dt="2023-02-01T17:07:07.407" v="9868"/>
          <ac:spMkLst>
            <pc:docMk/>
            <pc:sldMk cId="853588367" sldId="2134804361"/>
            <ac:spMk id="41" creationId="{E19D14A1-BE43-D4FD-95B0-853AE9BFBE95}"/>
          </ac:spMkLst>
        </pc:spChg>
        <pc:spChg chg="add mod ord replST">
          <ac:chgData name="Wenwen Zhang" userId="9dd81366-5d6f-445a-b031-6ea562624431" providerId="ADAL" clId="{D6FBF965-026B-43DA-A554-C6861A0A35E4}" dt="2023-02-01T17:07:07.407" v="9870"/>
          <ac:spMkLst>
            <pc:docMk/>
            <pc:sldMk cId="853588367" sldId="2134804361"/>
            <ac:spMk id="42" creationId="{3B915FA7-4008-034D-CBC8-ACD766542AD7}"/>
          </ac:spMkLst>
        </pc:spChg>
        <pc:spChg chg="mod ord">
          <ac:chgData name="Wenwen Zhang" userId="9dd81366-5d6f-445a-b031-6ea562624431" providerId="ADAL" clId="{D6FBF965-026B-43DA-A554-C6861A0A35E4}" dt="2023-02-01T17:07:07.383" v="9818"/>
          <ac:spMkLst>
            <pc:docMk/>
            <pc:sldMk cId="853588367" sldId="2134804361"/>
            <ac:spMk id="43" creationId="{C58C7321-3BF7-61DC-5B1A-AD075E56AE05}"/>
          </ac:spMkLst>
        </pc:spChg>
        <pc:spChg chg="add mod ord replST">
          <ac:chgData name="Wenwen Zhang" userId="9dd81366-5d6f-445a-b031-6ea562624431" providerId="ADAL" clId="{D6FBF965-026B-43DA-A554-C6861A0A35E4}" dt="2023-02-01T17:07:07.407" v="9872"/>
          <ac:spMkLst>
            <pc:docMk/>
            <pc:sldMk cId="853588367" sldId="2134804361"/>
            <ac:spMk id="44" creationId="{EDB8905F-73E0-2EA7-E716-975A4BA8B0EE}"/>
          </ac:spMkLst>
        </pc:spChg>
        <pc:spChg chg="add mod replST">
          <ac:chgData name="Wenwen Zhang" userId="9dd81366-5d6f-445a-b031-6ea562624431" providerId="ADAL" clId="{D6FBF965-026B-43DA-A554-C6861A0A35E4}" dt="2023-02-01T17:07:07.407" v="9879"/>
          <ac:spMkLst>
            <pc:docMk/>
            <pc:sldMk cId="853588367" sldId="2134804361"/>
            <ac:spMk id="46" creationId="{E2EE8D59-14AB-6168-980E-461BF5D90CA1}"/>
          </ac:spMkLst>
        </pc:spChg>
        <pc:spChg chg="add mod replST">
          <ac:chgData name="Wenwen Zhang" userId="9dd81366-5d6f-445a-b031-6ea562624431" providerId="ADAL" clId="{D6FBF965-026B-43DA-A554-C6861A0A35E4}" dt="2023-02-01T17:07:07.407" v="9878"/>
          <ac:spMkLst>
            <pc:docMk/>
            <pc:sldMk cId="853588367" sldId="2134804361"/>
            <ac:spMk id="47" creationId="{A56801FC-52D5-FD82-E79A-FF6C2D8D21F8}"/>
          </ac:spMkLst>
        </pc:spChg>
        <pc:spChg chg="add mod replST">
          <ac:chgData name="Wenwen Zhang" userId="9dd81366-5d6f-445a-b031-6ea562624431" providerId="ADAL" clId="{D6FBF965-026B-43DA-A554-C6861A0A35E4}" dt="2023-02-01T17:07:07.407" v="9880"/>
          <ac:spMkLst>
            <pc:docMk/>
            <pc:sldMk cId="853588367" sldId="2134804361"/>
            <ac:spMk id="48" creationId="{82E2B5F8-8800-20FE-A098-4A4341C77113}"/>
          </ac:spMkLst>
        </pc:spChg>
        <pc:spChg chg="add mod replST">
          <ac:chgData name="Wenwen Zhang" userId="9dd81366-5d6f-445a-b031-6ea562624431" providerId="ADAL" clId="{D6FBF965-026B-43DA-A554-C6861A0A35E4}" dt="2023-02-01T17:07:07.407" v="9877"/>
          <ac:spMkLst>
            <pc:docMk/>
            <pc:sldMk cId="853588367" sldId="2134804361"/>
            <ac:spMk id="49" creationId="{1E2BD2A2-F9FF-580F-EA64-DB601A18DF1D}"/>
          </ac:spMkLst>
        </pc:spChg>
        <pc:spChg chg="add mod replST">
          <ac:chgData name="Wenwen Zhang" userId="9dd81366-5d6f-445a-b031-6ea562624431" providerId="ADAL" clId="{D6FBF965-026B-43DA-A554-C6861A0A35E4}" dt="2023-02-01T17:07:07.407" v="9881"/>
          <ac:spMkLst>
            <pc:docMk/>
            <pc:sldMk cId="853588367" sldId="2134804361"/>
            <ac:spMk id="50" creationId="{39ED134F-C219-DFBA-7FB2-F05ABE290C6A}"/>
          </ac:spMkLst>
        </pc:spChg>
        <pc:spChg chg="add mod replST">
          <ac:chgData name="Wenwen Zhang" userId="9dd81366-5d6f-445a-b031-6ea562624431" providerId="ADAL" clId="{D6FBF965-026B-43DA-A554-C6861A0A35E4}" dt="2023-02-01T17:07:07.407" v="9882"/>
          <ac:spMkLst>
            <pc:docMk/>
            <pc:sldMk cId="853588367" sldId="2134804361"/>
            <ac:spMk id="51" creationId="{A74A81A4-AA17-9EC0-FC7F-42E6DCD344A0}"/>
          </ac:spMkLst>
        </pc:spChg>
        <pc:spChg chg="add mod replST">
          <ac:chgData name="Wenwen Zhang" userId="9dd81366-5d6f-445a-b031-6ea562624431" providerId="ADAL" clId="{D6FBF965-026B-43DA-A554-C6861A0A35E4}" dt="2023-02-01T17:07:07.407" v="9883"/>
          <ac:spMkLst>
            <pc:docMk/>
            <pc:sldMk cId="853588367" sldId="2134804361"/>
            <ac:spMk id="52" creationId="{2CE6E10C-0277-326E-DFBD-BA21483B32F3}"/>
          </ac:spMkLst>
        </pc:spChg>
        <pc:spChg chg="add mod replST">
          <ac:chgData name="Wenwen Zhang" userId="9dd81366-5d6f-445a-b031-6ea562624431" providerId="ADAL" clId="{D6FBF965-026B-43DA-A554-C6861A0A35E4}" dt="2023-02-01T17:07:07.407" v="9876"/>
          <ac:spMkLst>
            <pc:docMk/>
            <pc:sldMk cId="853588367" sldId="2134804361"/>
            <ac:spMk id="53" creationId="{63158D60-5E8C-70DA-BF7C-FF6EF9580536}"/>
          </ac:spMkLst>
        </pc:spChg>
        <pc:spChg chg="add mod replST">
          <ac:chgData name="Wenwen Zhang" userId="9dd81366-5d6f-445a-b031-6ea562624431" providerId="ADAL" clId="{D6FBF965-026B-43DA-A554-C6861A0A35E4}" dt="2023-02-01T17:07:07.407" v="9884"/>
          <ac:spMkLst>
            <pc:docMk/>
            <pc:sldMk cId="853588367" sldId="2134804361"/>
            <ac:spMk id="54" creationId="{B42DF3A8-B17B-BA3C-C721-D5C2DB297F9B}"/>
          </ac:spMkLst>
        </pc:spChg>
        <pc:spChg chg="add mod replST">
          <ac:chgData name="Wenwen Zhang" userId="9dd81366-5d6f-445a-b031-6ea562624431" providerId="ADAL" clId="{D6FBF965-026B-43DA-A554-C6861A0A35E4}" dt="2023-02-01T17:07:07.407" v="9886"/>
          <ac:spMkLst>
            <pc:docMk/>
            <pc:sldMk cId="853588367" sldId="2134804361"/>
            <ac:spMk id="55" creationId="{311AA0AC-1DDB-DA34-B33F-F0C59DBF80BF}"/>
          </ac:spMkLst>
        </pc:spChg>
        <pc:spChg chg="add mod replST">
          <ac:chgData name="Wenwen Zhang" userId="9dd81366-5d6f-445a-b031-6ea562624431" providerId="ADAL" clId="{D6FBF965-026B-43DA-A554-C6861A0A35E4}" dt="2023-02-01T17:07:07.407" v="9885"/>
          <ac:spMkLst>
            <pc:docMk/>
            <pc:sldMk cId="853588367" sldId="2134804361"/>
            <ac:spMk id="56" creationId="{BD223F99-13C0-CED5-F96A-2FEF4EED44FF}"/>
          </ac:spMkLst>
        </pc:spChg>
        <pc:spChg chg="add mod replST">
          <ac:chgData name="Wenwen Zhang" userId="9dd81366-5d6f-445a-b031-6ea562624431" providerId="ADAL" clId="{D6FBF965-026B-43DA-A554-C6861A0A35E4}" dt="2023-02-01T17:07:07.407" v="9887"/>
          <ac:spMkLst>
            <pc:docMk/>
            <pc:sldMk cId="853588367" sldId="2134804361"/>
            <ac:spMk id="57" creationId="{C121003B-0169-F5C0-5E4C-C00DD42C4C23}"/>
          </ac:spMkLst>
        </pc:spChg>
        <pc:spChg chg="add mod replST">
          <ac:chgData name="Wenwen Zhang" userId="9dd81366-5d6f-445a-b031-6ea562624431" providerId="ADAL" clId="{D6FBF965-026B-43DA-A554-C6861A0A35E4}" dt="2023-02-01T17:07:07.407" v="9875"/>
          <ac:spMkLst>
            <pc:docMk/>
            <pc:sldMk cId="853588367" sldId="2134804361"/>
            <ac:spMk id="58" creationId="{2669642C-B27B-33D8-C064-7525934725F6}"/>
          </ac:spMkLst>
        </pc:spChg>
        <pc:spChg chg="add mod replST">
          <ac:chgData name="Wenwen Zhang" userId="9dd81366-5d6f-445a-b031-6ea562624431" providerId="ADAL" clId="{D6FBF965-026B-43DA-A554-C6861A0A35E4}" dt="2023-02-01T17:07:07.383" v="9803"/>
          <ac:spMkLst>
            <pc:docMk/>
            <pc:sldMk cId="853588367" sldId="2134804361"/>
            <ac:spMk id="60" creationId="{C17F1F52-E2B2-3B14-A615-F82D4475EB11}"/>
          </ac:spMkLst>
        </pc:spChg>
        <pc:spChg chg="add mod replST">
          <ac:chgData name="Wenwen Zhang" userId="9dd81366-5d6f-445a-b031-6ea562624431" providerId="ADAL" clId="{D6FBF965-026B-43DA-A554-C6861A0A35E4}" dt="2023-02-01T17:07:07.383" v="9801"/>
          <ac:spMkLst>
            <pc:docMk/>
            <pc:sldMk cId="853588367" sldId="2134804361"/>
            <ac:spMk id="61" creationId="{16D777DE-43BB-E2E8-6385-F670C8514427}"/>
          </ac:spMkLst>
        </pc:spChg>
        <pc:spChg chg="add mod replST">
          <ac:chgData name="Wenwen Zhang" userId="9dd81366-5d6f-445a-b031-6ea562624431" providerId="ADAL" clId="{D6FBF965-026B-43DA-A554-C6861A0A35E4}" dt="2023-02-01T17:07:07.383" v="9804"/>
          <ac:spMkLst>
            <pc:docMk/>
            <pc:sldMk cId="853588367" sldId="2134804361"/>
            <ac:spMk id="62" creationId="{6D6D65D4-3CD7-22B9-C292-E027F47AD9D2}"/>
          </ac:spMkLst>
        </pc:spChg>
        <pc:spChg chg="add mod replST">
          <ac:chgData name="Wenwen Zhang" userId="9dd81366-5d6f-445a-b031-6ea562624431" providerId="ADAL" clId="{D6FBF965-026B-43DA-A554-C6861A0A35E4}" dt="2023-02-01T17:07:07.383" v="9800"/>
          <ac:spMkLst>
            <pc:docMk/>
            <pc:sldMk cId="853588367" sldId="2134804361"/>
            <ac:spMk id="63" creationId="{5DE968DE-144B-4107-C003-446ACE20576B}"/>
          </ac:spMkLst>
        </pc:spChg>
        <pc:spChg chg="add mod replST">
          <ac:chgData name="Wenwen Zhang" userId="9dd81366-5d6f-445a-b031-6ea562624431" providerId="ADAL" clId="{D6FBF965-026B-43DA-A554-C6861A0A35E4}" dt="2023-02-01T17:07:07.383" v="9802"/>
          <ac:spMkLst>
            <pc:docMk/>
            <pc:sldMk cId="853588367" sldId="2134804361"/>
            <ac:spMk id="64" creationId="{27CFDB97-300E-FEE7-F71E-CD5CC4B99346}"/>
          </ac:spMkLst>
        </pc:spChg>
        <pc:spChg chg="add mod replST">
          <ac:chgData name="Wenwen Zhang" userId="9dd81366-5d6f-445a-b031-6ea562624431" providerId="ADAL" clId="{D6FBF965-026B-43DA-A554-C6861A0A35E4}" dt="2023-02-01T17:07:07.383" v="9805"/>
          <ac:spMkLst>
            <pc:docMk/>
            <pc:sldMk cId="853588367" sldId="2134804361"/>
            <ac:spMk id="65" creationId="{3A75F3AE-E3AD-7D85-5695-252797AF2D68}"/>
          </ac:spMkLst>
        </pc:spChg>
        <pc:spChg chg="add mod replST">
          <ac:chgData name="Wenwen Zhang" userId="9dd81366-5d6f-445a-b031-6ea562624431" providerId="ADAL" clId="{D6FBF965-026B-43DA-A554-C6861A0A35E4}" dt="2023-02-01T17:07:07.383" v="9806"/>
          <ac:spMkLst>
            <pc:docMk/>
            <pc:sldMk cId="853588367" sldId="2134804361"/>
            <ac:spMk id="66" creationId="{BC8BA645-27FB-55D9-725B-197AED4D14EE}"/>
          </ac:spMkLst>
        </pc:spChg>
        <pc:spChg chg="add mod replST">
          <ac:chgData name="Wenwen Zhang" userId="9dd81366-5d6f-445a-b031-6ea562624431" providerId="ADAL" clId="{D6FBF965-026B-43DA-A554-C6861A0A35E4}" dt="2023-02-01T17:07:07.383" v="9807"/>
          <ac:spMkLst>
            <pc:docMk/>
            <pc:sldMk cId="853588367" sldId="2134804361"/>
            <ac:spMk id="67" creationId="{3BFE40D0-8C48-04E6-55EE-967C15D602FE}"/>
          </ac:spMkLst>
        </pc:spChg>
        <pc:spChg chg="add mod replST">
          <ac:chgData name="Wenwen Zhang" userId="9dd81366-5d6f-445a-b031-6ea562624431" providerId="ADAL" clId="{D6FBF965-026B-43DA-A554-C6861A0A35E4}" dt="2023-02-01T17:07:07.383" v="9808"/>
          <ac:spMkLst>
            <pc:docMk/>
            <pc:sldMk cId="853588367" sldId="2134804361"/>
            <ac:spMk id="68" creationId="{9DA597FC-D7C9-D230-994F-8101E73C3E9E}"/>
          </ac:spMkLst>
        </pc:spChg>
        <pc:spChg chg="add mod replST">
          <ac:chgData name="Wenwen Zhang" userId="9dd81366-5d6f-445a-b031-6ea562624431" providerId="ADAL" clId="{D6FBF965-026B-43DA-A554-C6861A0A35E4}" dt="2023-02-01T17:07:07.383" v="9809"/>
          <ac:spMkLst>
            <pc:docMk/>
            <pc:sldMk cId="853588367" sldId="2134804361"/>
            <ac:spMk id="69" creationId="{088D4523-2BBB-DBB8-5F8E-7A5C30DD24B2}"/>
          </ac:spMkLst>
        </pc:spChg>
        <pc:spChg chg="add mod replST">
          <ac:chgData name="Wenwen Zhang" userId="9dd81366-5d6f-445a-b031-6ea562624431" providerId="ADAL" clId="{D6FBF965-026B-43DA-A554-C6861A0A35E4}" dt="2023-02-01T17:07:07.383" v="9810"/>
          <ac:spMkLst>
            <pc:docMk/>
            <pc:sldMk cId="853588367" sldId="2134804361"/>
            <ac:spMk id="70" creationId="{012FD37D-A2F9-8BEC-6799-B3B7F2AB47E2}"/>
          </ac:spMkLst>
        </pc:spChg>
        <pc:spChg chg="add mod replST">
          <ac:chgData name="Wenwen Zhang" userId="9dd81366-5d6f-445a-b031-6ea562624431" providerId="ADAL" clId="{D6FBF965-026B-43DA-A554-C6861A0A35E4}" dt="2023-02-01T17:07:07.383" v="9811"/>
          <ac:spMkLst>
            <pc:docMk/>
            <pc:sldMk cId="853588367" sldId="2134804361"/>
            <ac:spMk id="71" creationId="{7821D557-C5CE-6470-944C-DB0ECDA83824}"/>
          </ac:spMkLst>
        </pc:spChg>
        <pc:spChg chg="add mod replST">
          <ac:chgData name="Wenwen Zhang" userId="9dd81366-5d6f-445a-b031-6ea562624431" providerId="ADAL" clId="{D6FBF965-026B-43DA-A554-C6861A0A35E4}" dt="2023-02-01T17:07:07.383" v="9812"/>
          <ac:spMkLst>
            <pc:docMk/>
            <pc:sldMk cId="853588367" sldId="2134804361"/>
            <ac:spMk id="72" creationId="{9810C514-FEC7-DADF-69A6-8995AA438520}"/>
          </ac:spMkLst>
        </pc:spChg>
        <pc:spChg chg="add del mod modVis">
          <ac:chgData name="Wenwen Zhang" userId="9dd81366-5d6f-445a-b031-6ea562624431" providerId="ADAL" clId="{D6FBF965-026B-43DA-A554-C6861A0A35E4}" dt="2023-02-01T17:01:40.041" v="3506"/>
          <ac:spMkLst>
            <pc:docMk/>
            <pc:sldMk cId="853588367" sldId="2134804361"/>
            <ac:spMk id="73" creationId="{DF1AC382-B8F4-735F-EF65-A5AE99182F61}"/>
          </ac:spMkLst>
        </pc:spChg>
        <pc:spChg chg="add del mod modVis">
          <ac:chgData name="Wenwen Zhang" userId="9dd81366-5d6f-445a-b031-6ea562624431" providerId="ADAL" clId="{D6FBF965-026B-43DA-A554-C6861A0A35E4}" dt="2023-02-01T17:01:54.716" v="3813"/>
          <ac:spMkLst>
            <pc:docMk/>
            <pc:sldMk cId="853588367" sldId="2134804361"/>
            <ac:spMk id="78" creationId="{BB70C700-2D09-3213-DDA2-91087F77FA7B}"/>
          </ac:spMkLst>
        </pc:spChg>
        <pc:spChg chg="add del mod modVis">
          <ac:chgData name="Wenwen Zhang" userId="9dd81366-5d6f-445a-b031-6ea562624431" providerId="ADAL" clId="{D6FBF965-026B-43DA-A554-C6861A0A35E4}" dt="2023-02-01T17:02:00.292" v="4120"/>
          <ac:spMkLst>
            <pc:docMk/>
            <pc:sldMk cId="853588367" sldId="2134804361"/>
            <ac:spMk id="81" creationId="{88E9975C-E8A5-827F-BD79-3A3C81526C0D}"/>
          </ac:spMkLst>
        </pc:spChg>
        <pc:spChg chg="add del mod modVis">
          <ac:chgData name="Wenwen Zhang" userId="9dd81366-5d6f-445a-b031-6ea562624431" providerId="ADAL" clId="{D6FBF965-026B-43DA-A554-C6861A0A35E4}" dt="2023-02-01T17:02:12.732" v="4451"/>
          <ac:spMkLst>
            <pc:docMk/>
            <pc:sldMk cId="853588367" sldId="2134804361"/>
            <ac:spMk id="84" creationId="{F49B885D-69D9-CBBA-7DD1-502CF2B2D3A6}"/>
          </ac:spMkLst>
        </pc:spChg>
        <pc:spChg chg="add del mod modVis">
          <ac:chgData name="Wenwen Zhang" userId="9dd81366-5d6f-445a-b031-6ea562624431" providerId="ADAL" clId="{D6FBF965-026B-43DA-A554-C6861A0A35E4}" dt="2023-02-01T17:02:40.559" v="4729"/>
          <ac:spMkLst>
            <pc:docMk/>
            <pc:sldMk cId="853588367" sldId="2134804361"/>
            <ac:spMk id="87" creationId="{939FF729-3E56-2D37-CE37-EDBA2F4AB637}"/>
          </ac:spMkLst>
        </pc:spChg>
        <pc:spChg chg="add mod">
          <ac:chgData name="Wenwen Zhang" userId="9dd81366-5d6f-445a-b031-6ea562624431" providerId="ADAL" clId="{D6FBF965-026B-43DA-A554-C6861A0A35E4}" dt="2023-02-01T17:02:43.371" v="4733" actId="571"/>
          <ac:spMkLst>
            <pc:docMk/>
            <pc:sldMk cId="853588367" sldId="2134804361"/>
            <ac:spMk id="89" creationId="{B198F869-B847-35E9-0A52-CB535A9E9F07}"/>
          </ac:spMkLst>
        </pc:spChg>
        <pc:spChg chg="add del mod modVis">
          <ac:chgData name="Wenwen Zhang" userId="9dd81366-5d6f-445a-b031-6ea562624431" providerId="ADAL" clId="{D6FBF965-026B-43DA-A554-C6861A0A35E4}" dt="2023-02-01T17:02:49.216" v="4835"/>
          <ac:spMkLst>
            <pc:docMk/>
            <pc:sldMk cId="853588367" sldId="2134804361"/>
            <ac:spMk id="90" creationId="{9681280A-3ACB-7FA7-136D-505D70D66348}"/>
          </ac:spMkLst>
        </pc:spChg>
        <pc:spChg chg="add del mod modVis">
          <ac:chgData name="Wenwen Zhang" userId="9dd81366-5d6f-445a-b031-6ea562624431" providerId="ADAL" clId="{D6FBF965-026B-43DA-A554-C6861A0A35E4}" dt="2023-02-01T17:03:39.058" v="5489"/>
          <ac:spMkLst>
            <pc:docMk/>
            <pc:sldMk cId="853588367" sldId="2134804361"/>
            <ac:spMk id="91" creationId="{81EF7F0C-4DA3-0B29-EF06-D5789FF194F9}"/>
          </ac:spMkLst>
        </pc:spChg>
        <pc:spChg chg="add del mod modVis">
          <ac:chgData name="Wenwen Zhang" userId="9dd81366-5d6f-445a-b031-6ea562624431" providerId="ADAL" clId="{D6FBF965-026B-43DA-A554-C6861A0A35E4}" dt="2023-02-01T17:03:43.544" v="5706"/>
          <ac:spMkLst>
            <pc:docMk/>
            <pc:sldMk cId="853588367" sldId="2134804361"/>
            <ac:spMk id="93" creationId="{11F0D36C-B389-3250-EE4C-4158C2DB33FF}"/>
          </ac:spMkLst>
        </pc:spChg>
        <pc:spChg chg="add del mod modVis">
          <ac:chgData name="Wenwen Zhang" userId="9dd81366-5d6f-445a-b031-6ea562624431" providerId="ADAL" clId="{D6FBF965-026B-43DA-A554-C6861A0A35E4}" dt="2023-02-01T17:03:55.509" v="5923"/>
          <ac:spMkLst>
            <pc:docMk/>
            <pc:sldMk cId="853588367" sldId="2134804361"/>
            <ac:spMk id="95" creationId="{FDA2A590-932C-0A7D-0F16-A5E28E2A47F5}"/>
          </ac:spMkLst>
        </pc:spChg>
        <pc:spChg chg="add del mod modVis">
          <ac:chgData name="Wenwen Zhang" userId="9dd81366-5d6f-445a-b031-6ea562624431" providerId="ADAL" clId="{D6FBF965-026B-43DA-A554-C6861A0A35E4}" dt="2023-02-01T17:04:01.131" v="6609"/>
          <ac:spMkLst>
            <pc:docMk/>
            <pc:sldMk cId="853588367" sldId="2134804361"/>
            <ac:spMk id="97" creationId="{602FBD75-6509-A007-709F-B5932C50BF96}"/>
          </ac:spMkLst>
        </pc:spChg>
        <pc:spChg chg="add del mod modVis">
          <ac:chgData name="Wenwen Zhang" userId="9dd81366-5d6f-445a-b031-6ea562624431" providerId="ADAL" clId="{D6FBF965-026B-43DA-A554-C6861A0A35E4}" dt="2023-02-01T17:04:04.675" v="6806"/>
          <ac:spMkLst>
            <pc:docMk/>
            <pc:sldMk cId="853588367" sldId="2134804361"/>
            <ac:spMk id="99" creationId="{17B95839-62EB-9FCD-5C91-0F8BDD680D0F}"/>
          </ac:spMkLst>
        </pc:spChg>
        <pc:spChg chg="add del mod modVis">
          <ac:chgData name="Wenwen Zhang" userId="9dd81366-5d6f-445a-b031-6ea562624431" providerId="ADAL" clId="{D6FBF965-026B-43DA-A554-C6861A0A35E4}" dt="2023-02-01T17:04:12.417" v="7600"/>
          <ac:spMkLst>
            <pc:docMk/>
            <pc:sldMk cId="853588367" sldId="2134804361"/>
            <ac:spMk id="101" creationId="{3C49C064-1AE7-B328-210A-C02137A7F595}"/>
          </ac:spMkLst>
        </pc:spChg>
        <pc:spChg chg="add del mod modVis">
          <ac:chgData name="Wenwen Zhang" userId="9dd81366-5d6f-445a-b031-6ea562624431" providerId="ADAL" clId="{D6FBF965-026B-43DA-A554-C6861A0A35E4}" dt="2023-02-01T17:04:15.472" v="7797"/>
          <ac:spMkLst>
            <pc:docMk/>
            <pc:sldMk cId="853588367" sldId="2134804361"/>
            <ac:spMk id="103" creationId="{BD2E81A6-3CEF-5879-9608-34B8AC8CF1DA}"/>
          </ac:spMkLst>
        </pc:spChg>
        <pc:spChg chg="mod ord">
          <ac:chgData name="Wenwen Zhang" userId="9dd81366-5d6f-445a-b031-6ea562624431" providerId="ADAL" clId="{D6FBF965-026B-43DA-A554-C6861A0A35E4}" dt="2023-02-01T17:07:07.383" v="9820"/>
          <ac:spMkLst>
            <pc:docMk/>
            <pc:sldMk cId="853588367" sldId="2134804361"/>
            <ac:spMk id="104" creationId="{FDBD28FE-864B-3639-481F-9B88362F82CC}"/>
          </ac:spMkLst>
        </pc:spChg>
        <pc:spChg chg="mod ord">
          <ac:chgData name="Wenwen Zhang" userId="9dd81366-5d6f-445a-b031-6ea562624431" providerId="ADAL" clId="{D6FBF965-026B-43DA-A554-C6861A0A35E4}" dt="2023-02-01T17:07:07.383" v="9822"/>
          <ac:spMkLst>
            <pc:docMk/>
            <pc:sldMk cId="853588367" sldId="2134804361"/>
            <ac:spMk id="105" creationId="{1363392A-1BB3-B133-547E-68E043C4DA98}"/>
          </ac:spMkLst>
        </pc:spChg>
        <pc:spChg chg="mod ord">
          <ac:chgData name="Wenwen Zhang" userId="9dd81366-5d6f-445a-b031-6ea562624431" providerId="ADAL" clId="{D6FBF965-026B-43DA-A554-C6861A0A35E4}" dt="2023-02-01T17:07:07.383" v="9824"/>
          <ac:spMkLst>
            <pc:docMk/>
            <pc:sldMk cId="853588367" sldId="2134804361"/>
            <ac:spMk id="106" creationId="{B6CECE3F-2DD3-9848-61CB-5D61B786F6D6}"/>
          </ac:spMkLst>
        </pc:spChg>
        <pc:spChg chg="mod ord">
          <ac:chgData name="Wenwen Zhang" userId="9dd81366-5d6f-445a-b031-6ea562624431" providerId="ADAL" clId="{D6FBF965-026B-43DA-A554-C6861A0A35E4}" dt="2023-02-01T17:07:07.383" v="9826"/>
          <ac:spMkLst>
            <pc:docMk/>
            <pc:sldMk cId="853588367" sldId="2134804361"/>
            <ac:spMk id="107" creationId="{92A4A1AE-F0BD-E696-BBF1-927ADB68572C}"/>
          </ac:spMkLst>
        </pc:spChg>
        <pc:spChg chg="add del mod modVis">
          <ac:chgData name="Wenwen Zhang" userId="9dd81366-5d6f-445a-b031-6ea562624431" providerId="ADAL" clId="{D6FBF965-026B-43DA-A554-C6861A0A35E4}" dt="2023-02-01T17:04:21.520" v="8613"/>
          <ac:spMkLst>
            <pc:docMk/>
            <pc:sldMk cId="853588367" sldId="2134804361"/>
            <ac:spMk id="109" creationId="{3684A5A8-3059-37F4-92BA-155806913A7E}"/>
          </ac:spMkLst>
        </pc:spChg>
        <pc:spChg chg="add del mod modVis">
          <ac:chgData name="Wenwen Zhang" userId="9dd81366-5d6f-445a-b031-6ea562624431" providerId="ADAL" clId="{D6FBF965-026B-43DA-A554-C6861A0A35E4}" dt="2023-02-01T17:04:27.769" v="8810"/>
          <ac:spMkLst>
            <pc:docMk/>
            <pc:sldMk cId="853588367" sldId="2134804361"/>
            <ac:spMk id="111" creationId="{387E2ADF-DDE5-D7B9-0BDE-1F6D0EC68360}"/>
          </ac:spMkLst>
        </pc:spChg>
        <pc:spChg chg="add del mod modVis">
          <ac:chgData name="Wenwen Zhang" userId="9dd81366-5d6f-445a-b031-6ea562624431" providerId="ADAL" clId="{D6FBF965-026B-43DA-A554-C6861A0A35E4}" dt="2023-02-01T17:05:42.574" v="9061"/>
          <ac:spMkLst>
            <pc:docMk/>
            <pc:sldMk cId="853588367" sldId="2134804361"/>
            <ac:spMk id="113" creationId="{E298869D-C90F-8A34-6247-D669CA0FFBC4}"/>
          </ac:spMkLst>
        </pc:spChg>
        <pc:spChg chg="add del mod modVis">
          <ac:chgData name="Wenwen Zhang" userId="9dd81366-5d6f-445a-b031-6ea562624431" providerId="ADAL" clId="{D6FBF965-026B-43DA-A554-C6861A0A35E4}" dt="2023-02-01T17:05:50.814" v="9281"/>
          <ac:spMkLst>
            <pc:docMk/>
            <pc:sldMk cId="853588367" sldId="2134804361"/>
            <ac:spMk id="115" creationId="{B5576A47-013B-5E90-4D92-5DDBDE4A50E6}"/>
          </ac:spMkLst>
        </pc:spChg>
        <pc:spChg chg="add del mod modVis">
          <ac:chgData name="Wenwen Zhang" userId="9dd81366-5d6f-445a-b031-6ea562624431" providerId="ADAL" clId="{D6FBF965-026B-43DA-A554-C6861A0A35E4}" dt="2023-02-01T17:06:09.427" v="9501"/>
          <ac:spMkLst>
            <pc:docMk/>
            <pc:sldMk cId="853588367" sldId="2134804361"/>
            <ac:spMk id="117" creationId="{8D66BF55-AEF6-B4CB-5F62-BF478A057260}"/>
          </ac:spMkLst>
        </pc:spChg>
        <pc:spChg chg="del">
          <ac:chgData name="Wenwen Zhang" userId="9dd81366-5d6f-445a-b031-6ea562624431" providerId="ADAL" clId="{D6FBF965-026B-43DA-A554-C6861A0A35E4}" dt="2023-02-01T17:01:19.463" v="67"/>
          <ac:spMkLst>
            <pc:docMk/>
            <pc:sldMk cId="853588367" sldId="2134804361"/>
            <ac:spMk id="182" creationId="{B3AEE46D-7FC3-DC00-382C-8F8CB930C29C}"/>
          </ac:spMkLst>
        </pc:spChg>
        <pc:spChg chg="del">
          <ac:chgData name="Wenwen Zhang" userId="9dd81366-5d6f-445a-b031-6ea562624431" providerId="ADAL" clId="{D6FBF965-026B-43DA-A554-C6861A0A35E4}" dt="2023-02-01T17:01:19.463" v="58"/>
          <ac:spMkLst>
            <pc:docMk/>
            <pc:sldMk cId="853588367" sldId="2134804361"/>
            <ac:spMk id="183" creationId="{7C80A0FA-5102-1B37-436D-7E21A5DF75FD}"/>
          </ac:spMkLst>
        </pc:spChg>
        <pc:spChg chg="del">
          <ac:chgData name="Wenwen Zhang" userId="9dd81366-5d6f-445a-b031-6ea562624431" providerId="ADAL" clId="{D6FBF965-026B-43DA-A554-C6861A0A35E4}" dt="2023-02-01T17:01:19.463" v="66"/>
          <ac:spMkLst>
            <pc:docMk/>
            <pc:sldMk cId="853588367" sldId="2134804361"/>
            <ac:spMk id="184" creationId="{466F2837-939E-12F1-3E52-0DDC3E542483}"/>
          </ac:spMkLst>
        </pc:spChg>
        <pc:spChg chg="del">
          <ac:chgData name="Wenwen Zhang" userId="9dd81366-5d6f-445a-b031-6ea562624431" providerId="ADAL" clId="{D6FBF965-026B-43DA-A554-C6861A0A35E4}" dt="2023-02-01T17:01:19.463" v="59"/>
          <ac:spMkLst>
            <pc:docMk/>
            <pc:sldMk cId="853588367" sldId="2134804361"/>
            <ac:spMk id="185" creationId="{4BF34A46-6D08-8467-E8FD-438F836232AB}"/>
          </ac:spMkLst>
        </pc:spChg>
        <pc:spChg chg="del">
          <ac:chgData name="Wenwen Zhang" userId="9dd81366-5d6f-445a-b031-6ea562624431" providerId="ADAL" clId="{D6FBF965-026B-43DA-A554-C6861A0A35E4}" dt="2023-02-01T17:01:19.463" v="56"/>
          <ac:spMkLst>
            <pc:docMk/>
            <pc:sldMk cId="853588367" sldId="2134804361"/>
            <ac:spMk id="186" creationId="{21A1A72D-C3C6-6F44-7C60-2B97B8EB0332}"/>
          </ac:spMkLst>
        </pc:spChg>
        <pc:spChg chg="del">
          <ac:chgData name="Wenwen Zhang" userId="9dd81366-5d6f-445a-b031-6ea562624431" providerId="ADAL" clId="{D6FBF965-026B-43DA-A554-C6861A0A35E4}" dt="2023-02-01T17:01:19.463" v="65"/>
          <ac:spMkLst>
            <pc:docMk/>
            <pc:sldMk cId="853588367" sldId="2134804361"/>
            <ac:spMk id="187" creationId="{478A4F0E-9B6C-7A7F-D3C1-32E256B74298}"/>
          </ac:spMkLst>
        </pc:spChg>
        <pc:spChg chg="del">
          <ac:chgData name="Wenwen Zhang" userId="9dd81366-5d6f-445a-b031-6ea562624431" providerId="ADAL" clId="{D6FBF965-026B-43DA-A554-C6861A0A35E4}" dt="2023-02-01T17:01:19.463" v="64"/>
          <ac:spMkLst>
            <pc:docMk/>
            <pc:sldMk cId="853588367" sldId="2134804361"/>
            <ac:spMk id="188" creationId="{9D9687CC-DB46-CC00-540E-4669B8F657EB}"/>
          </ac:spMkLst>
        </pc:spChg>
        <pc:spChg chg="del">
          <ac:chgData name="Wenwen Zhang" userId="9dd81366-5d6f-445a-b031-6ea562624431" providerId="ADAL" clId="{D6FBF965-026B-43DA-A554-C6861A0A35E4}" dt="2023-02-01T17:01:19.463" v="51"/>
          <ac:spMkLst>
            <pc:docMk/>
            <pc:sldMk cId="853588367" sldId="2134804361"/>
            <ac:spMk id="189" creationId="{C59FD56A-50EE-3BA6-D621-7FD10E5A2A27}"/>
          </ac:spMkLst>
        </pc:spChg>
        <pc:spChg chg="del">
          <ac:chgData name="Wenwen Zhang" userId="9dd81366-5d6f-445a-b031-6ea562624431" providerId="ADAL" clId="{D6FBF965-026B-43DA-A554-C6861A0A35E4}" dt="2023-02-01T17:01:19.463" v="61"/>
          <ac:spMkLst>
            <pc:docMk/>
            <pc:sldMk cId="853588367" sldId="2134804361"/>
            <ac:spMk id="190" creationId="{AC1FAA8A-949B-BD0C-207A-07B05B145E0D}"/>
          </ac:spMkLst>
        </pc:spChg>
        <pc:spChg chg="del">
          <ac:chgData name="Wenwen Zhang" userId="9dd81366-5d6f-445a-b031-6ea562624431" providerId="ADAL" clId="{D6FBF965-026B-43DA-A554-C6861A0A35E4}" dt="2023-02-01T17:01:19.463" v="60"/>
          <ac:spMkLst>
            <pc:docMk/>
            <pc:sldMk cId="853588367" sldId="2134804361"/>
            <ac:spMk id="191" creationId="{4643F17C-190F-98D7-7502-3B3CCE2572F2}"/>
          </ac:spMkLst>
        </pc:spChg>
        <pc:spChg chg="del">
          <ac:chgData name="Wenwen Zhang" userId="9dd81366-5d6f-445a-b031-6ea562624431" providerId="ADAL" clId="{D6FBF965-026B-43DA-A554-C6861A0A35E4}" dt="2023-02-01T17:01:19.463" v="57"/>
          <ac:spMkLst>
            <pc:docMk/>
            <pc:sldMk cId="853588367" sldId="2134804361"/>
            <ac:spMk id="192" creationId="{CE96726D-DA07-1CA7-4492-CA5167CE313E}"/>
          </ac:spMkLst>
        </pc:spChg>
        <pc:spChg chg="del">
          <ac:chgData name="Wenwen Zhang" userId="9dd81366-5d6f-445a-b031-6ea562624431" providerId="ADAL" clId="{D6FBF965-026B-43DA-A554-C6861A0A35E4}" dt="2023-02-01T17:01:19.463" v="55"/>
          <ac:spMkLst>
            <pc:docMk/>
            <pc:sldMk cId="853588367" sldId="2134804361"/>
            <ac:spMk id="193" creationId="{9A644342-E14C-788E-4626-0AB2D7DA728C}"/>
          </ac:spMkLst>
        </pc:spChg>
        <pc:spChg chg="del">
          <ac:chgData name="Wenwen Zhang" userId="9dd81366-5d6f-445a-b031-6ea562624431" providerId="ADAL" clId="{D6FBF965-026B-43DA-A554-C6861A0A35E4}" dt="2023-02-01T17:01:19.463" v="53"/>
          <ac:spMkLst>
            <pc:docMk/>
            <pc:sldMk cId="853588367" sldId="2134804361"/>
            <ac:spMk id="194" creationId="{EDEF8D30-39FB-7CF6-1C27-E53DF8B0676C}"/>
          </ac:spMkLst>
        </pc:spChg>
        <pc:spChg chg="del">
          <ac:chgData name="Wenwen Zhang" userId="9dd81366-5d6f-445a-b031-6ea562624431" providerId="ADAL" clId="{D6FBF965-026B-43DA-A554-C6861A0A35E4}" dt="2023-02-01T17:01:19.463" v="54"/>
          <ac:spMkLst>
            <pc:docMk/>
            <pc:sldMk cId="853588367" sldId="2134804361"/>
            <ac:spMk id="195" creationId="{536B64B2-8A96-9AA6-2EBC-61EA93E64843}"/>
          </ac:spMkLst>
        </pc:spChg>
        <pc:spChg chg="del">
          <ac:chgData name="Wenwen Zhang" userId="9dd81366-5d6f-445a-b031-6ea562624431" providerId="ADAL" clId="{D6FBF965-026B-43DA-A554-C6861A0A35E4}" dt="2023-02-01T17:01:19.463" v="63"/>
          <ac:spMkLst>
            <pc:docMk/>
            <pc:sldMk cId="853588367" sldId="2134804361"/>
            <ac:spMk id="197" creationId="{A7DB2152-384A-C09A-A536-62AD203AC80E}"/>
          </ac:spMkLst>
        </pc:spChg>
        <pc:spChg chg="del">
          <ac:chgData name="Wenwen Zhang" userId="9dd81366-5d6f-445a-b031-6ea562624431" providerId="ADAL" clId="{D6FBF965-026B-43DA-A554-C6861A0A35E4}" dt="2023-02-01T17:01:19.447" v="12"/>
          <ac:spMkLst>
            <pc:docMk/>
            <pc:sldMk cId="853588367" sldId="2134804361"/>
            <ac:spMk id="200" creationId="{F85D49DF-C99E-BC99-7621-99708DE4BE65}"/>
          </ac:spMkLst>
        </pc:spChg>
        <pc:spChg chg="del">
          <ac:chgData name="Wenwen Zhang" userId="9dd81366-5d6f-445a-b031-6ea562624431" providerId="ADAL" clId="{D6FBF965-026B-43DA-A554-C6861A0A35E4}" dt="2023-02-01T17:01:19.447" v="5"/>
          <ac:spMkLst>
            <pc:docMk/>
            <pc:sldMk cId="853588367" sldId="2134804361"/>
            <ac:spMk id="201" creationId="{4CD16581-8625-DCD4-849D-03167426D997}"/>
          </ac:spMkLst>
        </pc:spChg>
        <pc:spChg chg="del">
          <ac:chgData name="Wenwen Zhang" userId="9dd81366-5d6f-445a-b031-6ea562624431" providerId="ADAL" clId="{D6FBF965-026B-43DA-A554-C6861A0A35E4}" dt="2023-02-01T17:01:19.447" v="11"/>
          <ac:spMkLst>
            <pc:docMk/>
            <pc:sldMk cId="853588367" sldId="2134804361"/>
            <ac:spMk id="202" creationId="{60B3A55A-8F80-7819-5787-9E47A71CEA93}"/>
          </ac:spMkLst>
        </pc:spChg>
        <pc:spChg chg="del">
          <ac:chgData name="Wenwen Zhang" userId="9dd81366-5d6f-445a-b031-6ea562624431" providerId="ADAL" clId="{D6FBF965-026B-43DA-A554-C6861A0A35E4}" dt="2023-02-01T17:01:19.447" v="6"/>
          <ac:spMkLst>
            <pc:docMk/>
            <pc:sldMk cId="853588367" sldId="2134804361"/>
            <ac:spMk id="203" creationId="{22B40922-59C5-C95D-9CD2-0D659FB17000}"/>
          </ac:spMkLst>
        </pc:spChg>
        <pc:spChg chg="del">
          <ac:chgData name="Wenwen Zhang" userId="9dd81366-5d6f-445a-b031-6ea562624431" providerId="ADAL" clId="{D6FBF965-026B-43DA-A554-C6861A0A35E4}" dt="2023-02-01T17:01:19.447" v="10"/>
          <ac:spMkLst>
            <pc:docMk/>
            <pc:sldMk cId="853588367" sldId="2134804361"/>
            <ac:spMk id="204" creationId="{FBBE7D84-59E9-72D1-BA65-945450F9D196}"/>
          </ac:spMkLst>
        </pc:spChg>
        <pc:spChg chg="del">
          <ac:chgData name="Wenwen Zhang" userId="9dd81366-5d6f-445a-b031-6ea562624431" providerId="ADAL" clId="{D6FBF965-026B-43DA-A554-C6861A0A35E4}" dt="2023-02-01T17:01:19.447" v="9"/>
          <ac:spMkLst>
            <pc:docMk/>
            <pc:sldMk cId="853588367" sldId="2134804361"/>
            <ac:spMk id="205" creationId="{10A7F65C-6640-20BE-537B-C840C779E89D}"/>
          </ac:spMkLst>
        </pc:spChg>
        <pc:spChg chg="del">
          <ac:chgData name="Wenwen Zhang" userId="9dd81366-5d6f-445a-b031-6ea562624431" providerId="ADAL" clId="{D6FBF965-026B-43DA-A554-C6861A0A35E4}" dt="2023-02-01T17:01:19.447" v="7"/>
          <ac:spMkLst>
            <pc:docMk/>
            <pc:sldMk cId="853588367" sldId="2134804361"/>
            <ac:spMk id="206" creationId="{B16C651D-C92F-F21D-30D1-E8B8980F9897}"/>
          </ac:spMkLst>
        </pc:spChg>
        <pc:spChg chg="del">
          <ac:chgData name="Wenwen Zhang" userId="9dd81366-5d6f-445a-b031-6ea562624431" providerId="ADAL" clId="{D6FBF965-026B-43DA-A554-C6861A0A35E4}" dt="2023-02-01T17:01:19.447" v="8"/>
          <ac:spMkLst>
            <pc:docMk/>
            <pc:sldMk cId="853588367" sldId="2134804361"/>
            <ac:spMk id="207" creationId="{6C2E7F76-E911-F79A-E65F-26D61CD6A7DD}"/>
          </ac:spMkLst>
        </pc:spChg>
        <pc:spChg chg="del">
          <ac:chgData name="Wenwen Zhang" userId="9dd81366-5d6f-445a-b031-6ea562624431" providerId="ADAL" clId="{D6FBF965-026B-43DA-A554-C6861A0A35E4}" dt="2023-02-01T17:01:19.447" v="4"/>
          <ac:spMkLst>
            <pc:docMk/>
            <pc:sldMk cId="853588367" sldId="2134804361"/>
            <ac:spMk id="208" creationId="{4DC5568B-B330-B67A-E340-D73EAD652E6C}"/>
          </ac:spMkLst>
        </pc:spChg>
        <pc:spChg chg="del">
          <ac:chgData name="Wenwen Zhang" userId="9dd81366-5d6f-445a-b031-6ea562624431" providerId="ADAL" clId="{D6FBF965-026B-43DA-A554-C6861A0A35E4}" dt="2023-02-01T17:01:19.447" v="3"/>
          <ac:spMkLst>
            <pc:docMk/>
            <pc:sldMk cId="853588367" sldId="2134804361"/>
            <ac:spMk id="209" creationId="{FE7824FE-A243-732E-E19C-828260E7BF4E}"/>
          </ac:spMkLst>
        </pc:spChg>
        <pc:spChg chg="del">
          <ac:chgData name="Wenwen Zhang" userId="9dd81366-5d6f-445a-b031-6ea562624431" providerId="ADAL" clId="{D6FBF965-026B-43DA-A554-C6861A0A35E4}" dt="2023-02-01T17:01:19.447" v="2"/>
          <ac:spMkLst>
            <pc:docMk/>
            <pc:sldMk cId="853588367" sldId="2134804361"/>
            <ac:spMk id="210" creationId="{00B41D97-BDB2-DFFB-B4D8-07505D7D11A3}"/>
          </ac:spMkLst>
        </pc:spChg>
        <pc:spChg chg="del">
          <ac:chgData name="Wenwen Zhang" userId="9dd81366-5d6f-445a-b031-6ea562624431" providerId="ADAL" clId="{D6FBF965-026B-43DA-A554-C6861A0A35E4}" dt="2023-02-01T17:01:19.447" v="1"/>
          <ac:spMkLst>
            <pc:docMk/>
            <pc:sldMk cId="853588367" sldId="2134804361"/>
            <ac:spMk id="211" creationId="{E6564AAB-1173-815E-B5BD-E205ADBA76CB}"/>
          </ac:spMkLst>
        </pc:spChg>
        <pc:spChg chg="del">
          <ac:chgData name="Wenwen Zhang" userId="9dd81366-5d6f-445a-b031-6ea562624431" providerId="ADAL" clId="{D6FBF965-026B-43DA-A554-C6861A0A35E4}" dt="2023-02-01T17:01:19.447" v="0"/>
          <ac:spMkLst>
            <pc:docMk/>
            <pc:sldMk cId="853588367" sldId="2134804361"/>
            <ac:spMk id="212" creationId="{21DBC94A-5A9E-44BD-CB01-1D3D6B995961}"/>
          </ac:spMkLst>
        </pc:spChg>
        <pc:spChg chg="del">
          <ac:chgData name="Wenwen Zhang" userId="9dd81366-5d6f-445a-b031-6ea562624431" providerId="ADAL" clId="{D6FBF965-026B-43DA-A554-C6861A0A35E4}" dt="2023-02-01T17:01:19.447" v="36"/>
          <ac:spMkLst>
            <pc:docMk/>
            <pc:sldMk cId="853588367" sldId="2134804361"/>
            <ac:spMk id="225" creationId="{A44EB96E-6295-E39A-EA08-3DC00FF34690}"/>
          </ac:spMkLst>
        </pc:spChg>
        <pc:spChg chg="del">
          <ac:chgData name="Wenwen Zhang" userId="9dd81366-5d6f-445a-b031-6ea562624431" providerId="ADAL" clId="{D6FBF965-026B-43DA-A554-C6861A0A35E4}" dt="2023-02-01T17:01:19.463" v="39"/>
          <ac:spMkLst>
            <pc:docMk/>
            <pc:sldMk cId="853588367" sldId="2134804361"/>
            <ac:spMk id="226" creationId="{CFB5A497-53E0-EFDB-4052-90A38CE6DBE6}"/>
          </ac:spMkLst>
        </pc:spChg>
        <pc:spChg chg="del">
          <ac:chgData name="Wenwen Zhang" userId="9dd81366-5d6f-445a-b031-6ea562624431" providerId="ADAL" clId="{D6FBF965-026B-43DA-A554-C6861A0A35E4}" dt="2023-02-01T17:01:19.463" v="42"/>
          <ac:spMkLst>
            <pc:docMk/>
            <pc:sldMk cId="853588367" sldId="2134804361"/>
            <ac:spMk id="227" creationId="{F14DAB98-5845-AF7D-7617-B46DDC477C31}"/>
          </ac:spMkLst>
        </pc:spChg>
        <pc:spChg chg="del">
          <ac:chgData name="Wenwen Zhang" userId="9dd81366-5d6f-445a-b031-6ea562624431" providerId="ADAL" clId="{D6FBF965-026B-43DA-A554-C6861A0A35E4}" dt="2023-02-01T17:01:19.463" v="41"/>
          <ac:spMkLst>
            <pc:docMk/>
            <pc:sldMk cId="853588367" sldId="2134804361"/>
            <ac:spMk id="228" creationId="{147A806E-57E7-24E8-1A24-FE3B8139F034}"/>
          </ac:spMkLst>
        </pc:spChg>
        <pc:spChg chg="del">
          <ac:chgData name="Wenwen Zhang" userId="9dd81366-5d6f-445a-b031-6ea562624431" providerId="ADAL" clId="{D6FBF965-026B-43DA-A554-C6861A0A35E4}" dt="2023-02-01T17:01:19.463" v="40"/>
          <ac:spMkLst>
            <pc:docMk/>
            <pc:sldMk cId="853588367" sldId="2134804361"/>
            <ac:spMk id="229" creationId="{36859ED8-BDDA-8EDF-5F8A-7F3773F98A1D}"/>
          </ac:spMkLst>
        </pc:spChg>
        <pc:spChg chg="del">
          <ac:chgData name="Wenwen Zhang" userId="9dd81366-5d6f-445a-b031-6ea562624431" providerId="ADAL" clId="{D6FBF965-026B-43DA-A554-C6861A0A35E4}" dt="2023-02-01T17:01:19.463" v="38"/>
          <ac:spMkLst>
            <pc:docMk/>
            <pc:sldMk cId="853588367" sldId="2134804361"/>
            <ac:spMk id="230" creationId="{0B47B3B3-68D7-336D-2B9E-E787921A554A}"/>
          </ac:spMkLst>
        </pc:spChg>
        <pc:spChg chg="del">
          <ac:chgData name="Wenwen Zhang" userId="9dd81366-5d6f-445a-b031-6ea562624431" providerId="ADAL" clId="{D6FBF965-026B-43DA-A554-C6861A0A35E4}" dt="2023-02-01T17:01:19.463" v="37"/>
          <ac:spMkLst>
            <pc:docMk/>
            <pc:sldMk cId="853588367" sldId="2134804361"/>
            <ac:spMk id="231" creationId="{B69ACB20-68C5-2A07-F6CA-B0F0CB6086F7}"/>
          </ac:spMkLst>
        </pc:spChg>
        <pc:spChg chg="del">
          <ac:chgData name="Wenwen Zhang" userId="9dd81366-5d6f-445a-b031-6ea562624431" providerId="ADAL" clId="{D6FBF965-026B-43DA-A554-C6861A0A35E4}" dt="2023-02-01T17:01:19.447" v="35"/>
          <ac:spMkLst>
            <pc:docMk/>
            <pc:sldMk cId="853588367" sldId="2134804361"/>
            <ac:spMk id="232" creationId="{52F5FA8B-E32C-F283-5258-43E385076D4F}"/>
          </ac:spMkLst>
        </pc:spChg>
        <pc:spChg chg="del">
          <ac:chgData name="Wenwen Zhang" userId="9dd81366-5d6f-445a-b031-6ea562624431" providerId="ADAL" clId="{D6FBF965-026B-43DA-A554-C6861A0A35E4}" dt="2023-02-01T17:01:19.447" v="33"/>
          <ac:spMkLst>
            <pc:docMk/>
            <pc:sldMk cId="853588367" sldId="2134804361"/>
            <ac:spMk id="233" creationId="{715C685F-BC23-F8D8-4ACF-61C0FDDA18EC}"/>
          </ac:spMkLst>
        </pc:spChg>
        <pc:spChg chg="del">
          <ac:chgData name="Wenwen Zhang" userId="9dd81366-5d6f-445a-b031-6ea562624431" providerId="ADAL" clId="{D6FBF965-026B-43DA-A554-C6861A0A35E4}" dt="2023-02-01T17:01:19.447" v="34"/>
          <ac:spMkLst>
            <pc:docMk/>
            <pc:sldMk cId="853588367" sldId="2134804361"/>
            <ac:spMk id="234" creationId="{648E7460-B0FE-4C60-8447-B2114FAB2EC8}"/>
          </ac:spMkLst>
        </pc:spChg>
        <pc:spChg chg="del">
          <ac:chgData name="Wenwen Zhang" userId="9dd81366-5d6f-445a-b031-6ea562624431" providerId="ADAL" clId="{D6FBF965-026B-43DA-A554-C6861A0A35E4}" dt="2023-02-01T17:01:19.447" v="32"/>
          <ac:spMkLst>
            <pc:docMk/>
            <pc:sldMk cId="853588367" sldId="2134804361"/>
            <ac:spMk id="235" creationId="{04919520-DDB6-A4FF-8422-C51F6295FF6D}"/>
          </ac:spMkLst>
        </pc:spChg>
        <pc:spChg chg="del">
          <ac:chgData name="Wenwen Zhang" userId="9dd81366-5d6f-445a-b031-6ea562624431" providerId="ADAL" clId="{D6FBF965-026B-43DA-A554-C6861A0A35E4}" dt="2023-02-01T17:01:19.447" v="31"/>
          <ac:spMkLst>
            <pc:docMk/>
            <pc:sldMk cId="853588367" sldId="2134804361"/>
            <ac:spMk id="236" creationId="{FC3F9517-036A-3BDB-014D-0C0025A2813E}"/>
          </ac:spMkLst>
        </pc:spChg>
        <pc:spChg chg="del">
          <ac:chgData name="Wenwen Zhang" userId="9dd81366-5d6f-445a-b031-6ea562624431" providerId="ADAL" clId="{D6FBF965-026B-43DA-A554-C6861A0A35E4}" dt="2023-02-01T17:01:19.447" v="30"/>
          <ac:spMkLst>
            <pc:docMk/>
            <pc:sldMk cId="853588367" sldId="2134804361"/>
            <ac:spMk id="238" creationId="{E3963AB7-67B6-13E3-A842-F6DCD1B37E07}"/>
          </ac:spMkLst>
        </pc:spChg>
        <pc:spChg chg="del">
          <ac:chgData name="Wenwen Zhang" userId="9dd81366-5d6f-445a-b031-6ea562624431" providerId="ADAL" clId="{D6FBF965-026B-43DA-A554-C6861A0A35E4}" dt="2023-02-01T17:01:19.463" v="44"/>
          <ac:spMkLst>
            <pc:docMk/>
            <pc:sldMk cId="853588367" sldId="2134804361"/>
            <ac:spMk id="240" creationId="{177321B5-2152-DFC5-12B4-01511B7366CF}"/>
          </ac:spMkLst>
        </pc:spChg>
        <pc:spChg chg="del">
          <ac:chgData name="Wenwen Zhang" userId="9dd81366-5d6f-445a-b031-6ea562624431" providerId="ADAL" clId="{D6FBF965-026B-43DA-A554-C6861A0A35E4}" dt="2023-02-01T17:01:19.463" v="48"/>
          <ac:spMkLst>
            <pc:docMk/>
            <pc:sldMk cId="853588367" sldId="2134804361"/>
            <ac:spMk id="241" creationId="{1AF221D4-CC72-3909-6227-8BBE3508917B}"/>
          </ac:spMkLst>
        </pc:spChg>
        <pc:spChg chg="del">
          <ac:chgData name="Wenwen Zhang" userId="9dd81366-5d6f-445a-b031-6ea562624431" providerId="ADAL" clId="{D6FBF965-026B-43DA-A554-C6861A0A35E4}" dt="2023-02-01T17:01:19.463" v="45"/>
          <ac:spMkLst>
            <pc:docMk/>
            <pc:sldMk cId="853588367" sldId="2134804361"/>
            <ac:spMk id="242" creationId="{5AB53019-5439-3E56-AD42-D65C5D782EF3}"/>
          </ac:spMkLst>
        </pc:spChg>
        <pc:spChg chg="del">
          <ac:chgData name="Wenwen Zhang" userId="9dd81366-5d6f-445a-b031-6ea562624431" providerId="ADAL" clId="{D6FBF965-026B-43DA-A554-C6861A0A35E4}" dt="2023-02-01T17:01:19.447" v="20"/>
          <ac:spMkLst>
            <pc:docMk/>
            <pc:sldMk cId="853588367" sldId="2134804361"/>
            <ac:spMk id="244" creationId="{9789662B-8AF3-ECEC-8D92-8542CA5A5415}"/>
          </ac:spMkLst>
        </pc:spChg>
        <pc:spChg chg="del">
          <ac:chgData name="Wenwen Zhang" userId="9dd81366-5d6f-445a-b031-6ea562624431" providerId="ADAL" clId="{D6FBF965-026B-43DA-A554-C6861A0A35E4}" dt="2023-02-01T17:01:19.447" v="15"/>
          <ac:spMkLst>
            <pc:docMk/>
            <pc:sldMk cId="853588367" sldId="2134804361"/>
            <ac:spMk id="245" creationId="{AE636016-24A6-B580-91F8-8BEDF1449A18}"/>
          </ac:spMkLst>
        </pc:spChg>
        <pc:spChg chg="del">
          <ac:chgData name="Wenwen Zhang" userId="9dd81366-5d6f-445a-b031-6ea562624431" providerId="ADAL" clId="{D6FBF965-026B-43DA-A554-C6861A0A35E4}" dt="2023-02-01T17:01:19.447" v="19"/>
          <ac:spMkLst>
            <pc:docMk/>
            <pc:sldMk cId="853588367" sldId="2134804361"/>
            <ac:spMk id="246" creationId="{FEA8AF75-575A-538D-03E9-9DCC1AE5255B}"/>
          </ac:spMkLst>
        </pc:spChg>
        <pc:spChg chg="del">
          <ac:chgData name="Wenwen Zhang" userId="9dd81366-5d6f-445a-b031-6ea562624431" providerId="ADAL" clId="{D6FBF965-026B-43DA-A554-C6861A0A35E4}" dt="2023-02-01T17:01:19.447" v="27"/>
          <ac:spMkLst>
            <pc:docMk/>
            <pc:sldMk cId="853588367" sldId="2134804361"/>
            <ac:spMk id="247" creationId="{5AD77F35-6016-21E8-FC55-015EC259FC3B}"/>
          </ac:spMkLst>
        </pc:spChg>
        <pc:spChg chg="del">
          <ac:chgData name="Wenwen Zhang" userId="9dd81366-5d6f-445a-b031-6ea562624431" providerId="ADAL" clId="{D6FBF965-026B-43DA-A554-C6861A0A35E4}" dt="2023-02-01T17:01:19.447" v="21"/>
          <ac:spMkLst>
            <pc:docMk/>
            <pc:sldMk cId="853588367" sldId="2134804361"/>
            <ac:spMk id="248" creationId="{98361EF5-FDA7-6450-5D38-60826448E76D}"/>
          </ac:spMkLst>
        </pc:spChg>
        <pc:spChg chg="del">
          <ac:chgData name="Wenwen Zhang" userId="9dd81366-5d6f-445a-b031-6ea562624431" providerId="ADAL" clId="{D6FBF965-026B-43DA-A554-C6861A0A35E4}" dt="2023-02-01T17:01:19.447" v="23"/>
          <ac:spMkLst>
            <pc:docMk/>
            <pc:sldMk cId="853588367" sldId="2134804361"/>
            <ac:spMk id="249" creationId="{60F1E809-E828-79E0-15A6-EC9EC9A7FD5D}"/>
          </ac:spMkLst>
        </pc:spChg>
        <pc:spChg chg="del">
          <ac:chgData name="Wenwen Zhang" userId="9dd81366-5d6f-445a-b031-6ea562624431" providerId="ADAL" clId="{D6FBF965-026B-43DA-A554-C6861A0A35E4}" dt="2023-02-01T17:01:19.447" v="24"/>
          <ac:spMkLst>
            <pc:docMk/>
            <pc:sldMk cId="853588367" sldId="2134804361"/>
            <ac:spMk id="250" creationId="{7EF30611-060A-FE2E-8316-8CFD469678E5}"/>
          </ac:spMkLst>
        </pc:spChg>
        <pc:spChg chg="del">
          <ac:chgData name="Wenwen Zhang" userId="9dd81366-5d6f-445a-b031-6ea562624431" providerId="ADAL" clId="{D6FBF965-026B-43DA-A554-C6861A0A35E4}" dt="2023-02-01T17:01:19.447" v="25"/>
          <ac:spMkLst>
            <pc:docMk/>
            <pc:sldMk cId="853588367" sldId="2134804361"/>
            <ac:spMk id="251" creationId="{C9CF0188-2F15-9B81-C729-A33BAEF0C7AF}"/>
          </ac:spMkLst>
        </pc:spChg>
        <pc:spChg chg="del">
          <ac:chgData name="Wenwen Zhang" userId="9dd81366-5d6f-445a-b031-6ea562624431" providerId="ADAL" clId="{D6FBF965-026B-43DA-A554-C6861A0A35E4}" dt="2023-02-01T17:01:19.447" v="26"/>
          <ac:spMkLst>
            <pc:docMk/>
            <pc:sldMk cId="853588367" sldId="2134804361"/>
            <ac:spMk id="252" creationId="{51791C48-C4E9-7099-9496-37046B03DD13}"/>
          </ac:spMkLst>
        </pc:spChg>
        <pc:spChg chg="del">
          <ac:chgData name="Wenwen Zhang" userId="9dd81366-5d6f-445a-b031-6ea562624431" providerId="ADAL" clId="{D6FBF965-026B-43DA-A554-C6861A0A35E4}" dt="2023-02-01T17:01:19.447" v="22"/>
          <ac:spMkLst>
            <pc:docMk/>
            <pc:sldMk cId="853588367" sldId="2134804361"/>
            <ac:spMk id="253" creationId="{3FFF2848-F769-7F73-7528-B4E48771D47B}"/>
          </ac:spMkLst>
        </pc:spChg>
        <pc:spChg chg="del">
          <ac:chgData name="Wenwen Zhang" userId="9dd81366-5d6f-445a-b031-6ea562624431" providerId="ADAL" clId="{D6FBF965-026B-43DA-A554-C6861A0A35E4}" dt="2023-02-01T17:01:19.447" v="18"/>
          <ac:spMkLst>
            <pc:docMk/>
            <pc:sldMk cId="853588367" sldId="2134804361"/>
            <ac:spMk id="254" creationId="{6DA8F0AF-ACE3-B446-D6B0-A89278C59A5D}"/>
          </ac:spMkLst>
        </pc:spChg>
        <pc:spChg chg="del">
          <ac:chgData name="Wenwen Zhang" userId="9dd81366-5d6f-445a-b031-6ea562624431" providerId="ADAL" clId="{D6FBF965-026B-43DA-A554-C6861A0A35E4}" dt="2023-02-01T17:01:19.447" v="17"/>
          <ac:spMkLst>
            <pc:docMk/>
            <pc:sldMk cId="853588367" sldId="2134804361"/>
            <ac:spMk id="255" creationId="{7C4C10AB-DF6E-D883-04DC-C681581435D3}"/>
          </ac:spMkLst>
        </pc:spChg>
        <pc:spChg chg="del">
          <ac:chgData name="Wenwen Zhang" userId="9dd81366-5d6f-445a-b031-6ea562624431" providerId="ADAL" clId="{D6FBF965-026B-43DA-A554-C6861A0A35E4}" dt="2023-02-01T17:01:19.447" v="16"/>
          <ac:spMkLst>
            <pc:docMk/>
            <pc:sldMk cId="853588367" sldId="2134804361"/>
            <ac:spMk id="256" creationId="{8FFE36DF-40C8-5EF9-8EDC-3538D471D5F9}"/>
          </ac:spMkLst>
        </pc:spChg>
        <pc:spChg chg="mod ord">
          <ac:chgData name="Wenwen Zhang" userId="9dd81366-5d6f-445a-b031-6ea562624431" providerId="ADAL" clId="{D6FBF965-026B-43DA-A554-C6861A0A35E4}" dt="2023-02-01T17:07:34.468" v="9979"/>
          <ac:spMkLst>
            <pc:docMk/>
            <pc:sldMk cId="853588367" sldId="2134804361"/>
            <ac:spMk id="271" creationId="{61094CDF-3D01-5126-7969-6F62789EAC01}"/>
          </ac:spMkLst>
        </pc:spChg>
        <pc:graphicFrameChg chg="add del mod replST">
          <ac:chgData name="Wenwen Zhang" userId="9dd81366-5d6f-445a-b031-6ea562624431" providerId="ADAL" clId="{D6FBF965-026B-43DA-A554-C6861A0A35E4}" dt="2023-02-01T17:01:38.680" v="1597"/>
          <ac:graphicFrameMkLst>
            <pc:docMk/>
            <pc:sldMk cId="853588367" sldId="2134804361"/>
            <ac:graphicFrameMk id="4" creationId="{71198CB4-3FEE-A8FA-1B08-4EFC2A5BE1C9}"/>
          </ac:graphicFrameMkLst>
        </pc:graphicFrameChg>
        <pc:graphicFrameChg chg="del">
          <ac:chgData name="Wenwen Zhang" userId="9dd81366-5d6f-445a-b031-6ea562624431" providerId="ADAL" clId="{D6FBF965-026B-43DA-A554-C6861A0A35E4}" dt="2023-02-01T17:01:19.463" v="69"/>
          <ac:graphicFrameMkLst>
            <pc:docMk/>
            <pc:sldMk cId="853588367" sldId="2134804361"/>
            <ac:graphicFrameMk id="10" creationId="{7925454E-2909-D57B-FEFE-EECD06B33CEB}"/>
          </ac:graphicFrameMkLst>
        </pc:graphicFrameChg>
        <pc:graphicFrameChg chg="del">
          <ac:chgData name="Wenwen Zhang" userId="9dd81366-5d6f-445a-b031-6ea562624431" providerId="ADAL" clId="{D6FBF965-026B-43DA-A554-C6861A0A35E4}" dt="2023-02-01T17:01:19.463" v="50"/>
          <ac:graphicFrameMkLst>
            <pc:docMk/>
            <pc:sldMk cId="853588367" sldId="2134804361"/>
            <ac:graphicFrameMk id="14" creationId="{895EF841-22D9-1FAB-85F5-9F6FFF7CA150}"/>
          </ac:graphicFrameMkLst>
        </pc:graphicFrameChg>
        <pc:graphicFrameChg chg="add del mod replST">
          <ac:chgData name="Wenwen Zhang" userId="9dd81366-5d6f-445a-b031-6ea562624431" providerId="ADAL" clId="{D6FBF965-026B-43DA-A554-C6861A0A35E4}" dt="2023-02-01T17:01:39.077" v="2140"/>
          <ac:graphicFrameMkLst>
            <pc:docMk/>
            <pc:sldMk cId="853588367" sldId="2134804361"/>
            <ac:graphicFrameMk id="24" creationId="{281A3088-BA39-8B95-D763-14B39C1A8CF1}"/>
          </ac:graphicFrameMkLst>
        </pc:graphicFrameChg>
        <pc:graphicFrameChg chg="mod">
          <ac:chgData name="Wenwen Zhang" userId="9dd81366-5d6f-445a-b031-6ea562624431" providerId="ADAL" clId="{D6FBF965-026B-43DA-A554-C6861A0A35E4}" dt="2023-02-01T17:07:34.481" v="9983"/>
          <ac:graphicFrameMkLst>
            <pc:docMk/>
            <pc:sldMk cId="853588367" sldId="2134804361"/>
            <ac:graphicFrameMk id="28" creationId="{015DFAEE-F78A-C272-92CE-F25C3417CAD0}"/>
          </ac:graphicFrameMkLst>
        </pc:graphicFrameChg>
        <pc:graphicFrameChg chg="add del mod replST">
          <ac:chgData name="Wenwen Zhang" userId="9dd81366-5d6f-445a-b031-6ea562624431" providerId="ADAL" clId="{D6FBF965-026B-43DA-A554-C6861A0A35E4}" dt="2023-02-01T17:01:39.487" v="2699"/>
          <ac:graphicFrameMkLst>
            <pc:docMk/>
            <pc:sldMk cId="853588367" sldId="2134804361"/>
            <ac:graphicFrameMk id="45" creationId="{B1403E26-C10E-965A-20E5-2C7EECBE14F0}"/>
          </ac:graphicFrameMkLst>
        </pc:graphicFrameChg>
        <pc:graphicFrameChg chg="add del mod replST">
          <ac:chgData name="Wenwen Zhang" userId="9dd81366-5d6f-445a-b031-6ea562624431" providerId="ADAL" clId="{D6FBF965-026B-43DA-A554-C6861A0A35E4}" dt="2023-02-01T17:01:39.960" v="3382"/>
          <ac:graphicFrameMkLst>
            <pc:docMk/>
            <pc:sldMk cId="853588367" sldId="2134804361"/>
            <ac:graphicFrameMk id="59" creationId="{7B7104E3-55C9-0B75-5F23-522E7A92F2F0}"/>
          </ac:graphicFrameMkLst>
        </pc:graphicFrameChg>
        <pc:graphicFrameChg chg="add del mod ord replST">
          <ac:chgData name="Wenwen Zhang" userId="9dd81366-5d6f-445a-b031-6ea562624431" providerId="ADAL" clId="{D6FBF965-026B-43DA-A554-C6861A0A35E4}" dt="2023-02-01T17:01:54.583" v="3628"/>
          <ac:graphicFrameMkLst>
            <pc:docMk/>
            <pc:sldMk cId="853588367" sldId="2134804361"/>
            <ac:graphicFrameMk id="74" creationId="{0B1115D4-DE1A-1B9A-01B1-F3FC33441FB0}"/>
          </ac:graphicFrameMkLst>
        </pc:graphicFrameChg>
        <pc:graphicFrameChg chg="add del mod ord replST">
          <ac:chgData name="Wenwen Zhang" userId="9dd81366-5d6f-445a-b031-6ea562624431" providerId="ADAL" clId="{D6FBF965-026B-43DA-A554-C6861A0A35E4}" dt="2023-02-01T17:02:12.608" v="4278"/>
          <ac:graphicFrameMkLst>
            <pc:docMk/>
            <pc:sldMk cId="853588367" sldId="2134804361"/>
            <ac:graphicFrameMk id="75" creationId="{9E861F00-F7C3-3B88-B213-4433BECDD709}"/>
          </ac:graphicFrameMkLst>
        </pc:graphicFrameChg>
        <pc:graphicFrameChg chg="add del mod ord replST">
          <ac:chgData name="Wenwen Zhang" userId="9dd81366-5d6f-445a-b031-6ea562624431" providerId="ADAL" clId="{D6FBF965-026B-43DA-A554-C6861A0A35E4}" dt="2023-02-01T17:01:54.646" v="3713"/>
          <ac:graphicFrameMkLst>
            <pc:docMk/>
            <pc:sldMk cId="853588367" sldId="2134804361"/>
            <ac:graphicFrameMk id="76" creationId="{C0FCD01A-C834-CC2B-48D4-AFFAB4EBA801}"/>
          </ac:graphicFrameMkLst>
        </pc:graphicFrameChg>
        <pc:graphicFrameChg chg="add del mod ord replST">
          <ac:chgData name="Wenwen Zhang" userId="9dd81366-5d6f-445a-b031-6ea562624431" providerId="ADAL" clId="{D6FBF965-026B-43DA-A554-C6861A0A35E4}" dt="2023-02-01T17:02:12.670" v="4351"/>
          <ac:graphicFrameMkLst>
            <pc:docMk/>
            <pc:sldMk cId="853588367" sldId="2134804361"/>
            <ac:graphicFrameMk id="77" creationId="{9546E183-BAAA-CB34-54BD-0A4DAEE4655C}"/>
          </ac:graphicFrameMkLst>
        </pc:graphicFrameChg>
        <pc:graphicFrameChg chg="add del mod ord replST">
          <ac:chgData name="Wenwen Zhang" userId="9dd81366-5d6f-445a-b031-6ea562624431" providerId="ADAL" clId="{D6FBF965-026B-43DA-A554-C6861A0A35E4}" dt="2023-02-01T17:02:00.151" v="3935"/>
          <ac:graphicFrameMkLst>
            <pc:docMk/>
            <pc:sldMk cId="853588367" sldId="2134804361"/>
            <ac:graphicFrameMk id="79" creationId="{D6154639-4C25-ECBA-8ACA-297972CA78D0}"/>
          </ac:graphicFrameMkLst>
        </pc:graphicFrameChg>
        <pc:graphicFrameChg chg="add del mod ord replST">
          <ac:chgData name="Wenwen Zhang" userId="9dd81366-5d6f-445a-b031-6ea562624431" providerId="ADAL" clId="{D6FBF965-026B-43DA-A554-C6861A0A35E4}" dt="2023-02-01T17:02:00.230" v="4020"/>
          <ac:graphicFrameMkLst>
            <pc:docMk/>
            <pc:sldMk cId="853588367" sldId="2134804361"/>
            <ac:graphicFrameMk id="80" creationId="{961EDB2E-8C24-DA1A-78C5-C923567A8EC2}"/>
          </ac:graphicFrameMkLst>
        </pc:graphicFrameChg>
        <pc:graphicFrameChg chg="add del mod ord replST">
          <ac:chgData name="Wenwen Zhang" userId="9dd81366-5d6f-445a-b031-6ea562624431" providerId="ADAL" clId="{D6FBF965-026B-43DA-A554-C6861A0A35E4}" dt="2023-02-01T17:04:21.443" v="8505"/>
          <ac:graphicFrameMkLst>
            <pc:docMk/>
            <pc:sldMk cId="853588367" sldId="2134804361"/>
            <ac:graphicFrameMk id="82" creationId="{F85F0EB1-736A-4536-1970-8AB1E34C98F2}"/>
          </ac:graphicFrameMkLst>
        </pc:graphicFrameChg>
        <pc:graphicFrameChg chg="add del mod ord replST">
          <ac:chgData name="Wenwen Zhang" userId="9dd81366-5d6f-445a-b031-6ea562624431" providerId="ADAL" clId="{D6FBF965-026B-43DA-A554-C6861A0A35E4}" dt="2023-02-01T17:04:01.037" v="6485"/>
          <ac:graphicFrameMkLst>
            <pc:docMk/>
            <pc:sldMk cId="853588367" sldId="2134804361"/>
            <ac:graphicFrameMk id="83" creationId="{17E69B72-8F77-7DD4-8524-A5318A955585}"/>
          </ac:graphicFrameMkLst>
        </pc:graphicFrameChg>
        <pc:graphicFrameChg chg="add del mod ord replST">
          <ac:chgData name="Wenwen Zhang" userId="9dd81366-5d6f-445a-b031-6ea562624431" providerId="ADAL" clId="{D6FBF965-026B-43DA-A554-C6861A0A35E4}" dt="2023-02-01T17:03:38.984" v="5381"/>
          <ac:graphicFrameMkLst>
            <pc:docMk/>
            <pc:sldMk cId="853588367" sldId="2134804361"/>
            <ac:graphicFrameMk id="85" creationId="{B0D6DD38-C7F2-8B0E-7EC8-6162C9A8F776}"/>
          </ac:graphicFrameMkLst>
        </pc:graphicFrameChg>
        <pc:graphicFrameChg chg="add del mod ord replST">
          <ac:chgData name="Wenwen Zhang" userId="9dd81366-5d6f-445a-b031-6ea562624431" providerId="ADAL" clId="{D6FBF965-026B-43DA-A554-C6861A0A35E4}" dt="2023-02-01T17:04:12.323" v="7476"/>
          <ac:graphicFrameMkLst>
            <pc:docMk/>
            <pc:sldMk cId="853588367" sldId="2134804361"/>
            <ac:graphicFrameMk id="86" creationId="{6990E95C-77BD-4C87-99AB-A24B9446D2B6}"/>
          </ac:graphicFrameMkLst>
        </pc:graphicFrameChg>
        <pc:graphicFrameChg chg="add mod ord replST delST">
          <ac:chgData name="Wenwen Zhang" userId="9dd81366-5d6f-445a-b031-6ea562624431" providerId="ADAL" clId="{D6FBF965-026B-43DA-A554-C6861A0A35E4}" dt="2023-02-01T17:02:40.559" v="4729"/>
          <ac:graphicFrameMkLst>
            <pc:docMk/>
            <pc:sldMk cId="853588367" sldId="2134804361"/>
            <ac:graphicFrameMk id="88" creationId="{BB7A33C8-2787-B9A5-668E-FEC15C8B8151}"/>
          </ac:graphicFrameMkLst>
        </pc:graphicFrameChg>
        <pc:graphicFrameChg chg="add del mod ord replST">
          <ac:chgData name="Wenwen Zhang" userId="9dd81366-5d6f-445a-b031-6ea562624431" providerId="ADAL" clId="{D6FBF965-026B-43DA-A554-C6861A0A35E4}" dt="2023-02-01T17:03:43.470" v="5606"/>
          <ac:graphicFrameMkLst>
            <pc:docMk/>
            <pc:sldMk cId="853588367" sldId="2134804361"/>
            <ac:graphicFrameMk id="92" creationId="{F2D766AE-DBEB-13CA-BFF5-10D8EF915728}"/>
          </ac:graphicFrameMkLst>
        </pc:graphicFrameChg>
        <pc:graphicFrameChg chg="add del mod ord replST">
          <ac:chgData name="Wenwen Zhang" userId="9dd81366-5d6f-445a-b031-6ea562624431" providerId="ADAL" clId="{D6FBF965-026B-43DA-A554-C6861A0A35E4}" dt="2023-02-01T17:03:55.437" v="5823"/>
          <ac:graphicFrameMkLst>
            <pc:docMk/>
            <pc:sldMk cId="853588367" sldId="2134804361"/>
            <ac:graphicFrameMk id="94" creationId="{F16F0EC1-7378-7145-4295-D168F2B03EC7}"/>
          </ac:graphicFrameMkLst>
        </pc:graphicFrameChg>
        <pc:graphicFrameChg chg="add mod ord replST">
          <ac:chgData name="Wenwen Zhang" userId="9dd81366-5d6f-445a-b031-6ea562624431" providerId="ADAL" clId="{D6FBF965-026B-43DA-A554-C6861A0A35E4}" dt="2023-02-01T17:07:07.399" v="9851"/>
          <ac:graphicFrameMkLst>
            <pc:docMk/>
            <pc:sldMk cId="853588367" sldId="2134804361"/>
            <ac:graphicFrameMk id="96" creationId="{8AE6098F-487B-B091-1CFD-A5A2E1CAFD07}"/>
          </ac:graphicFrameMkLst>
        </pc:graphicFrameChg>
        <pc:graphicFrameChg chg="add del mod ord replST">
          <ac:chgData name="Wenwen Zhang" userId="9dd81366-5d6f-445a-b031-6ea562624431" providerId="ADAL" clId="{D6FBF965-026B-43DA-A554-C6861A0A35E4}" dt="2023-02-01T17:04:04.612" v="6706"/>
          <ac:graphicFrameMkLst>
            <pc:docMk/>
            <pc:sldMk cId="853588367" sldId="2134804361"/>
            <ac:graphicFrameMk id="98" creationId="{B4CED4BE-96E5-56D6-2639-15B10950225F}"/>
          </ac:graphicFrameMkLst>
        </pc:graphicFrameChg>
        <pc:graphicFrameChg chg="add mod ord replST">
          <ac:chgData name="Wenwen Zhang" userId="9dd81366-5d6f-445a-b031-6ea562624431" providerId="ADAL" clId="{D6FBF965-026B-43DA-A554-C6861A0A35E4}" dt="2023-02-01T17:07:07.407" v="9874"/>
          <ac:graphicFrameMkLst>
            <pc:docMk/>
            <pc:sldMk cId="853588367" sldId="2134804361"/>
            <ac:graphicFrameMk id="100" creationId="{DF8FDDDD-767C-BE45-5BE2-375C55C98296}"/>
          </ac:graphicFrameMkLst>
        </pc:graphicFrameChg>
        <pc:graphicFrameChg chg="add del mod ord replST">
          <ac:chgData name="Wenwen Zhang" userId="9dd81366-5d6f-445a-b031-6ea562624431" providerId="ADAL" clId="{D6FBF965-026B-43DA-A554-C6861A0A35E4}" dt="2023-02-01T17:04:15.408" v="7697"/>
          <ac:graphicFrameMkLst>
            <pc:docMk/>
            <pc:sldMk cId="853588367" sldId="2134804361"/>
            <ac:graphicFrameMk id="102" creationId="{5DC15797-317B-33A2-DC6E-95891D6DBF72}"/>
          </ac:graphicFrameMkLst>
        </pc:graphicFrameChg>
        <pc:graphicFrameChg chg="add mod ord replST">
          <ac:chgData name="Wenwen Zhang" userId="9dd81366-5d6f-445a-b031-6ea562624431" providerId="ADAL" clId="{D6FBF965-026B-43DA-A554-C6861A0A35E4}" dt="2023-02-01T17:07:07.383" v="9799"/>
          <ac:graphicFrameMkLst>
            <pc:docMk/>
            <pc:sldMk cId="853588367" sldId="2134804361"/>
            <ac:graphicFrameMk id="108" creationId="{BAB30B52-7ACB-57DA-63D6-EDC1C5B4C641}"/>
          </ac:graphicFrameMkLst>
        </pc:graphicFrameChg>
        <pc:graphicFrameChg chg="add del mod ord replST">
          <ac:chgData name="Wenwen Zhang" userId="9dd81366-5d6f-445a-b031-6ea562624431" providerId="ADAL" clId="{D6FBF965-026B-43DA-A554-C6861A0A35E4}" dt="2023-02-01T17:04:27.706" v="8710"/>
          <ac:graphicFrameMkLst>
            <pc:docMk/>
            <pc:sldMk cId="853588367" sldId="2134804361"/>
            <ac:graphicFrameMk id="110" creationId="{9B36C845-567B-6E65-05B6-95AC0011D994}"/>
          </ac:graphicFrameMkLst>
        </pc:graphicFrameChg>
        <pc:graphicFrameChg chg="add del mod ord replST">
          <ac:chgData name="Wenwen Zhang" userId="9dd81366-5d6f-445a-b031-6ea562624431" providerId="ADAL" clId="{D6FBF965-026B-43DA-A554-C6861A0A35E4}" dt="2023-02-01T17:05:42.480" v="8935"/>
          <ac:graphicFrameMkLst>
            <pc:docMk/>
            <pc:sldMk cId="853588367" sldId="2134804361"/>
            <ac:graphicFrameMk id="112" creationId="{D200E8F7-6F8D-CDBF-F3AA-2FE53BBC6FC8}"/>
          </ac:graphicFrameMkLst>
        </pc:graphicFrameChg>
        <pc:graphicFrameChg chg="add del mod ord replST">
          <ac:chgData name="Wenwen Zhang" userId="9dd81366-5d6f-445a-b031-6ea562624431" providerId="ADAL" clId="{D6FBF965-026B-43DA-A554-C6861A0A35E4}" dt="2023-02-01T17:05:50.718" v="9155"/>
          <ac:graphicFrameMkLst>
            <pc:docMk/>
            <pc:sldMk cId="853588367" sldId="2134804361"/>
            <ac:graphicFrameMk id="114" creationId="{C02040EA-4F27-27EB-DC44-059D9AF3A467}"/>
          </ac:graphicFrameMkLst>
        </pc:graphicFrameChg>
        <pc:graphicFrameChg chg="add del mod ord replST">
          <ac:chgData name="Wenwen Zhang" userId="9dd81366-5d6f-445a-b031-6ea562624431" providerId="ADAL" clId="{D6FBF965-026B-43DA-A554-C6861A0A35E4}" dt="2023-02-01T17:06:09.348" v="9375"/>
          <ac:graphicFrameMkLst>
            <pc:docMk/>
            <pc:sldMk cId="853588367" sldId="2134804361"/>
            <ac:graphicFrameMk id="116" creationId="{48DAB9FE-D8CF-DFDC-0984-C499BCA179DD}"/>
          </ac:graphicFrameMkLst>
        </pc:graphicFrameChg>
        <pc:graphicFrameChg chg="add mod ord replST">
          <ac:chgData name="Wenwen Zhang" userId="9dd81366-5d6f-445a-b031-6ea562624431" providerId="ADAL" clId="{D6FBF965-026B-43DA-A554-C6861A0A35E4}" dt="2023-02-01T17:07:07.383" v="9830"/>
          <ac:graphicFrameMkLst>
            <pc:docMk/>
            <pc:sldMk cId="853588367" sldId="2134804361"/>
            <ac:graphicFrameMk id="118" creationId="{70FB3161-F919-986B-A788-04CA38732AE4}"/>
          </ac:graphicFrameMkLst>
        </pc:graphicFrameChg>
        <pc:graphicFrameChg chg="del">
          <ac:chgData name="Wenwen Zhang" userId="9dd81366-5d6f-445a-b031-6ea562624431" providerId="ADAL" clId="{D6FBF965-026B-43DA-A554-C6861A0A35E4}" dt="2023-02-01T17:01:19.447" v="14"/>
          <ac:graphicFrameMkLst>
            <pc:docMk/>
            <pc:sldMk cId="853588367" sldId="2134804361"/>
            <ac:graphicFrameMk id="295" creationId="{B7D78346-EC74-3257-D335-4CB5D45EB885}"/>
          </ac:graphicFrameMkLst>
        </pc:graphicFrameChg>
        <pc:graphicFrameChg chg="del">
          <ac:chgData name="Wenwen Zhang" userId="9dd81366-5d6f-445a-b031-6ea562624431" providerId="ADAL" clId="{D6FBF965-026B-43DA-A554-C6861A0A35E4}" dt="2023-02-01T17:01:19.447" v="29"/>
          <ac:graphicFrameMkLst>
            <pc:docMk/>
            <pc:sldMk cId="853588367" sldId="2134804361"/>
            <ac:graphicFrameMk id="297" creationId="{278DE53A-411E-6562-8E4E-8B1EAB961DD1}"/>
          </ac:graphicFrameMkLst>
        </pc:graphicFrameChg>
        <pc:cxnChg chg="add mod ord replST">
          <ac:chgData name="Wenwen Zhang" userId="9dd81366-5d6f-445a-b031-6ea562624431" providerId="ADAL" clId="{D6FBF965-026B-43DA-A554-C6861A0A35E4}" dt="2023-02-01T17:07:07.399" v="9845"/>
          <ac:cxnSpMkLst>
            <pc:docMk/>
            <pc:sldMk cId="853588367" sldId="2134804361"/>
            <ac:cxnSpMk id="20" creationId="{1FB62189-8AB0-B291-48A9-3CB51B77C18E}"/>
          </ac:cxnSpMkLst>
        </pc:cxnChg>
        <pc:cxnChg chg="del">
          <ac:chgData name="Wenwen Zhang" userId="9dd81366-5d6f-445a-b031-6ea562624431" providerId="ADAL" clId="{D6FBF965-026B-43DA-A554-C6861A0A35E4}" dt="2023-02-01T17:01:19.463" v="47"/>
          <ac:cxnSpMkLst>
            <pc:docMk/>
            <pc:sldMk cId="853588367" sldId="2134804361"/>
            <ac:cxnSpMk id="239" creationId="{E14A5F61-E5FC-EFD3-20CE-AD6202D77B62}"/>
          </ac:cxnSpMkLst>
        </pc:cxnChg>
      </pc:sldChg>
      <pc:sldChg chg="del">
        <pc:chgData name="Wenwen Zhang" userId="9dd81366-5d6f-445a-b031-6ea562624431" providerId="ADAL" clId="{D6FBF965-026B-43DA-A554-C6861A0A35E4}" dt="2023-02-02T00:15:38.554" v="105489" actId="2696"/>
        <pc:sldMkLst>
          <pc:docMk/>
          <pc:sldMk cId="3474282986" sldId="2134804366"/>
        </pc:sldMkLst>
      </pc:sldChg>
      <pc:sldChg chg="addSp delSp modSp mod ord modNotesTx">
        <pc:chgData name="Wenwen Zhang" userId="9dd81366-5d6f-445a-b031-6ea562624431" providerId="ADAL" clId="{D6FBF965-026B-43DA-A554-C6861A0A35E4}" dt="2023-02-02T14:55:13.426" v="133173" actId="20577"/>
        <pc:sldMkLst>
          <pc:docMk/>
          <pc:sldMk cId="200733304" sldId="2134804369"/>
        </pc:sldMkLst>
        <pc:spChg chg="mod ord">
          <ac:chgData name="Wenwen Zhang" userId="9dd81366-5d6f-445a-b031-6ea562624431" providerId="ADAL" clId="{D6FBF965-026B-43DA-A554-C6861A0A35E4}" dt="2023-02-02T10:07:24.657" v="111038"/>
          <ac:spMkLst>
            <pc:docMk/>
            <pc:sldMk cId="200733304" sldId="2134804369"/>
            <ac:spMk id="2" creationId="{B065B79C-C4D6-5961-7919-6BB68C420868}"/>
          </ac:spMkLst>
        </pc:spChg>
        <pc:spChg chg="add del mod modVis">
          <ac:chgData name="Wenwen Zhang" userId="9dd81366-5d6f-445a-b031-6ea562624431" providerId="ADAL" clId="{D6FBF965-026B-43DA-A554-C6861A0A35E4}" dt="2023-02-01T18:26:00.666" v="10359"/>
          <ac:spMkLst>
            <pc:docMk/>
            <pc:sldMk cId="200733304" sldId="2134804369"/>
            <ac:spMk id="3" creationId="{9CC82554-BE90-4C9E-68D8-62AFBD81A228}"/>
          </ac:spMkLst>
        </pc:spChg>
        <pc:spChg chg="add del mod modVis">
          <ac:chgData name="Wenwen Zhang" userId="9dd81366-5d6f-445a-b031-6ea562624431" providerId="ADAL" clId="{D6FBF965-026B-43DA-A554-C6861A0A35E4}" dt="2023-02-02T10:06:17.032" v="108418"/>
          <ac:spMkLst>
            <pc:docMk/>
            <pc:sldMk cId="200733304" sldId="2134804369"/>
            <ac:spMk id="3" creationId="{BB812DEC-36DD-A937-6EA0-0F62E2628220}"/>
          </ac:spMkLst>
        </pc:spChg>
        <pc:spChg chg="del mod ord">
          <ac:chgData name="Wenwen Zhang" userId="9dd81366-5d6f-445a-b031-6ea562624431" providerId="ADAL" clId="{D6FBF965-026B-43DA-A554-C6861A0A35E4}" dt="2023-02-01T18:28:41.915" v="14688" actId="478"/>
          <ac:spMkLst>
            <pc:docMk/>
            <pc:sldMk cId="200733304" sldId="2134804369"/>
            <ac:spMk id="4" creationId="{AD0E97D5-5A4C-F8E8-8C92-74ED86E2BF79}"/>
          </ac:spMkLst>
        </pc:spChg>
        <pc:spChg chg="add del mod modVis">
          <ac:chgData name="Wenwen Zhang" userId="9dd81366-5d6f-445a-b031-6ea562624431" providerId="ADAL" clId="{D6FBF965-026B-43DA-A554-C6861A0A35E4}" dt="2023-02-02T10:06:22.145" v="108926"/>
          <ac:spMkLst>
            <pc:docMk/>
            <pc:sldMk cId="200733304" sldId="2134804369"/>
            <ac:spMk id="4" creationId="{E22EB60F-EA02-12F0-9EDB-573237035E6C}"/>
          </ac:spMkLst>
        </pc:spChg>
        <pc:spChg chg="del mod">
          <ac:chgData name="Wenwen Zhang" userId="9dd81366-5d6f-445a-b031-6ea562624431" providerId="ADAL" clId="{D6FBF965-026B-43DA-A554-C6861A0A35E4}" dt="2023-02-01T18:26:07.715" v="10364" actId="478"/>
          <ac:spMkLst>
            <pc:docMk/>
            <pc:sldMk cId="200733304" sldId="2134804369"/>
            <ac:spMk id="5" creationId="{C3A93218-CE18-A4B3-81CE-9F30E61F8154}"/>
          </ac:spMkLst>
        </pc:spChg>
        <pc:spChg chg="add del mod modVis">
          <ac:chgData name="Wenwen Zhang" userId="9dd81366-5d6f-445a-b031-6ea562624431" providerId="ADAL" clId="{D6FBF965-026B-43DA-A554-C6861A0A35E4}" dt="2023-02-02T10:06:28.396" v="109178"/>
          <ac:spMkLst>
            <pc:docMk/>
            <pc:sldMk cId="200733304" sldId="2134804369"/>
            <ac:spMk id="6" creationId="{5847A2E6-F9FB-DBBA-EA93-89D743960763}"/>
          </ac:spMkLst>
        </pc:spChg>
        <pc:spChg chg="del">
          <ac:chgData name="Wenwen Zhang" userId="9dd81366-5d6f-445a-b031-6ea562624431" providerId="ADAL" clId="{D6FBF965-026B-43DA-A554-C6861A0A35E4}" dt="2023-02-01T18:26:00.616" v="10305"/>
          <ac:spMkLst>
            <pc:docMk/>
            <pc:sldMk cId="200733304" sldId="2134804369"/>
            <ac:spMk id="7" creationId="{1486C0F6-529B-18EC-CA86-12B8F894AF65}"/>
          </ac:spMkLst>
        </pc:spChg>
        <pc:spChg chg="add del mod modVis">
          <ac:chgData name="Wenwen Zhang" userId="9dd81366-5d6f-445a-b031-6ea562624431" providerId="ADAL" clId="{D6FBF965-026B-43DA-A554-C6861A0A35E4}" dt="2023-02-02T10:06:33.496" v="109430"/>
          <ac:spMkLst>
            <pc:docMk/>
            <pc:sldMk cId="200733304" sldId="2134804369"/>
            <ac:spMk id="8" creationId="{275CDB91-3484-90EA-F04D-99C28E6ACA97}"/>
          </ac:spMkLst>
        </pc:spChg>
        <pc:spChg chg="del">
          <ac:chgData name="Wenwen Zhang" userId="9dd81366-5d6f-445a-b031-6ea562624431" providerId="ADAL" clId="{D6FBF965-026B-43DA-A554-C6861A0A35E4}" dt="2023-02-01T18:26:00.616" v="10307"/>
          <ac:spMkLst>
            <pc:docMk/>
            <pc:sldMk cId="200733304" sldId="2134804369"/>
            <ac:spMk id="8" creationId="{75FC8E37-0852-66AB-4534-54657E443CA9}"/>
          </ac:spMkLst>
        </pc:spChg>
        <pc:spChg chg="add del">
          <ac:chgData name="Wenwen Zhang" userId="9dd81366-5d6f-445a-b031-6ea562624431" providerId="ADAL" clId="{D6FBF965-026B-43DA-A554-C6861A0A35E4}" dt="2023-02-01T18:26:09.418" v="10367" actId="22"/>
          <ac:spMkLst>
            <pc:docMk/>
            <pc:sldMk cId="200733304" sldId="2134804369"/>
            <ac:spMk id="9" creationId="{3AA2977B-B844-6FF5-63F5-0EEE7D83C059}"/>
          </ac:spMkLst>
        </pc:spChg>
        <pc:spChg chg="add del mod modVis">
          <ac:chgData name="Wenwen Zhang" userId="9dd81366-5d6f-445a-b031-6ea562624431" providerId="ADAL" clId="{D6FBF965-026B-43DA-A554-C6861A0A35E4}" dt="2023-02-02T10:07:24.665" v="111098"/>
          <ac:spMkLst>
            <pc:docMk/>
            <pc:sldMk cId="200733304" sldId="2134804369"/>
            <ac:spMk id="10" creationId="{7F89372C-09C0-5AC8-84F7-C9C7201F6093}"/>
          </ac:spMkLst>
        </pc:spChg>
        <pc:spChg chg="del mod ord">
          <ac:chgData name="Wenwen Zhang" userId="9dd81366-5d6f-445a-b031-6ea562624431" providerId="ADAL" clId="{D6FBF965-026B-43DA-A554-C6861A0A35E4}" dt="2023-02-01T18:27:28.456" v="13226"/>
          <ac:spMkLst>
            <pc:docMk/>
            <pc:sldMk cId="200733304" sldId="2134804369"/>
            <ac:spMk id="13" creationId="{BA45B395-127A-7235-5ABC-DDC3D3FB3BEC}"/>
          </ac:spMkLst>
        </pc:spChg>
        <pc:spChg chg="del mod ord">
          <ac:chgData name="Wenwen Zhang" userId="9dd81366-5d6f-445a-b031-6ea562624431" providerId="ADAL" clId="{D6FBF965-026B-43DA-A554-C6861A0A35E4}" dt="2023-02-01T18:27:28.456" v="13229"/>
          <ac:spMkLst>
            <pc:docMk/>
            <pc:sldMk cId="200733304" sldId="2134804369"/>
            <ac:spMk id="14" creationId="{F9C00B20-32C4-0CAA-ED50-43E4E1DCECD6}"/>
          </ac:spMkLst>
        </pc:spChg>
        <pc:spChg chg="del mod ord">
          <ac:chgData name="Wenwen Zhang" userId="9dd81366-5d6f-445a-b031-6ea562624431" providerId="ADAL" clId="{D6FBF965-026B-43DA-A554-C6861A0A35E4}" dt="2023-02-01T18:27:28.456" v="13232"/>
          <ac:spMkLst>
            <pc:docMk/>
            <pc:sldMk cId="200733304" sldId="2134804369"/>
            <ac:spMk id="15" creationId="{D8E4A8D2-FBCC-03F4-23CE-047F4A6EB15F}"/>
          </ac:spMkLst>
        </pc:spChg>
        <pc:spChg chg="del mod">
          <ac:chgData name="Wenwen Zhang" userId="9dd81366-5d6f-445a-b031-6ea562624431" providerId="ADAL" clId="{D6FBF965-026B-43DA-A554-C6861A0A35E4}" dt="2023-02-01T18:27:28.456" v="13227"/>
          <ac:spMkLst>
            <pc:docMk/>
            <pc:sldMk cId="200733304" sldId="2134804369"/>
            <ac:spMk id="16" creationId="{B02D853D-3B4C-EBD6-DC84-111BFDD5ADBA}"/>
          </ac:spMkLst>
        </pc:spChg>
        <pc:spChg chg="del mod">
          <ac:chgData name="Wenwen Zhang" userId="9dd81366-5d6f-445a-b031-6ea562624431" providerId="ADAL" clId="{D6FBF965-026B-43DA-A554-C6861A0A35E4}" dt="2023-02-01T18:27:28.456" v="13233"/>
          <ac:spMkLst>
            <pc:docMk/>
            <pc:sldMk cId="200733304" sldId="2134804369"/>
            <ac:spMk id="17" creationId="{45F8CFBF-7CC3-7831-6317-BBF422525390}"/>
          </ac:spMkLst>
        </pc:spChg>
        <pc:spChg chg="del mod">
          <ac:chgData name="Wenwen Zhang" userId="9dd81366-5d6f-445a-b031-6ea562624431" providerId="ADAL" clId="{D6FBF965-026B-43DA-A554-C6861A0A35E4}" dt="2023-02-01T18:27:28.456" v="13230"/>
          <ac:spMkLst>
            <pc:docMk/>
            <pc:sldMk cId="200733304" sldId="2134804369"/>
            <ac:spMk id="18" creationId="{9ECD677A-484C-F30C-75F3-7373B8521242}"/>
          </ac:spMkLst>
        </pc:spChg>
        <pc:spChg chg="mod ord">
          <ac:chgData name="Wenwen Zhang" userId="9dd81366-5d6f-445a-b031-6ea562624431" providerId="ADAL" clId="{D6FBF965-026B-43DA-A554-C6861A0A35E4}" dt="2023-02-02T14:55:13.426" v="133173" actId="20577"/>
          <ac:spMkLst>
            <pc:docMk/>
            <pc:sldMk cId="200733304" sldId="2134804369"/>
            <ac:spMk id="29" creationId="{D50B6CAA-A666-5524-85F7-444C607F0970}"/>
          </ac:spMkLst>
        </pc:spChg>
        <pc:spChg chg="mod ord">
          <ac:chgData name="Wenwen Zhang" userId="9dd81366-5d6f-445a-b031-6ea562624431" providerId="ADAL" clId="{D6FBF965-026B-43DA-A554-C6861A0A35E4}" dt="2023-02-02T10:07:24.657" v="111042"/>
          <ac:spMkLst>
            <pc:docMk/>
            <pc:sldMk cId="200733304" sldId="2134804369"/>
            <ac:spMk id="43" creationId="{C58C7321-3BF7-61DC-5B1A-AD075E56AE05}"/>
          </ac:spMkLst>
        </pc:spChg>
        <pc:spChg chg="add mod replST">
          <ac:chgData name="Wenwen Zhang" userId="9dd81366-5d6f-445a-b031-6ea562624431" providerId="ADAL" clId="{D6FBF965-026B-43DA-A554-C6861A0A35E4}" dt="2023-02-02T10:07:24.660" v="111071"/>
          <ac:spMkLst>
            <pc:docMk/>
            <pc:sldMk cId="200733304" sldId="2134804369"/>
            <ac:spMk id="45" creationId="{60A5EDA6-1581-4C1B-0F33-75BB24155868}"/>
          </ac:spMkLst>
        </pc:spChg>
        <pc:spChg chg="add mod replST">
          <ac:chgData name="Wenwen Zhang" userId="9dd81366-5d6f-445a-b031-6ea562624431" providerId="ADAL" clId="{D6FBF965-026B-43DA-A554-C6861A0A35E4}" dt="2023-02-02T10:07:24.662" v="111077"/>
          <ac:spMkLst>
            <pc:docMk/>
            <pc:sldMk cId="200733304" sldId="2134804369"/>
            <ac:spMk id="46" creationId="{F6EE6FC4-06BE-032D-62DA-8AB057C340DB}"/>
          </ac:spMkLst>
        </pc:spChg>
        <pc:spChg chg="add del mod replST">
          <ac:chgData name="Wenwen Zhang" userId="9dd81366-5d6f-445a-b031-6ea562624431" providerId="ADAL" clId="{D6FBF965-026B-43DA-A554-C6861A0A35E4}" dt="2023-02-01T18:31:28.502" v="22099"/>
          <ac:spMkLst>
            <pc:docMk/>
            <pc:sldMk cId="200733304" sldId="2134804369"/>
            <ac:spMk id="47" creationId="{88210889-5E5B-8763-1D77-CFDD6959832E}"/>
          </ac:spMkLst>
        </pc:spChg>
        <pc:spChg chg="add del mod replST">
          <ac:chgData name="Wenwen Zhang" userId="9dd81366-5d6f-445a-b031-6ea562624431" providerId="ADAL" clId="{D6FBF965-026B-43DA-A554-C6861A0A35E4}" dt="2023-02-01T18:31:28.498" v="22087"/>
          <ac:spMkLst>
            <pc:docMk/>
            <pc:sldMk cId="200733304" sldId="2134804369"/>
            <ac:spMk id="48" creationId="{265890C1-006F-8A1D-C423-C4AABED3B58E}"/>
          </ac:spMkLst>
        </pc:spChg>
        <pc:spChg chg="add del mod replST">
          <ac:chgData name="Wenwen Zhang" userId="9dd81366-5d6f-445a-b031-6ea562624431" providerId="ADAL" clId="{D6FBF965-026B-43DA-A554-C6861A0A35E4}" dt="2023-02-01T18:31:28.506" v="22105"/>
          <ac:spMkLst>
            <pc:docMk/>
            <pc:sldMk cId="200733304" sldId="2134804369"/>
            <ac:spMk id="49" creationId="{C3B41738-822E-8E52-10C8-280EA4F45FE9}"/>
          </ac:spMkLst>
        </pc:spChg>
        <pc:spChg chg="add del mod replST">
          <ac:chgData name="Wenwen Zhang" userId="9dd81366-5d6f-445a-b031-6ea562624431" providerId="ADAL" clId="{D6FBF965-026B-43DA-A554-C6861A0A35E4}" dt="2023-02-01T18:31:28.506" v="22102"/>
          <ac:spMkLst>
            <pc:docMk/>
            <pc:sldMk cId="200733304" sldId="2134804369"/>
            <ac:spMk id="50" creationId="{0782997D-8044-049F-E175-39B0E15DE08B}"/>
          </ac:spMkLst>
        </pc:spChg>
        <pc:spChg chg="add mod replST">
          <ac:chgData name="Wenwen Zhang" userId="9dd81366-5d6f-445a-b031-6ea562624431" providerId="ADAL" clId="{D6FBF965-026B-43DA-A554-C6861A0A35E4}" dt="2023-02-02T10:07:24.662" v="111080"/>
          <ac:spMkLst>
            <pc:docMk/>
            <pc:sldMk cId="200733304" sldId="2134804369"/>
            <ac:spMk id="51" creationId="{50326C18-B022-FF85-D344-051B3FE45C20}"/>
          </ac:spMkLst>
        </pc:spChg>
        <pc:spChg chg="add del mod replST">
          <ac:chgData name="Wenwen Zhang" userId="9dd81366-5d6f-445a-b031-6ea562624431" providerId="ADAL" clId="{D6FBF965-026B-43DA-A554-C6861A0A35E4}" dt="2023-02-01T18:31:28.502" v="22096"/>
          <ac:spMkLst>
            <pc:docMk/>
            <pc:sldMk cId="200733304" sldId="2134804369"/>
            <ac:spMk id="52" creationId="{F0C973EF-DD07-9D07-CFFD-60B67D52C929}"/>
          </ac:spMkLst>
        </pc:spChg>
        <pc:spChg chg="add del mod replST">
          <ac:chgData name="Wenwen Zhang" userId="9dd81366-5d6f-445a-b031-6ea562624431" providerId="ADAL" clId="{D6FBF965-026B-43DA-A554-C6861A0A35E4}" dt="2023-02-01T18:31:28.502" v="22090"/>
          <ac:spMkLst>
            <pc:docMk/>
            <pc:sldMk cId="200733304" sldId="2134804369"/>
            <ac:spMk id="53" creationId="{A15AFB0D-18F6-34E6-63DF-D2C6411D2074}"/>
          </ac:spMkLst>
        </pc:spChg>
        <pc:spChg chg="add mod replST">
          <ac:chgData name="Wenwen Zhang" userId="9dd81366-5d6f-445a-b031-6ea562624431" providerId="ADAL" clId="{D6FBF965-026B-43DA-A554-C6861A0A35E4}" dt="2023-02-02T10:07:24.663" v="111082"/>
          <ac:spMkLst>
            <pc:docMk/>
            <pc:sldMk cId="200733304" sldId="2134804369"/>
            <ac:spMk id="54" creationId="{F5AE73F4-2208-7784-5A92-F88EC7C9AF6F}"/>
          </ac:spMkLst>
        </pc:spChg>
        <pc:spChg chg="add del mod replST">
          <ac:chgData name="Wenwen Zhang" userId="9dd81366-5d6f-445a-b031-6ea562624431" providerId="ADAL" clId="{D6FBF965-026B-43DA-A554-C6861A0A35E4}" dt="2023-02-01T18:31:28.509" v="22114"/>
          <ac:spMkLst>
            <pc:docMk/>
            <pc:sldMk cId="200733304" sldId="2134804369"/>
            <ac:spMk id="55" creationId="{381DBC4F-2549-4664-4145-9D828D16870C}"/>
          </ac:spMkLst>
        </pc:spChg>
        <pc:spChg chg="add mod replST">
          <ac:chgData name="Wenwen Zhang" userId="9dd81366-5d6f-445a-b031-6ea562624431" providerId="ADAL" clId="{D6FBF965-026B-43DA-A554-C6861A0A35E4}" dt="2023-02-02T10:07:24.661" v="111074"/>
          <ac:spMkLst>
            <pc:docMk/>
            <pc:sldMk cId="200733304" sldId="2134804369"/>
            <ac:spMk id="56" creationId="{5599528B-8933-8418-470B-4FC962F494AC}"/>
          </ac:spMkLst>
        </pc:spChg>
        <pc:spChg chg="add del mod replST">
          <ac:chgData name="Wenwen Zhang" userId="9dd81366-5d6f-445a-b031-6ea562624431" providerId="ADAL" clId="{D6FBF965-026B-43DA-A554-C6861A0A35E4}" dt="2023-02-01T18:31:28.502" v="22093"/>
          <ac:spMkLst>
            <pc:docMk/>
            <pc:sldMk cId="200733304" sldId="2134804369"/>
            <ac:spMk id="57" creationId="{99568477-66D5-224D-2AE3-538253C5490D}"/>
          </ac:spMkLst>
        </pc:spChg>
        <pc:spChg chg="add mod replST">
          <ac:chgData name="Wenwen Zhang" userId="9dd81366-5d6f-445a-b031-6ea562624431" providerId="ADAL" clId="{D6FBF965-026B-43DA-A554-C6861A0A35E4}" dt="2023-02-02T10:07:24.662" v="111078"/>
          <ac:spMkLst>
            <pc:docMk/>
            <pc:sldMk cId="200733304" sldId="2134804369"/>
            <ac:spMk id="58" creationId="{C29B06AF-B31A-F3FE-15D6-702FB1164441}"/>
          </ac:spMkLst>
        </pc:spChg>
        <pc:spChg chg="add del mod replST">
          <ac:chgData name="Wenwen Zhang" userId="9dd81366-5d6f-445a-b031-6ea562624431" providerId="ADAL" clId="{D6FBF965-026B-43DA-A554-C6861A0A35E4}" dt="2023-02-01T18:31:28.498" v="22081"/>
          <ac:spMkLst>
            <pc:docMk/>
            <pc:sldMk cId="200733304" sldId="2134804369"/>
            <ac:spMk id="59" creationId="{B7B41025-16A6-80FE-8DF3-9F44901D92AC}"/>
          </ac:spMkLst>
        </pc:spChg>
        <pc:spChg chg="add del mod replST">
          <ac:chgData name="Wenwen Zhang" userId="9dd81366-5d6f-445a-b031-6ea562624431" providerId="ADAL" clId="{D6FBF965-026B-43DA-A554-C6861A0A35E4}" dt="2023-02-01T18:31:28.498" v="22084"/>
          <ac:spMkLst>
            <pc:docMk/>
            <pc:sldMk cId="200733304" sldId="2134804369"/>
            <ac:spMk id="60" creationId="{69A45308-4D0A-16DC-5F00-7204DFC16629}"/>
          </ac:spMkLst>
        </pc:spChg>
        <pc:spChg chg="add mod replST">
          <ac:chgData name="Wenwen Zhang" userId="9dd81366-5d6f-445a-b031-6ea562624431" providerId="ADAL" clId="{D6FBF965-026B-43DA-A554-C6861A0A35E4}" dt="2023-02-02T10:07:24.661" v="111072"/>
          <ac:spMkLst>
            <pc:docMk/>
            <pc:sldMk cId="200733304" sldId="2134804369"/>
            <ac:spMk id="61" creationId="{2DA10572-55C8-32FE-15E0-4C91B5CD6363}"/>
          </ac:spMkLst>
        </pc:spChg>
        <pc:spChg chg="add del mod replST">
          <ac:chgData name="Wenwen Zhang" userId="9dd81366-5d6f-445a-b031-6ea562624431" providerId="ADAL" clId="{D6FBF965-026B-43DA-A554-C6861A0A35E4}" dt="2023-02-01T18:31:28.506" v="22108"/>
          <ac:spMkLst>
            <pc:docMk/>
            <pc:sldMk cId="200733304" sldId="2134804369"/>
            <ac:spMk id="62" creationId="{28B55C84-D32E-8547-8976-C68D3D08F96A}"/>
          </ac:spMkLst>
        </pc:spChg>
        <pc:spChg chg="add del mod replST">
          <ac:chgData name="Wenwen Zhang" userId="9dd81366-5d6f-445a-b031-6ea562624431" providerId="ADAL" clId="{D6FBF965-026B-43DA-A554-C6861A0A35E4}" dt="2023-02-01T18:31:28.506" v="22111"/>
          <ac:spMkLst>
            <pc:docMk/>
            <pc:sldMk cId="200733304" sldId="2134804369"/>
            <ac:spMk id="63" creationId="{9B881742-C576-6159-C30A-76DF751BAA4E}"/>
          </ac:spMkLst>
        </pc:spChg>
        <pc:spChg chg="add mod replST">
          <ac:chgData name="Wenwen Zhang" userId="9dd81366-5d6f-445a-b031-6ea562624431" providerId="ADAL" clId="{D6FBF965-026B-43DA-A554-C6861A0A35E4}" dt="2023-02-02T10:07:24.664" v="111091"/>
          <ac:spMkLst>
            <pc:docMk/>
            <pc:sldMk cId="200733304" sldId="2134804369"/>
            <ac:spMk id="67" creationId="{EB89D8E5-89C8-6819-6C93-C8672AC4E35E}"/>
          </ac:spMkLst>
        </pc:spChg>
        <pc:spChg chg="add mod replST">
          <ac:chgData name="Wenwen Zhang" userId="9dd81366-5d6f-445a-b031-6ea562624431" providerId="ADAL" clId="{D6FBF965-026B-43DA-A554-C6861A0A35E4}" dt="2023-02-02T10:07:24.663" v="111090"/>
          <ac:spMkLst>
            <pc:docMk/>
            <pc:sldMk cId="200733304" sldId="2134804369"/>
            <ac:spMk id="68" creationId="{13DE25E4-8BDF-BDB0-0042-EA9530B14B34}"/>
          </ac:spMkLst>
        </pc:spChg>
        <pc:spChg chg="add del mod replST">
          <ac:chgData name="Wenwen Zhang" userId="9dd81366-5d6f-445a-b031-6ea562624431" providerId="ADAL" clId="{D6FBF965-026B-43DA-A554-C6861A0A35E4}" dt="2023-02-02T10:07:24.664" v="111092"/>
          <ac:spMkLst>
            <pc:docMk/>
            <pc:sldMk cId="200733304" sldId="2134804369"/>
            <ac:spMk id="69" creationId="{D2A41CA4-8CA0-3E40-0028-C13B2D9FC988}"/>
          </ac:spMkLst>
        </pc:spChg>
        <pc:spChg chg="add del mod modVis">
          <ac:chgData name="Wenwen Zhang" userId="9dd81366-5d6f-445a-b031-6ea562624431" providerId="ADAL" clId="{D6FBF965-026B-43DA-A554-C6861A0A35E4}" dt="2023-02-01T18:27:05.527" v="11855"/>
          <ac:spMkLst>
            <pc:docMk/>
            <pc:sldMk cId="200733304" sldId="2134804369"/>
            <ac:spMk id="70" creationId="{92FC6C82-B6E6-77B6-865F-ACE1EA4BE711}"/>
          </ac:spMkLst>
        </pc:spChg>
        <pc:spChg chg="add del mod modVis">
          <ac:chgData name="Wenwen Zhang" userId="9dd81366-5d6f-445a-b031-6ea562624431" providerId="ADAL" clId="{D6FBF965-026B-43DA-A554-C6861A0A35E4}" dt="2023-02-01T18:27:10.972" v="12297"/>
          <ac:spMkLst>
            <pc:docMk/>
            <pc:sldMk cId="200733304" sldId="2134804369"/>
            <ac:spMk id="72" creationId="{A6CDB696-4E4E-216B-9503-CF2FAC2F5912}"/>
          </ac:spMkLst>
        </pc:spChg>
        <pc:spChg chg="add del mod modVis">
          <ac:chgData name="Wenwen Zhang" userId="9dd81366-5d6f-445a-b031-6ea562624431" providerId="ADAL" clId="{D6FBF965-026B-43DA-A554-C6861A0A35E4}" dt="2023-02-01T18:27:25.197" v="13222"/>
          <ac:spMkLst>
            <pc:docMk/>
            <pc:sldMk cId="200733304" sldId="2134804369"/>
            <ac:spMk id="74" creationId="{757CD97B-47B7-0CB3-C9B0-39B51D75505D}"/>
          </ac:spMkLst>
        </pc:spChg>
        <pc:spChg chg="add del mod replST">
          <ac:chgData name="Wenwen Zhang" userId="9dd81366-5d6f-445a-b031-6ea562624431" providerId="ADAL" clId="{D6FBF965-026B-43DA-A554-C6861A0A35E4}" dt="2023-02-01T18:27:28.463" v="13242"/>
          <ac:spMkLst>
            <pc:docMk/>
            <pc:sldMk cId="200733304" sldId="2134804369"/>
            <ac:spMk id="75" creationId="{96DB64E7-7450-5BAA-7DCA-6F75AE12EF02}"/>
          </ac:spMkLst>
        </pc:spChg>
        <pc:spChg chg="add del mod replST">
          <ac:chgData name="Wenwen Zhang" userId="9dd81366-5d6f-445a-b031-6ea562624431" providerId="ADAL" clId="{D6FBF965-026B-43DA-A554-C6861A0A35E4}" dt="2023-02-01T18:27:28.463" v="13241"/>
          <ac:spMkLst>
            <pc:docMk/>
            <pc:sldMk cId="200733304" sldId="2134804369"/>
            <ac:spMk id="76" creationId="{96DB64E7-7450-5BAA-7DCA-6F75AE12EF02}"/>
          </ac:spMkLst>
        </pc:spChg>
        <pc:spChg chg="add del mod replST">
          <ac:chgData name="Wenwen Zhang" userId="9dd81366-5d6f-445a-b031-6ea562624431" providerId="ADAL" clId="{D6FBF965-026B-43DA-A554-C6861A0A35E4}" dt="2023-02-01T18:27:28.463" v="13240"/>
          <ac:spMkLst>
            <pc:docMk/>
            <pc:sldMk cId="200733304" sldId="2134804369"/>
            <ac:spMk id="77" creationId="{96DB64E7-7450-5BAA-7DCA-6F75AE12EF02}"/>
          </ac:spMkLst>
        </pc:spChg>
        <pc:spChg chg="add del mod replST">
          <ac:chgData name="Wenwen Zhang" userId="9dd81366-5d6f-445a-b031-6ea562624431" providerId="ADAL" clId="{D6FBF965-026B-43DA-A554-C6861A0A35E4}" dt="2023-02-01T18:27:28.463" v="13239"/>
          <ac:spMkLst>
            <pc:docMk/>
            <pc:sldMk cId="200733304" sldId="2134804369"/>
            <ac:spMk id="78" creationId="{96DB64E7-7450-5BAA-7DCA-6F75AE12EF02}"/>
          </ac:spMkLst>
        </pc:spChg>
        <pc:spChg chg="add del mod replST">
          <ac:chgData name="Wenwen Zhang" userId="9dd81366-5d6f-445a-b031-6ea562624431" providerId="ADAL" clId="{D6FBF965-026B-43DA-A554-C6861A0A35E4}" dt="2023-02-01T18:27:28.463" v="13238"/>
          <ac:spMkLst>
            <pc:docMk/>
            <pc:sldMk cId="200733304" sldId="2134804369"/>
            <ac:spMk id="79" creationId="{96DB64E7-7450-5BAA-7DCA-6F75AE12EF02}"/>
          </ac:spMkLst>
        </pc:spChg>
        <pc:spChg chg="add del mod replST">
          <ac:chgData name="Wenwen Zhang" userId="9dd81366-5d6f-445a-b031-6ea562624431" providerId="ADAL" clId="{D6FBF965-026B-43DA-A554-C6861A0A35E4}" dt="2023-02-01T18:27:28.463" v="13237"/>
          <ac:spMkLst>
            <pc:docMk/>
            <pc:sldMk cId="200733304" sldId="2134804369"/>
            <ac:spMk id="80" creationId="{96DB64E7-7450-5BAA-7DCA-6F75AE12EF02}"/>
          </ac:spMkLst>
        </pc:spChg>
        <pc:spChg chg="add del mod replST">
          <ac:chgData name="Wenwen Zhang" userId="9dd81366-5d6f-445a-b031-6ea562624431" providerId="ADAL" clId="{D6FBF965-026B-43DA-A554-C6861A0A35E4}" dt="2023-02-01T18:27:28.463" v="13236"/>
          <ac:spMkLst>
            <pc:docMk/>
            <pc:sldMk cId="200733304" sldId="2134804369"/>
            <ac:spMk id="81" creationId="{96DB64E7-7450-5BAA-7DCA-6F75AE12EF02}"/>
          </ac:spMkLst>
        </pc:spChg>
        <pc:spChg chg="add del mod replST">
          <ac:chgData name="Wenwen Zhang" userId="9dd81366-5d6f-445a-b031-6ea562624431" providerId="ADAL" clId="{D6FBF965-026B-43DA-A554-C6861A0A35E4}" dt="2023-02-01T18:27:28.463" v="13235"/>
          <ac:spMkLst>
            <pc:docMk/>
            <pc:sldMk cId="200733304" sldId="2134804369"/>
            <ac:spMk id="82" creationId="{96DB64E7-7450-5BAA-7DCA-6F75AE12EF02}"/>
          </ac:spMkLst>
        </pc:spChg>
        <pc:spChg chg="add del mod replST">
          <ac:chgData name="Wenwen Zhang" userId="9dd81366-5d6f-445a-b031-6ea562624431" providerId="ADAL" clId="{D6FBF965-026B-43DA-A554-C6861A0A35E4}" dt="2023-02-01T18:27:28.463" v="13234"/>
          <ac:spMkLst>
            <pc:docMk/>
            <pc:sldMk cId="200733304" sldId="2134804369"/>
            <ac:spMk id="83" creationId="{96DB64E7-7450-5BAA-7DCA-6F75AE12EF02}"/>
          </ac:spMkLst>
        </pc:spChg>
        <pc:spChg chg="add del mod modVis">
          <ac:chgData name="Wenwen Zhang" userId="9dd81366-5d6f-445a-b031-6ea562624431" providerId="ADAL" clId="{D6FBF965-026B-43DA-A554-C6861A0A35E4}" dt="2023-02-01T18:28:59.137" v="18540"/>
          <ac:spMkLst>
            <pc:docMk/>
            <pc:sldMk cId="200733304" sldId="2134804369"/>
            <ac:spMk id="85" creationId="{B7626D1D-4F49-72AF-6C89-FFB76E379C5F}"/>
          </ac:spMkLst>
        </pc:spChg>
        <pc:spChg chg="add mod replST delST">
          <ac:chgData name="Wenwen Zhang" userId="9dd81366-5d6f-445a-b031-6ea562624431" providerId="ADAL" clId="{D6FBF965-026B-43DA-A554-C6861A0A35E4}" dt="2023-02-01T18:28:59.137" v="18540"/>
          <ac:spMkLst>
            <pc:docMk/>
            <pc:sldMk cId="200733304" sldId="2134804369"/>
            <ac:spMk id="86"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87"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88"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89"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0"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1"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2"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3"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4"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5"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6"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7"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8"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99"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100"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101"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102"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103" creationId="{96DB64E7-7450-5BAA-7DCA-6F75AE12EF02}"/>
          </ac:spMkLst>
        </pc:spChg>
        <pc:spChg chg="add mod replST delST">
          <ac:chgData name="Wenwen Zhang" userId="9dd81366-5d6f-445a-b031-6ea562624431" providerId="ADAL" clId="{D6FBF965-026B-43DA-A554-C6861A0A35E4}" dt="2023-02-01T18:28:59.137" v="18540"/>
          <ac:spMkLst>
            <pc:docMk/>
            <pc:sldMk cId="200733304" sldId="2134804369"/>
            <ac:spMk id="104" creationId="{96DB64E7-7450-5BAA-7DCA-6F75AE12EF02}"/>
          </ac:spMkLst>
        </pc:spChg>
        <pc:spChg chg="add del mod replST">
          <ac:chgData name="Wenwen Zhang" userId="9dd81366-5d6f-445a-b031-6ea562624431" providerId="ADAL" clId="{D6FBF965-026B-43DA-A554-C6861A0A35E4}" dt="2023-02-02T10:06:16.972" v="108337"/>
          <ac:spMkLst>
            <pc:docMk/>
            <pc:sldMk cId="200733304" sldId="2134804369"/>
            <ac:spMk id="139" creationId="{BCF033E6-0677-DC7C-2A20-FE34CF547E82}"/>
          </ac:spMkLst>
        </pc:spChg>
        <pc:spChg chg="add del mod replST">
          <ac:chgData name="Wenwen Zhang" userId="9dd81366-5d6f-445a-b031-6ea562624431" providerId="ADAL" clId="{D6FBF965-026B-43DA-A554-C6861A0A35E4}" dt="2023-02-02T10:06:16.978" v="108358"/>
          <ac:spMkLst>
            <pc:docMk/>
            <pc:sldMk cId="200733304" sldId="2134804369"/>
            <ac:spMk id="140" creationId="{33D060D9-8E33-A77D-F666-74FA16AE1288}"/>
          </ac:spMkLst>
        </pc:spChg>
        <pc:spChg chg="add del mod replST">
          <ac:chgData name="Wenwen Zhang" userId="9dd81366-5d6f-445a-b031-6ea562624431" providerId="ADAL" clId="{D6FBF965-026B-43DA-A554-C6861A0A35E4}" dt="2023-02-02T10:06:16.975" v="108349"/>
          <ac:spMkLst>
            <pc:docMk/>
            <pc:sldMk cId="200733304" sldId="2134804369"/>
            <ac:spMk id="141" creationId="{6C652CC7-19A5-18F7-E747-01F412CCE31D}"/>
          </ac:spMkLst>
        </pc:spChg>
        <pc:spChg chg="add del mod replST">
          <ac:chgData name="Wenwen Zhang" userId="9dd81366-5d6f-445a-b031-6ea562624431" providerId="ADAL" clId="{D6FBF965-026B-43DA-A554-C6861A0A35E4}" dt="2023-02-02T10:06:16.976" v="108352"/>
          <ac:spMkLst>
            <pc:docMk/>
            <pc:sldMk cId="200733304" sldId="2134804369"/>
            <ac:spMk id="142" creationId="{F0030C4C-2B9A-146B-370A-EB01E3D964DF}"/>
          </ac:spMkLst>
        </pc:spChg>
        <pc:spChg chg="add del mod replST">
          <ac:chgData name="Wenwen Zhang" userId="9dd81366-5d6f-445a-b031-6ea562624431" providerId="ADAL" clId="{D6FBF965-026B-43DA-A554-C6861A0A35E4}" dt="2023-02-02T10:06:16.977" v="108355"/>
          <ac:spMkLst>
            <pc:docMk/>
            <pc:sldMk cId="200733304" sldId="2134804369"/>
            <ac:spMk id="143" creationId="{52774453-C7FA-CC10-9B80-840652DE358B}"/>
          </ac:spMkLst>
        </pc:spChg>
        <pc:spChg chg="add del mod replST">
          <ac:chgData name="Wenwen Zhang" userId="9dd81366-5d6f-445a-b031-6ea562624431" providerId="ADAL" clId="{D6FBF965-026B-43DA-A554-C6861A0A35E4}" dt="2023-02-02T10:06:16.973" v="108340"/>
          <ac:spMkLst>
            <pc:docMk/>
            <pc:sldMk cId="200733304" sldId="2134804369"/>
            <ac:spMk id="144" creationId="{EBEFE3C2-74AE-7BA5-FCE4-30AA5D1B77A4}"/>
          </ac:spMkLst>
        </pc:spChg>
        <pc:spChg chg="add del mod replST">
          <ac:chgData name="Wenwen Zhang" userId="9dd81366-5d6f-445a-b031-6ea562624431" providerId="ADAL" clId="{D6FBF965-026B-43DA-A554-C6861A0A35E4}" dt="2023-02-02T10:06:16.974" v="108346"/>
          <ac:spMkLst>
            <pc:docMk/>
            <pc:sldMk cId="200733304" sldId="2134804369"/>
            <ac:spMk id="145" creationId="{3499B3BD-E464-B4AF-2CB0-94A85BA56744}"/>
          </ac:spMkLst>
        </pc:spChg>
        <pc:spChg chg="add del mod replST">
          <ac:chgData name="Wenwen Zhang" userId="9dd81366-5d6f-445a-b031-6ea562624431" providerId="ADAL" clId="{D6FBF965-026B-43DA-A554-C6861A0A35E4}" dt="2023-02-02T10:06:16.973" v="108343"/>
          <ac:spMkLst>
            <pc:docMk/>
            <pc:sldMk cId="200733304" sldId="2134804369"/>
            <ac:spMk id="146" creationId="{4AD9EF50-A352-9C31-2056-1A7ED554AAC5}"/>
          </ac:spMkLst>
        </pc:spChg>
        <pc:spChg chg="add del mod replST">
          <ac:chgData name="Wenwen Zhang" userId="9dd81366-5d6f-445a-b031-6ea562624431" providerId="ADAL" clId="{D6FBF965-026B-43DA-A554-C6861A0A35E4}" dt="2023-02-02T10:06:16.967" v="108322"/>
          <ac:spMkLst>
            <pc:docMk/>
            <pc:sldMk cId="200733304" sldId="2134804369"/>
            <ac:spMk id="147" creationId="{F39B6819-F063-240E-87F6-ACA1EA730704}"/>
          </ac:spMkLst>
        </pc:spChg>
        <pc:spChg chg="add del mod replST">
          <ac:chgData name="Wenwen Zhang" userId="9dd81366-5d6f-445a-b031-6ea562624431" providerId="ADAL" clId="{D6FBF965-026B-43DA-A554-C6861A0A35E4}" dt="2023-02-02T10:06:16.971" v="108334"/>
          <ac:spMkLst>
            <pc:docMk/>
            <pc:sldMk cId="200733304" sldId="2134804369"/>
            <ac:spMk id="148" creationId="{41BDADE6-3189-9D92-637C-64761C37C072}"/>
          </ac:spMkLst>
        </pc:spChg>
        <pc:spChg chg="add del mod replST">
          <ac:chgData name="Wenwen Zhang" userId="9dd81366-5d6f-445a-b031-6ea562624431" providerId="ADAL" clId="{D6FBF965-026B-43DA-A554-C6861A0A35E4}" dt="2023-02-02T10:06:16.970" v="108331"/>
          <ac:spMkLst>
            <pc:docMk/>
            <pc:sldMk cId="200733304" sldId="2134804369"/>
            <ac:spMk id="149" creationId="{0348978A-25D2-A7A4-C578-62B06127AAD4}"/>
          </ac:spMkLst>
        </pc:spChg>
        <pc:spChg chg="add del mod replST">
          <ac:chgData name="Wenwen Zhang" userId="9dd81366-5d6f-445a-b031-6ea562624431" providerId="ADAL" clId="{D6FBF965-026B-43DA-A554-C6861A0A35E4}" dt="2023-02-02T10:06:16.969" v="108328"/>
          <ac:spMkLst>
            <pc:docMk/>
            <pc:sldMk cId="200733304" sldId="2134804369"/>
            <ac:spMk id="150" creationId="{04B38771-A702-2E24-78A7-12C559B4546A}"/>
          </ac:spMkLst>
        </pc:spChg>
        <pc:spChg chg="add del mod replST">
          <ac:chgData name="Wenwen Zhang" userId="9dd81366-5d6f-445a-b031-6ea562624431" providerId="ADAL" clId="{D6FBF965-026B-43DA-A554-C6861A0A35E4}" dt="2023-02-02T10:06:16.968" v="108325"/>
          <ac:spMkLst>
            <pc:docMk/>
            <pc:sldMk cId="200733304" sldId="2134804369"/>
            <ac:spMk id="151" creationId="{05E8580D-3CFC-3F12-73FB-6527163F6F0E}"/>
          </ac:spMkLst>
        </pc:spChg>
        <pc:spChg chg="add del mod modVis">
          <ac:chgData name="Wenwen Zhang" userId="9dd81366-5d6f-445a-b031-6ea562624431" providerId="ADAL" clId="{D6FBF965-026B-43DA-A554-C6861A0A35E4}" dt="2023-02-01T18:29:05.555" v="19445"/>
          <ac:spMkLst>
            <pc:docMk/>
            <pc:sldMk cId="200733304" sldId="2134804369"/>
            <ac:spMk id="152" creationId="{E77FACBB-0268-1667-18B9-21CD8222581F}"/>
          </ac:spMkLst>
        </pc:spChg>
        <pc:spChg chg="add del mod modVis">
          <ac:chgData name="Wenwen Zhang" userId="9dd81366-5d6f-445a-b031-6ea562624431" providerId="ADAL" clId="{D6FBF965-026B-43DA-A554-C6861A0A35E4}" dt="2023-02-01T18:29:10.041" v="19848"/>
          <ac:spMkLst>
            <pc:docMk/>
            <pc:sldMk cId="200733304" sldId="2134804369"/>
            <ac:spMk id="154" creationId="{4C3F5EFF-2B33-25CC-C74E-0C547DA2E044}"/>
          </ac:spMkLst>
        </pc:spChg>
        <pc:spChg chg="add del mod modVis">
          <ac:chgData name="Wenwen Zhang" userId="9dd81366-5d6f-445a-b031-6ea562624431" providerId="ADAL" clId="{D6FBF965-026B-43DA-A554-C6861A0A35E4}" dt="2023-02-01T18:29:16.998" v="20562"/>
          <ac:spMkLst>
            <pc:docMk/>
            <pc:sldMk cId="200733304" sldId="2134804369"/>
            <ac:spMk id="156" creationId="{B4282B1F-815D-D66B-3145-86A85867C6B0}"/>
          </ac:spMkLst>
        </pc:spChg>
        <pc:spChg chg="add del mod modVis">
          <ac:chgData name="Wenwen Zhang" userId="9dd81366-5d6f-445a-b031-6ea562624431" providerId="ADAL" clId="{D6FBF965-026B-43DA-A554-C6861A0A35E4}" dt="2023-02-01T18:29:27.416" v="20965"/>
          <ac:spMkLst>
            <pc:docMk/>
            <pc:sldMk cId="200733304" sldId="2134804369"/>
            <ac:spMk id="158" creationId="{E528D8F5-B749-8433-B6F9-79754D2EFD4B}"/>
          </ac:spMkLst>
        </pc:spChg>
        <pc:spChg chg="add del mod ord">
          <ac:chgData name="Wenwen Zhang" userId="9dd81366-5d6f-445a-b031-6ea562624431" providerId="ADAL" clId="{D6FBF965-026B-43DA-A554-C6861A0A35E4}" dt="2023-02-02T10:06:18.813" v="108421" actId="478"/>
          <ac:spMkLst>
            <pc:docMk/>
            <pc:sldMk cId="200733304" sldId="2134804369"/>
            <ac:spMk id="160" creationId="{DC005067-E5FF-BD2C-B588-BE82E8613CC6}"/>
          </ac:spMkLst>
        </pc:spChg>
        <pc:spChg chg="add del mod modVis">
          <ac:chgData name="Wenwen Zhang" userId="9dd81366-5d6f-445a-b031-6ea562624431" providerId="ADAL" clId="{D6FBF965-026B-43DA-A554-C6861A0A35E4}" dt="2023-02-01T18:30:44.695" v="21429"/>
          <ac:spMkLst>
            <pc:docMk/>
            <pc:sldMk cId="200733304" sldId="2134804369"/>
            <ac:spMk id="161" creationId="{A0AC297D-5B0C-C85C-B4E8-39CE869E718D}"/>
          </ac:spMkLst>
        </pc:spChg>
        <pc:spChg chg="add del mod modVis">
          <ac:chgData name="Wenwen Zhang" userId="9dd81366-5d6f-445a-b031-6ea562624431" providerId="ADAL" clId="{D6FBF965-026B-43DA-A554-C6861A0A35E4}" dt="2023-02-01T18:30:49.206" v="21856"/>
          <ac:spMkLst>
            <pc:docMk/>
            <pc:sldMk cId="200733304" sldId="2134804369"/>
            <ac:spMk id="163" creationId="{4F593B62-AFAE-CAAE-46A9-B5F247622F57}"/>
          </ac:spMkLst>
        </pc:spChg>
        <pc:spChg chg="add del mod modVis">
          <ac:chgData name="Wenwen Zhang" userId="9dd81366-5d6f-445a-b031-6ea562624431" providerId="ADAL" clId="{D6FBF965-026B-43DA-A554-C6861A0A35E4}" dt="2023-02-01T18:31:29.067" v="22851"/>
          <ac:spMkLst>
            <pc:docMk/>
            <pc:sldMk cId="200733304" sldId="2134804369"/>
            <ac:spMk id="165" creationId="{85631CB5-973D-0B3F-F0E2-E54535769B8F}"/>
          </ac:spMkLst>
        </pc:spChg>
        <pc:spChg chg="add mod replST">
          <ac:chgData name="Wenwen Zhang" userId="9dd81366-5d6f-445a-b031-6ea562624431" providerId="ADAL" clId="{D6FBF965-026B-43DA-A554-C6861A0A35E4}" dt="2023-02-02T10:07:24.661" v="111073"/>
          <ac:spMkLst>
            <pc:docMk/>
            <pc:sldMk cId="200733304" sldId="2134804369"/>
            <ac:spMk id="166" creationId="{96DB64E7-7450-5BAA-7DCA-6F75AE12EF02}"/>
          </ac:spMkLst>
        </pc:spChg>
        <pc:spChg chg="add mod replST">
          <ac:chgData name="Wenwen Zhang" userId="9dd81366-5d6f-445a-b031-6ea562624431" providerId="ADAL" clId="{D6FBF965-026B-43DA-A554-C6861A0A35E4}" dt="2023-02-02T10:07:24.662" v="111076"/>
          <ac:spMkLst>
            <pc:docMk/>
            <pc:sldMk cId="200733304" sldId="2134804369"/>
            <ac:spMk id="167" creationId="{96DB64E7-7450-5BAA-7DCA-6F75AE12EF02}"/>
          </ac:spMkLst>
        </pc:spChg>
        <pc:spChg chg="add mod replST">
          <ac:chgData name="Wenwen Zhang" userId="9dd81366-5d6f-445a-b031-6ea562624431" providerId="ADAL" clId="{D6FBF965-026B-43DA-A554-C6861A0A35E4}" dt="2023-02-02T10:07:24.661" v="111075"/>
          <ac:spMkLst>
            <pc:docMk/>
            <pc:sldMk cId="200733304" sldId="2134804369"/>
            <ac:spMk id="168" creationId="{96DB64E7-7450-5BAA-7DCA-6F75AE12EF02}"/>
          </ac:spMkLst>
        </pc:spChg>
        <pc:spChg chg="add mod replST">
          <ac:chgData name="Wenwen Zhang" userId="9dd81366-5d6f-445a-b031-6ea562624431" providerId="ADAL" clId="{D6FBF965-026B-43DA-A554-C6861A0A35E4}" dt="2023-02-02T10:07:24.662" v="111079"/>
          <ac:spMkLst>
            <pc:docMk/>
            <pc:sldMk cId="200733304" sldId="2134804369"/>
            <ac:spMk id="169" creationId="{96DB64E7-7450-5BAA-7DCA-6F75AE12EF02}"/>
          </ac:spMkLst>
        </pc:spChg>
        <pc:spChg chg="add mod replST">
          <ac:chgData name="Wenwen Zhang" userId="9dd81366-5d6f-445a-b031-6ea562624431" providerId="ADAL" clId="{D6FBF965-026B-43DA-A554-C6861A0A35E4}" dt="2023-02-02T10:07:24.663" v="111081"/>
          <ac:spMkLst>
            <pc:docMk/>
            <pc:sldMk cId="200733304" sldId="2134804369"/>
            <ac:spMk id="170" creationId="{96DB64E7-7450-5BAA-7DCA-6F75AE12EF02}"/>
          </ac:spMkLst>
        </pc:spChg>
        <pc:spChg chg="add mod replST">
          <ac:chgData name="Wenwen Zhang" userId="9dd81366-5d6f-445a-b031-6ea562624431" providerId="ADAL" clId="{D6FBF965-026B-43DA-A554-C6861A0A35E4}" dt="2023-02-02T10:07:24.663" v="111083"/>
          <ac:spMkLst>
            <pc:docMk/>
            <pc:sldMk cId="200733304" sldId="2134804369"/>
            <ac:spMk id="171" creationId="{96DB64E7-7450-5BAA-7DCA-6F75AE12EF02}"/>
          </ac:spMkLst>
        </pc:spChg>
        <pc:spChg chg="add del mod modVis">
          <ac:chgData name="Wenwen Zhang" userId="9dd81366-5d6f-445a-b031-6ea562624431" providerId="ADAL" clId="{D6FBF965-026B-43DA-A554-C6861A0A35E4}" dt="2023-02-01T18:32:35.640" v="23222"/>
          <ac:spMkLst>
            <pc:docMk/>
            <pc:sldMk cId="200733304" sldId="2134804369"/>
            <ac:spMk id="179" creationId="{CE88C17C-4C85-555B-837B-ED5E8DD17C42}"/>
          </ac:spMkLst>
        </pc:spChg>
        <pc:spChg chg="add mod ord">
          <ac:chgData name="Wenwen Zhang" userId="9dd81366-5d6f-445a-b031-6ea562624431" providerId="ADAL" clId="{D6FBF965-026B-43DA-A554-C6861A0A35E4}" dt="2023-02-02T10:07:24.664" v="111094"/>
          <ac:spMkLst>
            <pc:docMk/>
            <pc:sldMk cId="200733304" sldId="2134804369"/>
            <ac:spMk id="181" creationId="{7CDC462B-DC01-E701-64AE-27E4845FB608}"/>
          </ac:spMkLst>
        </pc:spChg>
        <pc:spChg chg="add del mod modVis">
          <ac:chgData name="Wenwen Zhang" userId="9dd81366-5d6f-445a-b031-6ea562624431" providerId="ADAL" clId="{D6FBF965-026B-43DA-A554-C6861A0A35E4}" dt="2023-02-01T20:29:02.987" v="48305"/>
          <ac:spMkLst>
            <pc:docMk/>
            <pc:sldMk cId="200733304" sldId="2134804369"/>
            <ac:spMk id="182" creationId="{0C87BCCA-DA33-2141-BF8B-C6072CEFBFF9}"/>
          </ac:spMkLst>
        </pc:spChg>
        <pc:spChg chg="add del mod replST">
          <ac:chgData name="Wenwen Zhang" userId="9dd81366-5d6f-445a-b031-6ea562624431" providerId="ADAL" clId="{D6FBF965-026B-43DA-A554-C6861A0A35E4}" dt="2023-02-01T20:29:04.904" v="48420"/>
          <ac:spMkLst>
            <pc:docMk/>
            <pc:sldMk cId="200733304" sldId="2134804369"/>
            <ac:spMk id="183" creationId="{96DB64E7-7450-5BAA-7DCA-6F75AE12EF02}"/>
          </ac:spMkLst>
        </pc:spChg>
        <pc:spChg chg="add del mod replST">
          <ac:chgData name="Wenwen Zhang" userId="9dd81366-5d6f-445a-b031-6ea562624431" providerId="ADAL" clId="{D6FBF965-026B-43DA-A554-C6861A0A35E4}" dt="2023-02-01T20:29:04.905" v="48421"/>
          <ac:spMkLst>
            <pc:docMk/>
            <pc:sldMk cId="200733304" sldId="2134804369"/>
            <ac:spMk id="184" creationId="{96DB64E7-7450-5BAA-7DCA-6F75AE12EF02}"/>
          </ac:spMkLst>
        </pc:spChg>
        <pc:spChg chg="add del mod replST">
          <ac:chgData name="Wenwen Zhang" userId="9dd81366-5d6f-445a-b031-6ea562624431" providerId="ADAL" clId="{D6FBF965-026B-43DA-A554-C6861A0A35E4}" dt="2023-02-01T20:29:04.905" v="48422"/>
          <ac:spMkLst>
            <pc:docMk/>
            <pc:sldMk cId="200733304" sldId="2134804369"/>
            <ac:spMk id="185" creationId="{96DB64E7-7450-5BAA-7DCA-6F75AE12EF02}"/>
          </ac:spMkLst>
        </pc:spChg>
        <pc:spChg chg="add del mod replST">
          <ac:chgData name="Wenwen Zhang" userId="9dd81366-5d6f-445a-b031-6ea562624431" providerId="ADAL" clId="{D6FBF965-026B-43DA-A554-C6861A0A35E4}" dt="2023-02-01T20:29:04.905" v="48423"/>
          <ac:spMkLst>
            <pc:docMk/>
            <pc:sldMk cId="200733304" sldId="2134804369"/>
            <ac:spMk id="186" creationId="{96DB64E7-7450-5BAA-7DCA-6F75AE12EF02}"/>
          </ac:spMkLst>
        </pc:spChg>
        <pc:spChg chg="add del mod replST">
          <ac:chgData name="Wenwen Zhang" userId="9dd81366-5d6f-445a-b031-6ea562624431" providerId="ADAL" clId="{D6FBF965-026B-43DA-A554-C6861A0A35E4}" dt="2023-02-01T20:29:04.907" v="48424"/>
          <ac:spMkLst>
            <pc:docMk/>
            <pc:sldMk cId="200733304" sldId="2134804369"/>
            <ac:spMk id="187" creationId="{96DB64E7-7450-5BAA-7DCA-6F75AE12EF02}"/>
          </ac:spMkLst>
        </pc:spChg>
        <pc:spChg chg="add del mod replST">
          <ac:chgData name="Wenwen Zhang" userId="9dd81366-5d6f-445a-b031-6ea562624431" providerId="ADAL" clId="{D6FBF965-026B-43DA-A554-C6861A0A35E4}" dt="2023-02-01T20:29:04.907" v="48425"/>
          <ac:spMkLst>
            <pc:docMk/>
            <pc:sldMk cId="200733304" sldId="2134804369"/>
            <ac:spMk id="188" creationId="{96DB64E7-7450-5BAA-7DCA-6F75AE12EF02}"/>
          </ac:spMkLst>
        </pc:spChg>
        <pc:spChg chg="add del mod replST">
          <ac:chgData name="Wenwen Zhang" userId="9dd81366-5d6f-445a-b031-6ea562624431" providerId="ADAL" clId="{D6FBF965-026B-43DA-A554-C6861A0A35E4}" dt="2023-02-01T20:29:04.908" v="48426"/>
          <ac:spMkLst>
            <pc:docMk/>
            <pc:sldMk cId="200733304" sldId="2134804369"/>
            <ac:spMk id="189" creationId="{96DB64E7-7450-5BAA-7DCA-6F75AE12EF02}"/>
          </ac:spMkLst>
        </pc:spChg>
        <pc:spChg chg="add del mod replST">
          <ac:chgData name="Wenwen Zhang" userId="9dd81366-5d6f-445a-b031-6ea562624431" providerId="ADAL" clId="{D6FBF965-026B-43DA-A554-C6861A0A35E4}" dt="2023-02-01T20:29:04.908" v="48427"/>
          <ac:spMkLst>
            <pc:docMk/>
            <pc:sldMk cId="200733304" sldId="2134804369"/>
            <ac:spMk id="190" creationId="{96DB64E7-7450-5BAA-7DCA-6F75AE12EF02}"/>
          </ac:spMkLst>
        </pc:spChg>
        <pc:spChg chg="add del mod replST">
          <ac:chgData name="Wenwen Zhang" userId="9dd81366-5d6f-445a-b031-6ea562624431" providerId="ADAL" clId="{D6FBF965-026B-43DA-A554-C6861A0A35E4}" dt="2023-02-01T20:29:04.909" v="48428"/>
          <ac:spMkLst>
            <pc:docMk/>
            <pc:sldMk cId="200733304" sldId="2134804369"/>
            <ac:spMk id="191" creationId="{96DB64E7-7450-5BAA-7DCA-6F75AE12EF02}"/>
          </ac:spMkLst>
        </pc:spChg>
        <pc:spChg chg="add del mod replST">
          <ac:chgData name="Wenwen Zhang" userId="9dd81366-5d6f-445a-b031-6ea562624431" providerId="ADAL" clId="{D6FBF965-026B-43DA-A554-C6861A0A35E4}" dt="2023-02-01T20:29:04.910" v="48429"/>
          <ac:spMkLst>
            <pc:docMk/>
            <pc:sldMk cId="200733304" sldId="2134804369"/>
            <ac:spMk id="192" creationId="{96DB64E7-7450-5BAA-7DCA-6F75AE12EF02}"/>
          </ac:spMkLst>
        </pc:spChg>
        <pc:spChg chg="add del mod modVis">
          <ac:chgData name="Wenwen Zhang" userId="9dd81366-5d6f-445a-b031-6ea562624431" providerId="ADAL" clId="{D6FBF965-026B-43DA-A554-C6861A0A35E4}" dt="2023-02-01T20:29:05.001" v="48542"/>
          <ac:spMkLst>
            <pc:docMk/>
            <pc:sldMk cId="200733304" sldId="2134804369"/>
            <ac:spMk id="194" creationId="{A0638C56-65E9-0858-CE3F-6B4AC4A81E69}"/>
          </ac:spMkLst>
        </pc:spChg>
        <pc:spChg chg="add del mod modVis">
          <ac:chgData name="Wenwen Zhang" userId="9dd81366-5d6f-445a-b031-6ea562624431" providerId="ADAL" clId="{D6FBF965-026B-43DA-A554-C6861A0A35E4}" dt="2023-02-01T22:45:06.644" v="104452"/>
          <ac:spMkLst>
            <pc:docMk/>
            <pc:sldMk cId="200733304" sldId="2134804369"/>
            <ac:spMk id="196" creationId="{09415F75-F334-DDA3-11C3-2CF322E752FB}"/>
          </ac:spMkLst>
        </pc:spChg>
        <pc:graphicFrameChg chg="add del mod ord replST">
          <ac:chgData name="Wenwen Zhang" userId="9dd81366-5d6f-445a-b031-6ea562624431" providerId="ADAL" clId="{D6FBF965-026B-43DA-A554-C6861A0A35E4}" dt="2023-02-02T10:06:28.370" v="109110"/>
          <ac:graphicFrameMkLst>
            <pc:docMk/>
            <pc:sldMk cId="200733304" sldId="2134804369"/>
            <ac:graphicFrameMk id="5" creationId="{1982CDDF-6420-0A00-3795-8BD40422584F}"/>
          </ac:graphicFrameMkLst>
        </pc:graphicFrameChg>
        <pc:graphicFrameChg chg="add del mod ord replST">
          <ac:chgData name="Wenwen Zhang" userId="9dd81366-5d6f-445a-b031-6ea562624431" providerId="ADAL" clId="{D6FBF965-026B-43DA-A554-C6861A0A35E4}" dt="2023-02-02T10:06:33.469" v="109362"/>
          <ac:graphicFrameMkLst>
            <pc:docMk/>
            <pc:sldMk cId="200733304" sldId="2134804369"/>
            <ac:graphicFrameMk id="7" creationId="{E456F15C-7C86-859E-46D2-B0233BEC08C0}"/>
          </ac:graphicFrameMkLst>
        </pc:graphicFrameChg>
        <pc:graphicFrameChg chg="add del mod ord replST">
          <ac:chgData name="Wenwen Zhang" userId="9dd81366-5d6f-445a-b031-6ea562624431" providerId="ADAL" clId="{D6FBF965-026B-43DA-A554-C6861A0A35E4}" dt="2023-02-02T10:07:24.641" v="111030"/>
          <ac:graphicFrameMkLst>
            <pc:docMk/>
            <pc:sldMk cId="200733304" sldId="2134804369"/>
            <ac:graphicFrameMk id="9" creationId="{DF586037-6065-7609-206E-584438119C68}"/>
          </ac:graphicFrameMkLst>
        </pc:graphicFrameChg>
        <pc:graphicFrameChg chg="del mod ord">
          <ac:chgData name="Wenwen Zhang" userId="9dd81366-5d6f-445a-b031-6ea562624431" providerId="ADAL" clId="{D6FBF965-026B-43DA-A554-C6861A0A35E4}" dt="2023-02-01T18:27:30.103" v="13289"/>
          <ac:graphicFrameMkLst>
            <pc:docMk/>
            <pc:sldMk cId="200733304" sldId="2134804369"/>
            <ac:graphicFrameMk id="12" creationId="{BAAF53CF-FA23-B2B8-1959-F67EFA392DE5}"/>
          </ac:graphicFrameMkLst>
        </pc:graphicFrameChg>
        <pc:graphicFrameChg chg="add mod ord replST">
          <ac:chgData name="Wenwen Zhang" userId="9dd81366-5d6f-445a-b031-6ea562624431" providerId="ADAL" clId="{D6FBF965-026B-43DA-A554-C6861A0A35E4}" dt="2023-02-02T10:07:24.660" v="111070"/>
          <ac:graphicFrameMkLst>
            <pc:docMk/>
            <pc:sldMk cId="200733304" sldId="2134804369"/>
            <ac:graphicFrameMk id="12" creationId="{CD2E35E0-19EB-2106-2C63-15375D7273C0}"/>
          </ac:graphicFrameMkLst>
        </pc:graphicFrameChg>
        <pc:graphicFrameChg chg="del">
          <ac:chgData name="Wenwen Zhang" userId="9dd81366-5d6f-445a-b031-6ea562624431" providerId="ADAL" clId="{D6FBF965-026B-43DA-A554-C6861A0A35E4}" dt="2023-02-01T18:26:00.608" v="10301"/>
          <ac:graphicFrameMkLst>
            <pc:docMk/>
            <pc:sldMk cId="200733304" sldId="2134804369"/>
            <ac:graphicFrameMk id="19" creationId="{087BC764-3988-7661-FBBE-58FA16AADC69}"/>
          </ac:graphicFrameMkLst>
        </pc:graphicFrameChg>
        <pc:graphicFrameChg chg="del">
          <ac:chgData name="Wenwen Zhang" userId="9dd81366-5d6f-445a-b031-6ea562624431" providerId="ADAL" clId="{D6FBF965-026B-43DA-A554-C6861A0A35E4}" dt="2023-02-01T18:26:00.608" v="10299"/>
          <ac:graphicFrameMkLst>
            <pc:docMk/>
            <pc:sldMk cId="200733304" sldId="2134804369"/>
            <ac:graphicFrameMk id="20" creationId="{C6E63A52-96A8-D70F-73A5-A0A38D318E0E}"/>
          </ac:graphicFrameMkLst>
        </pc:graphicFrameChg>
        <pc:graphicFrameChg chg="del">
          <ac:chgData name="Wenwen Zhang" userId="9dd81366-5d6f-445a-b031-6ea562624431" providerId="ADAL" clId="{D6FBF965-026B-43DA-A554-C6861A0A35E4}" dt="2023-02-01T18:26:00.608" v="10303"/>
          <ac:graphicFrameMkLst>
            <pc:docMk/>
            <pc:sldMk cId="200733304" sldId="2134804369"/>
            <ac:graphicFrameMk id="21" creationId="{BF07BAFE-4AA1-F6D2-8994-EC721AB8BF09}"/>
          </ac:graphicFrameMkLst>
        </pc:graphicFrameChg>
        <pc:graphicFrameChg chg="del mod ord">
          <ac:chgData name="Wenwen Zhang" userId="9dd81366-5d6f-445a-b031-6ea562624431" providerId="ADAL" clId="{D6FBF965-026B-43DA-A554-C6861A0A35E4}" dt="2023-02-01T18:27:25.143" v="13112"/>
          <ac:graphicFrameMkLst>
            <pc:docMk/>
            <pc:sldMk cId="200733304" sldId="2134804369"/>
            <ac:graphicFrameMk id="23" creationId="{A32F9EAC-A763-A4DB-DE4E-044D72701439}"/>
          </ac:graphicFrameMkLst>
        </pc:graphicFrameChg>
        <pc:graphicFrameChg chg="del mod ord">
          <ac:chgData name="Wenwen Zhang" userId="9dd81366-5d6f-445a-b031-6ea562624431" providerId="ADAL" clId="{D6FBF965-026B-43DA-A554-C6861A0A35E4}" dt="2023-02-01T18:27:31.616" v="13298"/>
          <ac:graphicFrameMkLst>
            <pc:docMk/>
            <pc:sldMk cId="200733304" sldId="2134804369"/>
            <ac:graphicFrameMk id="24" creationId="{A9A44FF4-E647-DAD8-93DE-C18540F7CC49}"/>
          </ac:graphicFrameMkLst>
        </pc:graphicFrameChg>
        <pc:graphicFrameChg chg="mod">
          <ac:chgData name="Wenwen Zhang" userId="9dd81366-5d6f-445a-b031-6ea562624431" providerId="ADAL" clId="{D6FBF965-026B-43DA-A554-C6861A0A35E4}" dt="2023-02-02T10:07:24.675" v="111100"/>
          <ac:graphicFrameMkLst>
            <pc:docMk/>
            <pc:sldMk cId="200733304" sldId="2134804369"/>
            <ac:graphicFrameMk id="28" creationId="{015DFAEE-F78A-C272-92CE-F25C3417CAD0}"/>
          </ac:graphicFrameMkLst>
        </pc:graphicFrameChg>
        <pc:graphicFrameChg chg="add del mod replST">
          <ac:chgData name="Wenwen Zhang" userId="9dd81366-5d6f-445a-b031-6ea562624431" providerId="ADAL" clId="{D6FBF965-026B-43DA-A554-C6861A0A35E4}" dt="2023-02-01T18:27:05.411" v="11629"/>
          <ac:graphicFrameMkLst>
            <pc:docMk/>
            <pc:sldMk cId="200733304" sldId="2134804369"/>
            <ac:graphicFrameMk id="44" creationId="{79369CDC-DBE6-94FB-8AEF-F6F367438577}"/>
          </ac:graphicFrameMkLst>
        </pc:graphicFrameChg>
        <pc:graphicFrameChg chg="add del mod ord replST">
          <ac:chgData name="Wenwen Zhang" userId="9dd81366-5d6f-445a-b031-6ea562624431" providerId="ADAL" clId="{D6FBF965-026B-43DA-A554-C6861A0A35E4}" dt="2023-02-01T18:27:10.886" v="12146"/>
          <ac:graphicFrameMkLst>
            <pc:docMk/>
            <pc:sldMk cId="200733304" sldId="2134804369"/>
            <ac:graphicFrameMk id="71" creationId="{77FAA5C6-798B-5499-C0DF-18F9B320927C}"/>
          </ac:graphicFrameMkLst>
        </pc:graphicFrameChg>
        <pc:graphicFrameChg chg="add del mod ord replST">
          <ac:chgData name="Wenwen Zhang" userId="9dd81366-5d6f-445a-b031-6ea562624431" providerId="ADAL" clId="{D6FBF965-026B-43DA-A554-C6861A0A35E4}" dt="2023-02-01T18:29:16.909" v="20387"/>
          <ac:graphicFrameMkLst>
            <pc:docMk/>
            <pc:sldMk cId="200733304" sldId="2134804369"/>
            <ac:graphicFrameMk id="73" creationId="{B21E2A27-E5B9-A9BA-5D16-1BE53F4596A9}"/>
          </ac:graphicFrameMkLst>
        </pc:graphicFrameChg>
        <pc:graphicFrameChg chg="add del mod ord replST">
          <ac:chgData name="Wenwen Zhang" userId="9dd81366-5d6f-445a-b031-6ea562624431" providerId="ADAL" clId="{D6FBF965-026B-43DA-A554-C6861A0A35E4}" dt="2023-02-01T18:27:28.463" v="13244"/>
          <ac:graphicFrameMkLst>
            <pc:docMk/>
            <pc:sldMk cId="200733304" sldId="2134804369"/>
            <ac:graphicFrameMk id="84" creationId="{787FECC5-91A6-1F31-ACEB-F57654A17A2A}"/>
          </ac:graphicFrameMkLst>
        </pc:graphicFrameChg>
        <pc:graphicFrameChg chg="add mod ord replST delST">
          <ac:chgData name="Wenwen Zhang" userId="9dd81366-5d6f-445a-b031-6ea562624431" providerId="ADAL" clId="{D6FBF965-026B-43DA-A554-C6861A0A35E4}" dt="2023-02-01T18:28:59.137" v="18540"/>
          <ac:graphicFrameMkLst>
            <pc:docMk/>
            <pc:sldMk cId="200733304" sldId="2134804369"/>
            <ac:graphicFrameMk id="124" creationId="{398D1947-1688-7519-3C5E-92D18D5DC34D}"/>
          </ac:graphicFrameMkLst>
        </pc:graphicFrameChg>
        <pc:graphicFrameChg chg="add del mod replST">
          <ac:chgData name="Wenwen Zhang" userId="9dd81366-5d6f-445a-b031-6ea562624431" providerId="ADAL" clId="{D6FBF965-026B-43DA-A554-C6861A0A35E4}" dt="2023-02-01T18:29:05.466" v="19270"/>
          <ac:graphicFrameMkLst>
            <pc:docMk/>
            <pc:sldMk cId="200733304" sldId="2134804369"/>
            <ac:graphicFrameMk id="138" creationId="{A801081A-C38C-C38A-BD51-5CAA07C4E8EB}"/>
          </ac:graphicFrameMkLst>
        </pc:graphicFrameChg>
        <pc:graphicFrameChg chg="add del mod ord replST">
          <ac:chgData name="Wenwen Zhang" userId="9dd81366-5d6f-445a-b031-6ea562624431" providerId="ADAL" clId="{D6FBF965-026B-43DA-A554-C6861A0A35E4}" dt="2023-02-01T18:29:09.951" v="19673"/>
          <ac:graphicFrameMkLst>
            <pc:docMk/>
            <pc:sldMk cId="200733304" sldId="2134804369"/>
            <ac:graphicFrameMk id="153" creationId="{76E137BB-24D0-A8D0-A114-4439D3605CD4}"/>
          </ac:graphicFrameMkLst>
        </pc:graphicFrameChg>
        <pc:graphicFrameChg chg="add del mod ord replST">
          <ac:chgData name="Wenwen Zhang" userId="9dd81366-5d6f-445a-b031-6ea562624431" providerId="ADAL" clId="{D6FBF965-026B-43DA-A554-C6861A0A35E4}" dt="2023-02-01T18:29:27.328" v="20790"/>
          <ac:graphicFrameMkLst>
            <pc:docMk/>
            <pc:sldMk cId="200733304" sldId="2134804369"/>
            <ac:graphicFrameMk id="155" creationId="{67E7C6D4-2EA5-5AA3-5148-F40211B62CA4}"/>
          </ac:graphicFrameMkLst>
        </pc:graphicFrameChg>
        <pc:graphicFrameChg chg="add del mod ord replST">
          <ac:chgData name="Wenwen Zhang" userId="9dd81366-5d6f-445a-b031-6ea562624431" providerId="ADAL" clId="{D6FBF965-026B-43DA-A554-C6861A0A35E4}" dt="2023-02-01T18:30:49.123" v="21679"/>
          <ac:graphicFrameMkLst>
            <pc:docMk/>
            <pc:sldMk cId="200733304" sldId="2134804369"/>
            <ac:graphicFrameMk id="157" creationId="{85D61534-6A32-FA05-2383-44B7DE99F8BC}"/>
          </ac:graphicFrameMkLst>
        </pc:graphicFrameChg>
        <pc:graphicFrameChg chg="add del mod ord replST">
          <ac:chgData name="Wenwen Zhang" userId="9dd81366-5d6f-445a-b031-6ea562624431" providerId="ADAL" clId="{D6FBF965-026B-43DA-A554-C6861A0A35E4}" dt="2023-02-01T18:30:44.612" v="21252"/>
          <ac:graphicFrameMkLst>
            <pc:docMk/>
            <pc:sldMk cId="200733304" sldId="2134804369"/>
            <ac:graphicFrameMk id="159" creationId="{57AA7BAF-3F3F-279D-1A49-95F22037A870}"/>
          </ac:graphicFrameMkLst>
        </pc:graphicFrameChg>
        <pc:graphicFrameChg chg="add del mod ord replST">
          <ac:chgData name="Wenwen Zhang" userId="9dd81366-5d6f-445a-b031-6ea562624431" providerId="ADAL" clId="{D6FBF965-026B-43DA-A554-C6861A0A35E4}" dt="2023-02-01T18:32:35.401" v="23063"/>
          <ac:graphicFrameMkLst>
            <pc:docMk/>
            <pc:sldMk cId="200733304" sldId="2134804369"/>
            <ac:graphicFrameMk id="162" creationId="{3A79992E-6E57-8E18-AB92-CC4A504F8FDF}"/>
          </ac:graphicFrameMkLst>
        </pc:graphicFrameChg>
        <pc:graphicFrameChg chg="add del mod ord replST">
          <ac:chgData name="Wenwen Zhang" userId="9dd81366-5d6f-445a-b031-6ea562624431" providerId="ADAL" clId="{D6FBF965-026B-43DA-A554-C6861A0A35E4}" dt="2023-02-01T18:31:28.982" v="22691"/>
          <ac:graphicFrameMkLst>
            <pc:docMk/>
            <pc:sldMk cId="200733304" sldId="2134804369"/>
            <ac:graphicFrameMk id="164" creationId="{A3D4DBF2-41AE-BB14-60A7-3150D0BF0F6E}"/>
          </ac:graphicFrameMkLst>
        </pc:graphicFrameChg>
        <pc:graphicFrameChg chg="add del mod ord replST">
          <ac:chgData name="Wenwen Zhang" userId="9dd81366-5d6f-445a-b031-6ea562624431" providerId="ADAL" clId="{D6FBF965-026B-43DA-A554-C6861A0A35E4}" dt="2023-02-01T20:29:02.928" v="48160"/>
          <ac:graphicFrameMkLst>
            <pc:docMk/>
            <pc:sldMk cId="200733304" sldId="2134804369"/>
            <ac:graphicFrameMk id="178" creationId="{39A05227-30FE-4902-9B93-CA562E362A6E}"/>
          </ac:graphicFrameMkLst>
        </pc:graphicFrameChg>
        <pc:graphicFrameChg chg="add del mod ord replST">
          <ac:chgData name="Wenwen Zhang" userId="9dd81366-5d6f-445a-b031-6ea562624431" providerId="ADAL" clId="{D6FBF965-026B-43DA-A554-C6861A0A35E4}" dt="2023-02-02T10:06:16.980" v="108362"/>
          <ac:graphicFrameMkLst>
            <pc:docMk/>
            <pc:sldMk cId="200733304" sldId="2134804369"/>
            <ac:graphicFrameMk id="180" creationId="{EA4F9180-CB00-A4CE-DDEA-B810A96CB839}"/>
          </ac:graphicFrameMkLst>
        </pc:graphicFrameChg>
        <pc:graphicFrameChg chg="add del mod ord replST">
          <ac:chgData name="Wenwen Zhang" userId="9dd81366-5d6f-445a-b031-6ea562624431" providerId="ADAL" clId="{D6FBF965-026B-43DA-A554-C6861A0A35E4}" dt="2023-02-01T20:29:04.913" v="48431"/>
          <ac:graphicFrameMkLst>
            <pc:docMk/>
            <pc:sldMk cId="200733304" sldId="2134804369"/>
            <ac:graphicFrameMk id="193" creationId="{FC8C60C1-922B-0592-7385-CA7BCCF80A82}"/>
          </ac:graphicFrameMkLst>
        </pc:graphicFrameChg>
        <pc:graphicFrameChg chg="add del mod ord replST">
          <ac:chgData name="Wenwen Zhang" userId="9dd81366-5d6f-445a-b031-6ea562624431" providerId="ADAL" clId="{D6FBF965-026B-43DA-A554-C6861A0A35E4}" dt="2023-02-01T22:45:06.575" v="104291"/>
          <ac:graphicFrameMkLst>
            <pc:docMk/>
            <pc:sldMk cId="200733304" sldId="2134804369"/>
            <ac:graphicFrameMk id="195" creationId="{23E0B974-05C5-70E0-28DF-4BF138AAA6AB}"/>
          </ac:graphicFrameMkLst>
        </pc:graphicFrameChg>
        <pc:graphicFrameChg chg="add del mod ord replST">
          <ac:chgData name="Wenwen Zhang" userId="9dd81366-5d6f-445a-b031-6ea562624431" providerId="ADAL" clId="{D6FBF965-026B-43DA-A554-C6861A0A35E4}" dt="2023-02-02T10:06:22.120" v="108846"/>
          <ac:graphicFrameMkLst>
            <pc:docMk/>
            <pc:sldMk cId="200733304" sldId="2134804369"/>
            <ac:graphicFrameMk id="197" creationId="{DD4BB0B2-9858-7872-FCF0-9AE2ED8EBF1A}"/>
          </ac:graphicFrameMkLst>
        </pc:graphicFrameChg>
        <pc:cxnChg chg="add del mod ord replST">
          <ac:chgData name="Wenwen Zhang" userId="9dd81366-5d6f-445a-b031-6ea562624431" providerId="ADAL" clId="{D6FBF965-026B-43DA-A554-C6861A0A35E4}" dt="2023-02-01T18:31:28.510" v="22116"/>
          <ac:cxnSpMkLst>
            <pc:docMk/>
            <pc:sldMk cId="200733304" sldId="2134804369"/>
            <ac:cxnSpMk id="10" creationId="{C2B1DCD2-50D8-2D6B-0DD0-4E504EB04741}"/>
          </ac:cxnSpMkLst>
        </pc:cxnChg>
        <pc:cxnChg chg="add mod ord replST">
          <ac:chgData name="Wenwen Zhang" userId="9dd81366-5d6f-445a-b031-6ea562624431" providerId="ADAL" clId="{D6FBF965-026B-43DA-A554-C6861A0A35E4}" dt="2023-02-02T10:07:24.660" v="111066"/>
          <ac:cxnSpMkLst>
            <pc:docMk/>
            <pc:sldMk cId="200733304" sldId="2134804369"/>
            <ac:cxnSpMk id="11" creationId="{36989B73-932F-7F73-67AE-4BADF3449F9F}"/>
          </ac:cxnSpMkLst>
        </pc:cxnChg>
        <pc:cxnChg chg="add del mod ord replST">
          <ac:chgData name="Wenwen Zhang" userId="9dd81366-5d6f-445a-b031-6ea562624431" providerId="ADAL" clId="{D6FBF965-026B-43DA-A554-C6861A0A35E4}" dt="2023-02-01T18:31:28.509" v="22113"/>
          <ac:cxnSpMkLst>
            <pc:docMk/>
            <pc:sldMk cId="200733304" sldId="2134804369"/>
            <ac:cxnSpMk id="22" creationId="{BBD8FDAF-64FD-D79B-1695-674D15E0BCFA}"/>
          </ac:cxnSpMkLst>
        </pc:cxnChg>
        <pc:cxnChg chg="add mod ord replST">
          <ac:chgData name="Wenwen Zhang" userId="9dd81366-5d6f-445a-b031-6ea562624431" providerId="ADAL" clId="{D6FBF965-026B-43DA-A554-C6861A0A35E4}" dt="2023-02-02T10:07:24.657" v="111044"/>
          <ac:cxnSpMkLst>
            <pc:docMk/>
            <pc:sldMk cId="200733304" sldId="2134804369"/>
            <ac:cxnSpMk id="25" creationId="{B98B81E8-E7A4-102B-F5B1-935F1709A52E}"/>
          </ac:cxnSpMkLst>
        </pc:cxnChg>
        <pc:cxnChg chg="add mod ord replST">
          <ac:chgData name="Wenwen Zhang" userId="9dd81366-5d6f-445a-b031-6ea562624431" providerId="ADAL" clId="{D6FBF965-026B-43DA-A554-C6861A0A35E4}" dt="2023-02-02T10:07:24.658" v="111050"/>
          <ac:cxnSpMkLst>
            <pc:docMk/>
            <pc:sldMk cId="200733304" sldId="2134804369"/>
            <ac:cxnSpMk id="26" creationId="{B294AEC1-DDE5-CDAF-3F9B-D8CAE9EE86A4}"/>
          </ac:cxnSpMkLst>
        </pc:cxnChg>
        <pc:cxnChg chg="add del mod ord replST">
          <ac:chgData name="Wenwen Zhang" userId="9dd81366-5d6f-445a-b031-6ea562624431" providerId="ADAL" clId="{D6FBF965-026B-43DA-A554-C6861A0A35E4}" dt="2023-02-01T18:31:28.506" v="22110"/>
          <ac:cxnSpMkLst>
            <pc:docMk/>
            <pc:sldMk cId="200733304" sldId="2134804369"/>
            <ac:cxnSpMk id="27" creationId="{3C9B1DD0-6102-9702-2F2F-2824775C22BE}"/>
          </ac:cxnSpMkLst>
        </pc:cxnChg>
        <pc:cxnChg chg="add del mod ord replST">
          <ac:chgData name="Wenwen Zhang" userId="9dd81366-5d6f-445a-b031-6ea562624431" providerId="ADAL" clId="{D6FBF965-026B-43DA-A554-C6861A0A35E4}" dt="2023-02-01T18:31:28.506" v="22107"/>
          <ac:cxnSpMkLst>
            <pc:docMk/>
            <pc:sldMk cId="200733304" sldId="2134804369"/>
            <ac:cxnSpMk id="30" creationId="{F65CD1CF-0E62-79A3-4684-7B04409AFDC7}"/>
          </ac:cxnSpMkLst>
        </pc:cxnChg>
        <pc:cxnChg chg="add mod ord replST">
          <ac:chgData name="Wenwen Zhang" userId="9dd81366-5d6f-445a-b031-6ea562624431" providerId="ADAL" clId="{D6FBF965-026B-43DA-A554-C6861A0A35E4}" dt="2023-02-02T10:07:24.659" v="111058"/>
          <ac:cxnSpMkLst>
            <pc:docMk/>
            <pc:sldMk cId="200733304" sldId="2134804369"/>
            <ac:cxnSpMk id="31" creationId="{BBA4CFD8-50E2-590E-359C-B7B30680283A}"/>
          </ac:cxnSpMkLst>
        </pc:cxnChg>
        <pc:cxnChg chg="add del mod ord replST">
          <ac:chgData name="Wenwen Zhang" userId="9dd81366-5d6f-445a-b031-6ea562624431" providerId="ADAL" clId="{D6FBF965-026B-43DA-A554-C6861A0A35E4}" dt="2023-02-01T18:31:28.506" v="22104"/>
          <ac:cxnSpMkLst>
            <pc:docMk/>
            <pc:sldMk cId="200733304" sldId="2134804369"/>
            <ac:cxnSpMk id="32" creationId="{6572E1D7-FA97-3285-0AAF-E42777546E09}"/>
          </ac:cxnSpMkLst>
        </pc:cxnChg>
        <pc:cxnChg chg="add del mod ord replST">
          <ac:chgData name="Wenwen Zhang" userId="9dd81366-5d6f-445a-b031-6ea562624431" providerId="ADAL" clId="{D6FBF965-026B-43DA-A554-C6861A0A35E4}" dt="2023-02-01T18:31:28.502" v="22101"/>
          <ac:cxnSpMkLst>
            <pc:docMk/>
            <pc:sldMk cId="200733304" sldId="2134804369"/>
            <ac:cxnSpMk id="33" creationId="{0FBB30A5-D21D-8508-C2D1-98485EA4F45D}"/>
          </ac:cxnSpMkLst>
        </pc:cxnChg>
        <pc:cxnChg chg="add mod ord replST">
          <ac:chgData name="Wenwen Zhang" userId="9dd81366-5d6f-445a-b031-6ea562624431" providerId="ADAL" clId="{D6FBF965-026B-43DA-A554-C6861A0A35E4}" dt="2023-02-02T10:07:24.659" v="111062"/>
          <ac:cxnSpMkLst>
            <pc:docMk/>
            <pc:sldMk cId="200733304" sldId="2134804369"/>
            <ac:cxnSpMk id="34" creationId="{90466765-2333-EB42-B879-3266B81004F2}"/>
          </ac:cxnSpMkLst>
        </pc:cxnChg>
        <pc:cxnChg chg="add del mod ord replST">
          <ac:chgData name="Wenwen Zhang" userId="9dd81366-5d6f-445a-b031-6ea562624431" providerId="ADAL" clId="{D6FBF965-026B-43DA-A554-C6861A0A35E4}" dt="2023-02-01T18:31:28.502" v="22098"/>
          <ac:cxnSpMkLst>
            <pc:docMk/>
            <pc:sldMk cId="200733304" sldId="2134804369"/>
            <ac:cxnSpMk id="35" creationId="{3E9EDB86-5204-5009-CD30-140A2F585F91}"/>
          </ac:cxnSpMkLst>
        </pc:cxnChg>
        <pc:cxnChg chg="add del mod ord replST">
          <ac:chgData name="Wenwen Zhang" userId="9dd81366-5d6f-445a-b031-6ea562624431" providerId="ADAL" clId="{D6FBF965-026B-43DA-A554-C6861A0A35E4}" dt="2023-02-01T18:31:28.502" v="22095"/>
          <ac:cxnSpMkLst>
            <pc:docMk/>
            <pc:sldMk cId="200733304" sldId="2134804369"/>
            <ac:cxnSpMk id="36" creationId="{E77D04B1-74ED-5C8A-4420-D15238B3033C}"/>
          </ac:cxnSpMkLst>
        </pc:cxnChg>
        <pc:cxnChg chg="add del mod ord replST">
          <ac:chgData name="Wenwen Zhang" userId="9dd81366-5d6f-445a-b031-6ea562624431" providerId="ADAL" clId="{D6FBF965-026B-43DA-A554-C6861A0A35E4}" dt="2023-02-01T18:31:28.502" v="22092"/>
          <ac:cxnSpMkLst>
            <pc:docMk/>
            <pc:sldMk cId="200733304" sldId="2134804369"/>
            <ac:cxnSpMk id="37" creationId="{E0BD5345-7440-4A3E-C0EA-7682008B4EC0}"/>
          </ac:cxnSpMkLst>
        </pc:cxnChg>
        <pc:cxnChg chg="add del mod ord replST">
          <ac:chgData name="Wenwen Zhang" userId="9dd81366-5d6f-445a-b031-6ea562624431" providerId="ADAL" clId="{D6FBF965-026B-43DA-A554-C6861A0A35E4}" dt="2023-02-01T18:31:28.502" v="22089"/>
          <ac:cxnSpMkLst>
            <pc:docMk/>
            <pc:sldMk cId="200733304" sldId="2134804369"/>
            <ac:cxnSpMk id="38" creationId="{71853722-90DD-EEA1-ACF0-41C9EF96C8AC}"/>
          </ac:cxnSpMkLst>
        </pc:cxnChg>
        <pc:cxnChg chg="add mod ord replST">
          <ac:chgData name="Wenwen Zhang" userId="9dd81366-5d6f-445a-b031-6ea562624431" providerId="ADAL" clId="{D6FBF965-026B-43DA-A554-C6861A0A35E4}" dt="2023-02-02T10:07:24.660" v="111068"/>
          <ac:cxnSpMkLst>
            <pc:docMk/>
            <pc:sldMk cId="200733304" sldId="2134804369"/>
            <ac:cxnSpMk id="39" creationId="{64B2D29A-8079-5F0A-1C71-BE7A1F1BEE65}"/>
          </ac:cxnSpMkLst>
        </pc:cxnChg>
        <pc:cxnChg chg="add del mod ord replST">
          <ac:chgData name="Wenwen Zhang" userId="9dd81366-5d6f-445a-b031-6ea562624431" providerId="ADAL" clId="{D6FBF965-026B-43DA-A554-C6861A0A35E4}" dt="2023-02-01T18:31:28.498" v="22086"/>
          <ac:cxnSpMkLst>
            <pc:docMk/>
            <pc:sldMk cId="200733304" sldId="2134804369"/>
            <ac:cxnSpMk id="40" creationId="{B2FBF8B8-A450-FCC2-2BDF-529D3D0124B9}"/>
          </ac:cxnSpMkLst>
        </pc:cxnChg>
        <pc:cxnChg chg="add del mod ord replST">
          <ac:chgData name="Wenwen Zhang" userId="9dd81366-5d6f-445a-b031-6ea562624431" providerId="ADAL" clId="{D6FBF965-026B-43DA-A554-C6861A0A35E4}" dt="2023-02-01T18:31:28.498" v="22083"/>
          <ac:cxnSpMkLst>
            <pc:docMk/>
            <pc:sldMk cId="200733304" sldId="2134804369"/>
            <ac:cxnSpMk id="41" creationId="{4B97B6F7-FA61-D99F-33A6-AD672B98895A}"/>
          </ac:cxnSpMkLst>
        </pc:cxnChg>
        <pc:cxnChg chg="add mod ord replST">
          <ac:chgData name="Wenwen Zhang" userId="9dd81366-5d6f-445a-b031-6ea562624431" providerId="ADAL" clId="{D6FBF965-026B-43DA-A554-C6861A0A35E4}" dt="2023-02-02T10:07:24.659" v="111056"/>
          <ac:cxnSpMkLst>
            <pc:docMk/>
            <pc:sldMk cId="200733304" sldId="2134804369"/>
            <ac:cxnSpMk id="42" creationId="{CA523B21-1A74-CF9C-C27A-9A5B306A90FD}"/>
          </ac:cxnSpMkLst>
        </pc:cxnChg>
        <pc:cxnChg chg="add del mod ord replST">
          <ac:chgData name="Wenwen Zhang" userId="9dd81366-5d6f-445a-b031-6ea562624431" providerId="ADAL" clId="{D6FBF965-026B-43DA-A554-C6861A0A35E4}" dt="2023-02-02T10:07:24.663" v="111089"/>
          <ac:cxnSpMkLst>
            <pc:docMk/>
            <pc:sldMk cId="200733304" sldId="2134804369"/>
            <ac:cxnSpMk id="64" creationId="{CDC2214B-B624-4ABB-E00E-E9564153FBE5}"/>
          </ac:cxnSpMkLst>
        </pc:cxnChg>
        <pc:cxnChg chg="add mod ord replST">
          <ac:chgData name="Wenwen Zhang" userId="9dd81366-5d6f-445a-b031-6ea562624431" providerId="ADAL" clId="{D6FBF965-026B-43DA-A554-C6861A0A35E4}" dt="2023-02-02T10:07:24.663" v="111085"/>
          <ac:cxnSpMkLst>
            <pc:docMk/>
            <pc:sldMk cId="200733304" sldId="2134804369"/>
            <ac:cxnSpMk id="65" creationId="{E56A49A2-72D4-FBAC-1B5D-86ED101CA13A}"/>
          </ac:cxnSpMkLst>
        </pc:cxnChg>
        <pc:cxnChg chg="add mod ord replST">
          <ac:chgData name="Wenwen Zhang" userId="9dd81366-5d6f-445a-b031-6ea562624431" providerId="ADAL" clId="{D6FBF965-026B-43DA-A554-C6861A0A35E4}" dt="2023-02-02T10:07:24.663" v="111087"/>
          <ac:cxnSpMkLst>
            <pc:docMk/>
            <pc:sldMk cId="200733304" sldId="2134804369"/>
            <ac:cxnSpMk id="66" creationId="{D884AC93-119A-B9AF-03F2-E526E09BD973}"/>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05" creationId="{C508F3FE-DBE5-0DAE-87EC-D77B8C0D017D}"/>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06" creationId="{7D9F991D-C319-B90F-7EF3-05E79BB31BD8}"/>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07" creationId="{B98BF5B8-1388-70BE-74F8-032FA5340A3F}"/>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08" creationId="{F5E7606C-3EA5-6195-6243-8D65200A4D38}"/>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09" creationId="{602FE5CA-7A98-B703-EDB1-15D2AE99F0E2}"/>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0" creationId="{2BA6EA68-E1A0-E2E0-FB08-9C74D937CB37}"/>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1" creationId="{AF12F5F2-9258-32EA-BF40-CD410B173284}"/>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2" creationId="{01DD41EA-0791-1BCA-4AEF-1E76FB819181}"/>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3" creationId="{4016BE81-A0CD-0AB4-F87D-A500F7F656A2}"/>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4" creationId="{7BFB978F-EFB1-DD05-B209-8E2170B8CD97}"/>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5" creationId="{03404E39-9E11-ED5E-3924-5CAD6E89A54E}"/>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6" creationId="{19883908-64B4-32B1-278A-C4A4407D465E}"/>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7" creationId="{19FC9058-A1EC-693C-CD13-950DDF6B8C97}"/>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8" creationId="{D852813E-40C3-6157-B667-FB8496F4A8C0}"/>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19" creationId="{5E9CAB21-727B-AC98-3F34-F07D223219C6}"/>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20" creationId="{9E1810E1-67B2-167E-FA28-0DD208DC762B}"/>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21" creationId="{E14E0D18-46A2-8684-59C4-7F7BAB4D283E}"/>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22" creationId="{9637EAC9-A1C3-9FF0-00E0-FFC679F164E0}"/>
          </ac:cxnSpMkLst>
        </pc:cxnChg>
        <pc:cxnChg chg="add del mod ord replST delST">
          <ac:chgData name="Wenwen Zhang" userId="9dd81366-5d6f-445a-b031-6ea562624431" providerId="ADAL" clId="{D6FBF965-026B-43DA-A554-C6861A0A35E4}" dt="2023-02-01T18:28:59.137" v="18540"/>
          <ac:cxnSpMkLst>
            <pc:docMk/>
            <pc:sldMk cId="200733304" sldId="2134804369"/>
            <ac:cxnSpMk id="123" creationId="{E0BB522A-65D5-6A08-3A5A-AB8AFB646D16}"/>
          </ac:cxnSpMkLst>
        </pc:cxnChg>
        <pc:cxnChg chg="add del mod ord replST">
          <ac:chgData name="Wenwen Zhang" userId="9dd81366-5d6f-445a-b031-6ea562624431" providerId="ADAL" clId="{D6FBF965-026B-43DA-A554-C6861A0A35E4}" dt="2023-02-02T10:06:16.979" v="108360"/>
          <ac:cxnSpMkLst>
            <pc:docMk/>
            <pc:sldMk cId="200733304" sldId="2134804369"/>
            <ac:cxnSpMk id="125" creationId="{5F9EB9C0-49E9-7E1D-1C57-E2821E94D2A0}"/>
          </ac:cxnSpMkLst>
        </pc:cxnChg>
        <pc:cxnChg chg="add del mod ord replST">
          <ac:chgData name="Wenwen Zhang" userId="9dd81366-5d6f-445a-b031-6ea562624431" providerId="ADAL" clId="{D6FBF965-026B-43DA-A554-C6861A0A35E4}" dt="2023-02-02T10:06:16.976" v="108351"/>
          <ac:cxnSpMkLst>
            <pc:docMk/>
            <pc:sldMk cId="200733304" sldId="2134804369"/>
            <ac:cxnSpMk id="126" creationId="{6FA067FE-69A3-A71F-190A-644AF167F809}"/>
          </ac:cxnSpMkLst>
        </pc:cxnChg>
        <pc:cxnChg chg="add del mod ord replST">
          <ac:chgData name="Wenwen Zhang" userId="9dd81366-5d6f-445a-b031-6ea562624431" providerId="ADAL" clId="{D6FBF965-026B-43DA-A554-C6861A0A35E4}" dt="2023-02-02T10:06:16.972" v="108336"/>
          <ac:cxnSpMkLst>
            <pc:docMk/>
            <pc:sldMk cId="200733304" sldId="2134804369"/>
            <ac:cxnSpMk id="127" creationId="{8F0CA0E5-434A-9B53-D097-B404FEDCDA24}"/>
          </ac:cxnSpMkLst>
        </pc:cxnChg>
        <pc:cxnChg chg="add del mod ord replST">
          <ac:chgData name="Wenwen Zhang" userId="9dd81366-5d6f-445a-b031-6ea562624431" providerId="ADAL" clId="{D6FBF965-026B-43DA-A554-C6861A0A35E4}" dt="2023-02-02T10:06:16.978" v="108357"/>
          <ac:cxnSpMkLst>
            <pc:docMk/>
            <pc:sldMk cId="200733304" sldId="2134804369"/>
            <ac:cxnSpMk id="128" creationId="{07EB8F80-70FF-BBD5-7E9C-57A0E4B479EF}"/>
          </ac:cxnSpMkLst>
        </pc:cxnChg>
        <pc:cxnChg chg="add del mod ord replST">
          <ac:chgData name="Wenwen Zhang" userId="9dd81366-5d6f-445a-b031-6ea562624431" providerId="ADAL" clId="{D6FBF965-026B-43DA-A554-C6861A0A35E4}" dt="2023-02-02T10:06:16.971" v="108333"/>
          <ac:cxnSpMkLst>
            <pc:docMk/>
            <pc:sldMk cId="200733304" sldId="2134804369"/>
            <ac:cxnSpMk id="129" creationId="{B3EC27FF-CA83-2D7B-CD55-EC4AFEC2E104}"/>
          </ac:cxnSpMkLst>
        </pc:cxnChg>
        <pc:cxnChg chg="add del mod ord replST">
          <ac:chgData name="Wenwen Zhang" userId="9dd81366-5d6f-445a-b031-6ea562624431" providerId="ADAL" clId="{D6FBF965-026B-43DA-A554-C6861A0A35E4}" dt="2023-02-02T10:06:16.977" v="108354"/>
          <ac:cxnSpMkLst>
            <pc:docMk/>
            <pc:sldMk cId="200733304" sldId="2134804369"/>
            <ac:cxnSpMk id="130" creationId="{B4A58098-3579-09A2-6F10-151FF88E3E74}"/>
          </ac:cxnSpMkLst>
        </pc:cxnChg>
        <pc:cxnChg chg="add del mod ord replST">
          <ac:chgData name="Wenwen Zhang" userId="9dd81366-5d6f-445a-b031-6ea562624431" providerId="ADAL" clId="{D6FBF965-026B-43DA-A554-C6861A0A35E4}" dt="2023-02-02T10:06:16.970" v="108330"/>
          <ac:cxnSpMkLst>
            <pc:docMk/>
            <pc:sldMk cId="200733304" sldId="2134804369"/>
            <ac:cxnSpMk id="131" creationId="{9B0E97CC-3596-FEAD-3A64-1882048CB54D}"/>
          </ac:cxnSpMkLst>
        </pc:cxnChg>
        <pc:cxnChg chg="add del mod ord replST">
          <ac:chgData name="Wenwen Zhang" userId="9dd81366-5d6f-445a-b031-6ea562624431" providerId="ADAL" clId="{D6FBF965-026B-43DA-A554-C6861A0A35E4}" dt="2023-02-02T10:06:16.975" v="108348"/>
          <ac:cxnSpMkLst>
            <pc:docMk/>
            <pc:sldMk cId="200733304" sldId="2134804369"/>
            <ac:cxnSpMk id="132" creationId="{86580FB6-703B-6108-436F-BF9980CC59CD}"/>
          </ac:cxnSpMkLst>
        </pc:cxnChg>
        <pc:cxnChg chg="add del mod ord replST">
          <ac:chgData name="Wenwen Zhang" userId="9dd81366-5d6f-445a-b031-6ea562624431" providerId="ADAL" clId="{D6FBF965-026B-43DA-A554-C6861A0A35E4}" dt="2023-02-02T10:06:16.974" v="108345"/>
          <ac:cxnSpMkLst>
            <pc:docMk/>
            <pc:sldMk cId="200733304" sldId="2134804369"/>
            <ac:cxnSpMk id="133" creationId="{AA3C007C-263F-C2C1-6353-53C570FD61A6}"/>
          </ac:cxnSpMkLst>
        </pc:cxnChg>
        <pc:cxnChg chg="add del mod ord replST">
          <ac:chgData name="Wenwen Zhang" userId="9dd81366-5d6f-445a-b031-6ea562624431" providerId="ADAL" clId="{D6FBF965-026B-43DA-A554-C6861A0A35E4}" dt="2023-02-02T10:06:16.972" v="108339"/>
          <ac:cxnSpMkLst>
            <pc:docMk/>
            <pc:sldMk cId="200733304" sldId="2134804369"/>
            <ac:cxnSpMk id="134" creationId="{C93747C4-38D1-3F5E-97E5-CAF3DE4F103A}"/>
          </ac:cxnSpMkLst>
        </pc:cxnChg>
        <pc:cxnChg chg="add del mod ord replST">
          <ac:chgData name="Wenwen Zhang" userId="9dd81366-5d6f-445a-b031-6ea562624431" providerId="ADAL" clId="{D6FBF965-026B-43DA-A554-C6861A0A35E4}" dt="2023-02-02T10:06:16.973" v="108342"/>
          <ac:cxnSpMkLst>
            <pc:docMk/>
            <pc:sldMk cId="200733304" sldId="2134804369"/>
            <ac:cxnSpMk id="135" creationId="{6EEACDA4-6157-E225-2B68-E49B9560839A}"/>
          </ac:cxnSpMkLst>
        </pc:cxnChg>
        <pc:cxnChg chg="add del mod ord replST">
          <ac:chgData name="Wenwen Zhang" userId="9dd81366-5d6f-445a-b031-6ea562624431" providerId="ADAL" clId="{D6FBF965-026B-43DA-A554-C6861A0A35E4}" dt="2023-02-02T10:06:16.969" v="108327"/>
          <ac:cxnSpMkLst>
            <pc:docMk/>
            <pc:sldMk cId="200733304" sldId="2134804369"/>
            <ac:cxnSpMk id="136" creationId="{22008B42-5795-1D40-0733-27AE0F0E272A}"/>
          </ac:cxnSpMkLst>
        </pc:cxnChg>
        <pc:cxnChg chg="add del mod ord replST">
          <ac:chgData name="Wenwen Zhang" userId="9dd81366-5d6f-445a-b031-6ea562624431" providerId="ADAL" clId="{D6FBF965-026B-43DA-A554-C6861A0A35E4}" dt="2023-02-02T10:06:16.968" v="108324"/>
          <ac:cxnSpMkLst>
            <pc:docMk/>
            <pc:sldMk cId="200733304" sldId="2134804369"/>
            <ac:cxnSpMk id="137" creationId="{3637E7BF-7872-465D-3E5C-26E1CE39756B}"/>
          </ac:cxnSpMkLst>
        </pc:cxnChg>
        <pc:cxnChg chg="add mod ord replST">
          <ac:chgData name="Wenwen Zhang" userId="9dd81366-5d6f-445a-b031-6ea562624431" providerId="ADAL" clId="{D6FBF965-026B-43DA-A554-C6861A0A35E4}" dt="2023-02-02T10:07:24.659" v="111054"/>
          <ac:cxnSpMkLst>
            <pc:docMk/>
            <pc:sldMk cId="200733304" sldId="2134804369"/>
            <ac:cxnSpMk id="172" creationId="{B5F5BC6E-FD1F-6113-F7EF-21987490C173}"/>
          </ac:cxnSpMkLst>
        </pc:cxnChg>
        <pc:cxnChg chg="add mod ord replST">
          <ac:chgData name="Wenwen Zhang" userId="9dd81366-5d6f-445a-b031-6ea562624431" providerId="ADAL" clId="{D6FBF965-026B-43DA-A554-C6861A0A35E4}" dt="2023-02-02T10:07:24.658" v="111048"/>
          <ac:cxnSpMkLst>
            <pc:docMk/>
            <pc:sldMk cId="200733304" sldId="2134804369"/>
            <ac:cxnSpMk id="173" creationId="{6EFB9C0C-869F-F0AA-4679-52CE8DC641B3}"/>
          </ac:cxnSpMkLst>
        </pc:cxnChg>
        <pc:cxnChg chg="add mod ord replST">
          <ac:chgData name="Wenwen Zhang" userId="9dd81366-5d6f-445a-b031-6ea562624431" providerId="ADAL" clId="{D6FBF965-026B-43DA-A554-C6861A0A35E4}" dt="2023-02-02T10:07:24.659" v="111060"/>
          <ac:cxnSpMkLst>
            <pc:docMk/>
            <pc:sldMk cId="200733304" sldId="2134804369"/>
            <ac:cxnSpMk id="174" creationId="{EC9C4FBC-F489-FD5A-4129-B3A2E02409C1}"/>
          </ac:cxnSpMkLst>
        </pc:cxnChg>
        <pc:cxnChg chg="add mod ord replST">
          <ac:chgData name="Wenwen Zhang" userId="9dd81366-5d6f-445a-b031-6ea562624431" providerId="ADAL" clId="{D6FBF965-026B-43DA-A554-C6861A0A35E4}" dt="2023-02-02T10:07:24.660" v="111064"/>
          <ac:cxnSpMkLst>
            <pc:docMk/>
            <pc:sldMk cId="200733304" sldId="2134804369"/>
            <ac:cxnSpMk id="175" creationId="{3D601B5C-8908-8F11-1FCE-3E34B0171AD5}"/>
          </ac:cxnSpMkLst>
        </pc:cxnChg>
        <pc:cxnChg chg="add mod ord replST">
          <ac:chgData name="Wenwen Zhang" userId="9dd81366-5d6f-445a-b031-6ea562624431" providerId="ADAL" clId="{D6FBF965-026B-43DA-A554-C6861A0A35E4}" dt="2023-02-02T10:07:24.658" v="111046"/>
          <ac:cxnSpMkLst>
            <pc:docMk/>
            <pc:sldMk cId="200733304" sldId="2134804369"/>
            <ac:cxnSpMk id="176" creationId="{F10EAC1F-7C6E-E3E7-88D1-04F55C4CD46F}"/>
          </ac:cxnSpMkLst>
        </pc:cxnChg>
        <pc:cxnChg chg="add mod ord replST">
          <ac:chgData name="Wenwen Zhang" userId="9dd81366-5d6f-445a-b031-6ea562624431" providerId="ADAL" clId="{D6FBF965-026B-43DA-A554-C6861A0A35E4}" dt="2023-02-02T10:07:24.658" v="111052"/>
          <ac:cxnSpMkLst>
            <pc:docMk/>
            <pc:sldMk cId="200733304" sldId="2134804369"/>
            <ac:cxnSpMk id="177" creationId="{A0509D4F-3A62-D57D-BB3C-A42840FFC36A}"/>
          </ac:cxnSpMkLst>
        </pc:cxnChg>
      </pc:sldChg>
      <pc:sldChg chg="addSp delSp modSp mod ord modNotesTx">
        <pc:chgData name="Wenwen Zhang" userId="9dd81366-5d6f-445a-b031-6ea562624431" providerId="ADAL" clId="{D6FBF965-026B-43DA-A554-C6861A0A35E4}" dt="2023-02-02T12:16:26.213" v="133136" actId="20577"/>
        <pc:sldMkLst>
          <pc:docMk/>
          <pc:sldMk cId="1589772229" sldId="2134804370"/>
        </pc:sldMkLst>
        <pc:spChg chg="mod ord">
          <ac:chgData name="Wenwen Zhang" userId="9dd81366-5d6f-445a-b031-6ea562624431" providerId="ADAL" clId="{D6FBF965-026B-43DA-A554-C6861A0A35E4}" dt="2023-02-02T12:15:26.813" v="133050" actId="20577"/>
          <ac:spMkLst>
            <pc:docMk/>
            <pc:sldMk cId="1589772229" sldId="2134804370"/>
            <ac:spMk id="2" creationId="{B065B79C-C4D6-5961-7919-6BB68C420868}"/>
          </ac:spMkLst>
        </pc:spChg>
        <pc:spChg chg="add del mod modVis">
          <ac:chgData name="Wenwen Zhang" userId="9dd81366-5d6f-445a-b031-6ea562624431" providerId="ADAL" clId="{D6FBF965-026B-43DA-A554-C6861A0A35E4}" dt="2023-02-02T10:05:46.177" v="108313"/>
          <ac:spMkLst>
            <pc:docMk/>
            <pc:sldMk cId="1589772229" sldId="2134804370"/>
            <ac:spMk id="3" creationId="{2D7835A8-897C-1419-1208-3796A977AD54}"/>
          </ac:spMkLst>
        </pc:spChg>
        <pc:spChg chg="add del mod replST">
          <ac:chgData name="Wenwen Zhang" userId="9dd81366-5d6f-445a-b031-6ea562624431" providerId="ADAL" clId="{D6FBF965-026B-43DA-A554-C6861A0A35E4}" dt="2023-02-01T19:11:47.199" v="33025"/>
          <ac:spMkLst>
            <pc:docMk/>
            <pc:sldMk cId="1589772229" sldId="2134804370"/>
            <ac:spMk id="3" creationId="{EEAC7D2E-4757-5671-BE85-A0AD1829497D}"/>
          </ac:spMkLst>
        </pc:spChg>
        <pc:spChg chg="add del mod replST">
          <ac:chgData name="Wenwen Zhang" userId="9dd81366-5d6f-445a-b031-6ea562624431" providerId="ADAL" clId="{D6FBF965-026B-43DA-A554-C6861A0A35E4}" dt="2023-02-01T18:57:31.981" v="23862"/>
          <ac:spMkLst>
            <pc:docMk/>
            <pc:sldMk cId="1589772229" sldId="2134804370"/>
            <ac:spMk id="4" creationId="{D4F68AD1-9616-0125-E65E-848E2201FB96}"/>
          </ac:spMkLst>
        </pc:spChg>
        <pc:spChg chg="add del mod replST">
          <ac:chgData name="Wenwen Zhang" userId="9dd81366-5d6f-445a-b031-6ea562624431" providerId="ADAL" clId="{D6FBF965-026B-43DA-A554-C6861A0A35E4}" dt="2023-02-02T11:48:49.329" v="119239"/>
          <ac:spMkLst>
            <pc:docMk/>
            <pc:sldMk cId="1589772229" sldId="2134804370"/>
            <ac:spMk id="5" creationId="{2D4D92AD-4110-3C01-9B52-E5C6E5716086}"/>
          </ac:spMkLst>
        </pc:spChg>
        <pc:spChg chg="add del mod replST">
          <ac:chgData name="Wenwen Zhang" userId="9dd81366-5d6f-445a-b031-6ea562624431" providerId="ADAL" clId="{D6FBF965-026B-43DA-A554-C6861A0A35E4}" dt="2023-02-01T18:57:31.986" v="23863"/>
          <ac:spMkLst>
            <pc:docMk/>
            <pc:sldMk cId="1589772229" sldId="2134804370"/>
            <ac:spMk id="5" creationId="{E92E3E2B-BC99-7B38-6F3B-C5FDB185B1C7}"/>
          </ac:spMkLst>
        </pc:spChg>
        <pc:spChg chg="add del mod replST">
          <ac:chgData name="Wenwen Zhang" userId="9dd81366-5d6f-445a-b031-6ea562624431" providerId="ADAL" clId="{D6FBF965-026B-43DA-A554-C6861A0A35E4}" dt="2023-02-01T18:57:31.986" v="23864"/>
          <ac:spMkLst>
            <pc:docMk/>
            <pc:sldMk cId="1589772229" sldId="2134804370"/>
            <ac:spMk id="6" creationId="{93761E8C-6592-EF5B-7C5A-FE783E7A2E08}"/>
          </ac:spMkLst>
        </pc:spChg>
        <pc:spChg chg="add del mod replST">
          <ac:chgData name="Wenwen Zhang" userId="9dd81366-5d6f-445a-b031-6ea562624431" providerId="ADAL" clId="{D6FBF965-026B-43DA-A554-C6861A0A35E4}" dt="2023-02-02T11:48:50.574" v="119364"/>
          <ac:spMkLst>
            <pc:docMk/>
            <pc:sldMk cId="1589772229" sldId="2134804370"/>
            <ac:spMk id="6" creationId="{D8EBC563-8013-F0D9-5E06-B51607727009}"/>
          </ac:spMkLst>
        </pc:spChg>
        <pc:spChg chg="add del mod replST">
          <ac:chgData name="Wenwen Zhang" userId="9dd81366-5d6f-445a-b031-6ea562624431" providerId="ADAL" clId="{D6FBF965-026B-43DA-A554-C6861A0A35E4}" dt="2023-02-02T12:02:04.322" v="133017"/>
          <ac:spMkLst>
            <pc:docMk/>
            <pc:sldMk cId="1589772229" sldId="2134804370"/>
            <ac:spMk id="7" creationId="{B897BED0-7E3A-3A8D-B920-1B363C04EA37}"/>
          </ac:spMkLst>
        </pc:spChg>
        <pc:spChg chg="add del mod replST">
          <ac:chgData name="Wenwen Zhang" userId="9dd81366-5d6f-445a-b031-6ea562624431" providerId="ADAL" clId="{D6FBF965-026B-43DA-A554-C6861A0A35E4}" dt="2023-02-01T18:57:31.986" v="23865"/>
          <ac:spMkLst>
            <pc:docMk/>
            <pc:sldMk cId="1589772229" sldId="2134804370"/>
            <ac:spMk id="7" creationId="{CBCD20BD-AA86-B2AD-95E6-F153D93FF748}"/>
          </ac:spMkLst>
        </pc:spChg>
        <pc:spChg chg="add del mod replST">
          <ac:chgData name="Wenwen Zhang" userId="9dd81366-5d6f-445a-b031-6ea562624431" providerId="ADAL" clId="{D6FBF965-026B-43DA-A554-C6861A0A35E4}" dt="2023-02-02T11:48:52.087" v="119487"/>
          <ac:spMkLst>
            <pc:docMk/>
            <pc:sldMk cId="1589772229" sldId="2134804370"/>
            <ac:spMk id="8" creationId="{44562913-CEDF-8671-B6D8-2CC5BFD28D22}"/>
          </ac:spMkLst>
        </pc:spChg>
        <pc:spChg chg="add del mod replST">
          <ac:chgData name="Wenwen Zhang" userId="9dd81366-5d6f-445a-b031-6ea562624431" providerId="ADAL" clId="{D6FBF965-026B-43DA-A554-C6861A0A35E4}" dt="2023-02-01T18:57:31.989" v="23866"/>
          <ac:spMkLst>
            <pc:docMk/>
            <pc:sldMk cId="1589772229" sldId="2134804370"/>
            <ac:spMk id="8" creationId="{BD3FC989-1635-508D-72E1-2F5CA8E72F73}"/>
          </ac:spMkLst>
        </pc:spChg>
        <pc:spChg chg="add del mod replST">
          <ac:chgData name="Wenwen Zhang" userId="9dd81366-5d6f-445a-b031-6ea562624431" providerId="ADAL" clId="{D6FBF965-026B-43DA-A554-C6861A0A35E4}" dt="2023-02-02T11:48:52.733" v="119608"/>
          <ac:spMkLst>
            <pc:docMk/>
            <pc:sldMk cId="1589772229" sldId="2134804370"/>
            <ac:spMk id="9" creationId="{1EB8AE2D-6AF0-1E59-088B-698DA86E5D44}"/>
          </ac:spMkLst>
        </pc:spChg>
        <pc:spChg chg="add del mod replST">
          <ac:chgData name="Wenwen Zhang" userId="9dd81366-5d6f-445a-b031-6ea562624431" providerId="ADAL" clId="{D6FBF965-026B-43DA-A554-C6861A0A35E4}" dt="2023-02-01T18:57:31.989" v="23867"/>
          <ac:spMkLst>
            <pc:docMk/>
            <pc:sldMk cId="1589772229" sldId="2134804370"/>
            <ac:spMk id="9" creationId="{F1B538E8-8BA7-6EF0-14A4-767DF747262F}"/>
          </ac:spMkLst>
        </pc:spChg>
        <pc:spChg chg="add del mod replST">
          <ac:chgData name="Wenwen Zhang" userId="9dd81366-5d6f-445a-b031-6ea562624431" providerId="ADAL" clId="{D6FBF965-026B-43DA-A554-C6861A0A35E4}" dt="2023-02-01T18:57:31.991" v="23868"/>
          <ac:spMkLst>
            <pc:docMk/>
            <pc:sldMk cId="1589772229" sldId="2134804370"/>
            <ac:spMk id="10" creationId="{775D92F5-C28E-2145-E187-7347FD1B0753}"/>
          </ac:spMkLst>
        </pc:spChg>
        <pc:spChg chg="add del mod replST">
          <ac:chgData name="Wenwen Zhang" userId="9dd81366-5d6f-445a-b031-6ea562624431" providerId="ADAL" clId="{D6FBF965-026B-43DA-A554-C6861A0A35E4}" dt="2023-02-02T12:02:04.322" v="133028"/>
          <ac:spMkLst>
            <pc:docMk/>
            <pc:sldMk cId="1589772229" sldId="2134804370"/>
            <ac:spMk id="10" creationId="{969A0A10-B87F-4770-ADD3-17876169F521}"/>
          </ac:spMkLst>
        </pc:spChg>
        <pc:spChg chg="add del mod replST">
          <ac:chgData name="Wenwen Zhang" userId="9dd81366-5d6f-445a-b031-6ea562624431" providerId="ADAL" clId="{D6FBF965-026B-43DA-A554-C6861A0A35E4}" dt="2023-02-01T18:57:31.991" v="23869"/>
          <ac:spMkLst>
            <pc:docMk/>
            <pc:sldMk cId="1589772229" sldId="2134804370"/>
            <ac:spMk id="11" creationId="{F9B3933D-FD49-2620-3043-84A17FFCE1AC}"/>
          </ac:spMkLst>
        </pc:spChg>
        <pc:spChg chg="add del mod replST">
          <ac:chgData name="Wenwen Zhang" userId="9dd81366-5d6f-445a-b031-6ea562624431" providerId="ADAL" clId="{D6FBF965-026B-43DA-A554-C6861A0A35E4}" dt="2023-02-02T11:48:53.828" v="119727"/>
          <ac:spMkLst>
            <pc:docMk/>
            <pc:sldMk cId="1589772229" sldId="2134804370"/>
            <ac:spMk id="11" creationId="{FFA3128B-44ED-BEDE-3500-734FBB69274F}"/>
          </ac:spMkLst>
        </pc:spChg>
        <pc:spChg chg="add del mod modVis">
          <ac:chgData name="Wenwen Zhang" userId="9dd81366-5d6f-445a-b031-6ea562624431" providerId="ADAL" clId="{D6FBF965-026B-43DA-A554-C6861A0A35E4}" dt="2023-02-01T18:57:09.660" v="23734"/>
          <ac:spMkLst>
            <pc:docMk/>
            <pc:sldMk cId="1589772229" sldId="2134804370"/>
            <ac:spMk id="12" creationId="{304AB25A-4A8E-D605-4B25-73B234778206}"/>
          </ac:spMkLst>
        </pc:spChg>
        <pc:spChg chg="add del mod replST">
          <ac:chgData name="Wenwen Zhang" userId="9dd81366-5d6f-445a-b031-6ea562624431" providerId="ADAL" clId="{D6FBF965-026B-43DA-A554-C6861A0A35E4}" dt="2023-02-02T11:48:54.760" v="119844"/>
          <ac:spMkLst>
            <pc:docMk/>
            <pc:sldMk cId="1589772229" sldId="2134804370"/>
            <ac:spMk id="12" creationId="{7B478228-1589-B9FC-D0EF-B056F7A43D87}"/>
          </ac:spMkLst>
        </pc:spChg>
        <pc:spChg chg="add del mod replST">
          <ac:chgData name="Wenwen Zhang" userId="9dd81366-5d6f-445a-b031-6ea562624431" providerId="ADAL" clId="{D6FBF965-026B-43DA-A554-C6861A0A35E4}" dt="2023-02-02T12:02:04.322" v="133015"/>
          <ac:spMkLst>
            <pc:docMk/>
            <pc:sldMk cId="1589772229" sldId="2134804370"/>
            <ac:spMk id="13" creationId="{1244D58E-6521-D3B9-6475-FBD1CC6FDCB0}"/>
          </ac:spMkLst>
        </pc:spChg>
        <pc:spChg chg="add del mod modVis">
          <ac:chgData name="Wenwen Zhang" userId="9dd81366-5d6f-445a-b031-6ea562624431" providerId="ADAL" clId="{D6FBF965-026B-43DA-A554-C6861A0A35E4}" dt="2023-02-01T18:57:27.482" v="23859"/>
          <ac:spMkLst>
            <pc:docMk/>
            <pc:sldMk cId="1589772229" sldId="2134804370"/>
            <ac:spMk id="14" creationId="{22A823B3-8F2E-F340-26B7-F1B2487AA9FC}"/>
          </ac:spMkLst>
        </pc:spChg>
        <pc:spChg chg="add del mod replST">
          <ac:chgData name="Wenwen Zhang" userId="9dd81366-5d6f-445a-b031-6ea562624431" providerId="ADAL" clId="{D6FBF965-026B-43DA-A554-C6861A0A35E4}" dt="2023-02-02T11:48:55.680" v="119959"/>
          <ac:spMkLst>
            <pc:docMk/>
            <pc:sldMk cId="1589772229" sldId="2134804370"/>
            <ac:spMk id="14" creationId="{F3BF8717-2E40-9C85-AE1E-793DE116DA48}"/>
          </ac:spMkLst>
        </pc:spChg>
        <pc:spChg chg="add del mod replST">
          <ac:chgData name="Wenwen Zhang" userId="9dd81366-5d6f-445a-b031-6ea562624431" providerId="ADAL" clId="{D6FBF965-026B-43DA-A554-C6861A0A35E4}" dt="2023-02-02T11:48:56.421" v="120072"/>
          <ac:spMkLst>
            <pc:docMk/>
            <pc:sldMk cId="1589772229" sldId="2134804370"/>
            <ac:spMk id="15" creationId="{C514A4FA-E0D7-16FB-0707-F0DA2EFECCEF}"/>
          </ac:spMkLst>
        </pc:spChg>
        <pc:spChg chg="add del mod replST">
          <ac:chgData name="Wenwen Zhang" userId="9dd81366-5d6f-445a-b031-6ea562624431" providerId="ADAL" clId="{D6FBF965-026B-43DA-A554-C6861A0A35E4}" dt="2023-02-02T12:02:04.322" v="133029"/>
          <ac:spMkLst>
            <pc:docMk/>
            <pc:sldMk cId="1589772229" sldId="2134804370"/>
            <ac:spMk id="16" creationId="{74200A09-03E2-B118-1BDA-A94A315A2AE6}"/>
          </ac:spMkLst>
        </pc:spChg>
        <pc:spChg chg="add del mod modVis">
          <ac:chgData name="Wenwen Zhang" userId="9dd81366-5d6f-445a-b031-6ea562624431" providerId="ADAL" clId="{D6FBF965-026B-43DA-A554-C6861A0A35E4}" dt="2023-02-01T18:57:32.268" v="23992"/>
          <ac:spMkLst>
            <pc:docMk/>
            <pc:sldMk cId="1589772229" sldId="2134804370"/>
            <ac:spMk id="16" creationId="{7595068D-70EB-9DD8-550D-80F17D79B15D}"/>
          </ac:spMkLst>
        </pc:spChg>
        <pc:spChg chg="add del mod modVis">
          <ac:chgData name="Wenwen Zhang" userId="9dd81366-5d6f-445a-b031-6ea562624431" providerId="ADAL" clId="{D6FBF965-026B-43DA-A554-C6861A0A35E4}" dt="2023-02-02T11:48:02.775" v="118285"/>
          <ac:spMkLst>
            <pc:docMk/>
            <pc:sldMk cId="1589772229" sldId="2134804370"/>
            <ac:spMk id="17" creationId="{86776454-44F5-9889-676F-E22A42CB2948}"/>
          </ac:spMkLst>
        </pc:spChg>
        <pc:spChg chg="add del mod modVis">
          <ac:chgData name="Wenwen Zhang" userId="9dd81366-5d6f-445a-b031-6ea562624431" providerId="ADAL" clId="{D6FBF965-026B-43DA-A554-C6861A0A35E4}" dt="2023-02-01T18:57:37.701" v="24160"/>
          <ac:spMkLst>
            <pc:docMk/>
            <pc:sldMk cId="1589772229" sldId="2134804370"/>
            <ac:spMk id="18" creationId="{3434F4FD-BA44-3A7A-E962-489048A36C27}"/>
          </ac:spMkLst>
        </pc:spChg>
        <pc:spChg chg="add del mod modVis">
          <ac:chgData name="Wenwen Zhang" userId="9dd81366-5d6f-445a-b031-6ea562624431" providerId="ADAL" clId="{D6FBF965-026B-43DA-A554-C6861A0A35E4}" dt="2023-02-02T11:48:09.799" v="118439"/>
          <ac:spMkLst>
            <pc:docMk/>
            <pc:sldMk cId="1589772229" sldId="2134804370"/>
            <ac:spMk id="19" creationId="{3EAAE5A2-FA1F-C02B-4607-3D078D07690D}"/>
          </ac:spMkLst>
        </pc:spChg>
        <pc:spChg chg="add del mod modVis">
          <ac:chgData name="Wenwen Zhang" userId="9dd81366-5d6f-445a-b031-6ea562624431" providerId="ADAL" clId="{D6FBF965-026B-43DA-A554-C6861A0A35E4}" dt="2023-02-01T18:57:47.655" v="24323"/>
          <ac:spMkLst>
            <pc:docMk/>
            <pc:sldMk cId="1589772229" sldId="2134804370"/>
            <ac:spMk id="20" creationId="{B0639E29-5E07-29BC-00C1-382D41C290B2}"/>
          </ac:spMkLst>
        </pc:spChg>
        <pc:spChg chg="add del mod modVis">
          <ac:chgData name="Wenwen Zhang" userId="9dd81366-5d6f-445a-b031-6ea562624431" providerId="ADAL" clId="{D6FBF965-026B-43DA-A554-C6861A0A35E4}" dt="2023-02-02T11:48:14.026" v="118587"/>
          <ac:spMkLst>
            <pc:docMk/>
            <pc:sldMk cId="1589772229" sldId="2134804370"/>
            <ac:spMk id="21" creationId="{6A1CE323-D714-0504-CD9E-BBFB7A0B2B67}"/>
          </ac:spMkLst>
        </pc:spChg>
        <pc:spChg chg="add del mod modVis">
          <ac:chgData name="Wenwen Zhang" userId="9dd81366-5d6f-445a-b031-6ea562624431" providerId="ADAL" clId="{D6FBF965-026B-43DA-A554-C6861A0A35E4}" dt="2023-02-01T18:58:03.669" v="24593"/>
          <ac:spMkLst>
            <pc:docMk/>
            <pc:sldMk cId="1589772229" sldId="2134804370"/>
            <ac:spMk id="22" creationId="{732A35E5-32CB-65F1-01D2-253948FDAC09}"/>
          </ac:spMkLst>
        </pc:spChg>
        <pc:spChg chg="add del mod modVis">
          <ac:chgData name="Wenwen Zhang" userId="9dd81366-5d6f-445a-b031-6ea562624431" providerId="ADAL" clId="{D6FBF965-026B-43DA-A554-C6861A0A35E4}" dt="2023-02-02T11:48:20.642" v="118759"/>
          <ac:spMkLst>
            <pc:docMk/>
            <pc:sldMk cId="1589772229" sldId="2134804370"/>
            <ac:spMk id="23" creationId="{D0BCEA0E-B1E0-13A0-F5DB-EEBDFE5C0DAA}"/>
          </ac:spMkLst>
        </pc:spChg>
        <pc:spChg chg="add del mod modVis">
          <ac:chgData name="Wenwen Zhang" userId="9dd81366-5d6f-445a-b031-6ea562624431" providerId="ADAL" clId="{D6FBF965-026B-43DA-A554-C6861A0A35E4}" dt="2023-02-01T18:58:15.097" v="24710"/>
          <ac:spMkLst>
            <pc:docMk/>
            <pc:sldMk cId="1589772229" sldId="2134804370"/>
            <ac:spMk id="24" creationId="{F79D7DAF-C7DD-1C96-BDD7-D55264B25A94}"/>
          </ac:spMkLst>
        </pc:spChg>
        <pc:spChg chg="add del mod modVis">
          <ac:chgData name="Wenwen Zhang" userId="9dd81366-5d6f-445a-b031-6ea562624431" providerId="ADAL" clId="{D6FBF965-026B-43DA-A554-C6861A0A35E4}" dt="2023-02-02T11:48:23.534" v="118931"/>
          <ac:spMkLst>
            <pc:docMk/>
            <pc:sldMk cId="1589772229" sldId="2134804370"/>
            <ac:spMk id="25" creationId="{A1458899-E788-B303-145E-0BC04405D7BF}"/>
          </ac:spMkLst>
        </pc:spChg>
        <pc:spChg chg="add del mod modVis">
          <ac:chgData name="Wenwen Zhang" userId="9dd81366-5d6f-445a-b031-6ea562624431" providerId="ADAL" clId="{D6FBF965-026B-43DA-A554-C6861A0A35E4}" dt="2023-02-01T18:58:29.703" v="24808"/>
          <ac:spMkLst>
            <pc:docMk/>
            <pc:sldMk cId="1589772229" sldId="2134804370"/>
            <ac:spMk id="26" creationId="{60E4B391-41D8-4C35-EE84-8A338CDE3DB7}"/>
          </ac:spMkLst>
        </pc:spChg>
        <pc:spChg chg="add del mod modVis">
          <ac:chgData name="Wenwen Zhang" userId="9dd81366-5d6f-445a-b031-6ea562624431" providerId="ADAL" clId="{D6FBF965-026B-43DA-A554-C6861A0A35E4}" dt="2023-02-02T11:48:34.202" v="119110"/>
          <ac:spMkLst>
            <pc:docMk/>
            <pc:sldMk cId="1589772229" sldId="2134804370"/>
            <ac:spMk id="27" creationId="{1DB9DC64-8CF4-77E3-9805-A02E99E5AE3C}"/>
          </ac:spMkLst>
        </pc:spChg>
        <pc:spChg chg="mod ord">
          <ac:chgData name="Wenwen Zhang" userId="9dd81366-5d6f-445a-b031-6ea562624431" providerId="ADAL" clId="{D6FBF965-026B-43DA-A554-C6861A0A35E4}" dt="2023-02-02T12:16:26.213" v="133136" actId="20577"/>
          <ac:spMkLst>
            <pc:docMk/>
            <pc:sldMk cId="1589772229" sldId="2134804370"/>
            <ac:spMk id="29" creationId="{D50B6CAA-A666-5524-85F7-444C607F0970}"/>
          </ac:spMkLst>
        </pc:spChg>
        <pc:spChg chg="add del mod modVis">
          <ac:chgData name="Wenwen Zhang" userId="9dd81366-5d6f-445a-b031-6ea562624431" providerId="ADAL" clId="{D6FBF965-026B-43DA-A554-C6861A0A35E4}" dt="2023-02-01T18:59:38.018" v="25513"/>
          <ac:spMkLst>
            <pc:docMk/>
            <pc:sldMk cId="1589772229" sldId="2134804370"/>
            <ac:spMk id="30" creationId="{743FE70E-E205-FE13-68D0-66DCDC08A644}"/>
          </ac:spMkLst>
        </pc:spChg>
        <pc:spChg chg="add del mod replST">
          <ac:chgData name="Wenwen Zhang" userId="9dd81366-5d6f-445a-b031-6ea562624431" providerId="ADAL" clId="{D6FBF965-026B-43DA-A554-C6861A0A35E4}" dt="2023-02-01T18:59:49.989" v="25589"/>
          <ac:spMkLst>
            <pc:docMk/>
            <pc:sldMk cId="1589772229" sldId="2134804370"/>
            <ac:spMk id="31" creationId="{96DB64E7-7450-5BAA-7DCA-6F75AE12EF02}"/>
          </ac:spMkLst>
        </pc:spChg>
        <pc:spChg chg="add del mod modVis">
          <ac:chgData name="Wenwen Zhang" userId="9dd81366-5d6f-445a-b031-6ea562624431" providerId="ADAL" clId="{D6FBF965-026B-43DA-A554-C6861A0A35E4}" dt="2023-02-02T11:48:38.714" v="119236"/>
          <ac:spMkLst>
            <pc:docMk/>
            <pc:sldMk cId="1589772229" sldId="2134804370"/>
            <ac:spMk id="31" creationId="{F0966BD7-7779-CB58-C025-3E49EDF7775C}"/>
          </ac:spMkLst>
        </pc:spChg>
        <pc:spChg chg="add del mod replST">
          <ac:chgData name="Wenwen Zhang" userId="9dd81366-5d6f-445a-b031-6ea562624431" providerId="ADAL" clId="{D6FBF965-026B-43DA-A554-C6861A0A35E4}" dt="2023-02-01T18:59:49.989" v="25590"/>
          <ac:spMkLst>
            <pc:docMk/>
            <pc:sldMk cId="1589772229" sldId="2134804370"/>
            <ac:spMk id="32" creationId="{96DB64E7-7450-5BAA-7DCA-6F75AE12EF02}"/>
          </ac:spMkLst>
        </pc:spChg>
        <pc:spChg chg="add del mod modVis">
          <ac:chgData name="Wenwen Zhang" userId="9dd81366-5d6f-445a-b031-6ea562624431" providerId="ADAL" clId="{D6FBF965-026B-43DA-A554-C6861A0A35E4}" dt="2023-02-02T11:48:49.390" v="119361"/>
          <ac:spMkLst>
            <pc:docMk/>
            <pc:sldMk cId="1589772229" sldId="2134804370"/>
            <ac:spMk id="33" creationId="{17CE166F-8F9A-7797-A548-1CCF3E8C560E}"/>
          </ac:spMkLst>
        </pc:spChg>
        <pc:spChg chg="add del mod replST">
          <ac:chgData name="Wenwen Zhang" userId="9dd81366-5d6f-445a-b031-6ea562624431" providerId="ADAL" clId="{D6FBF965-026B-43DA-A554-C6861A0A35E4}" dt="2023-02-01T18:59:49.989" v="25591"/>
          <ac:spMkLst>
            <pc:docMk/>
            <pc:sldMk cId="1589772229" sldId="2134804370"/>
            <ac:spMk id="33" creationId="{96DB64E7-7450-5BAA-7DCA-6F75AE12EF02}"/>
          </ac:spMkLst>
        </pc:spChg>
        <pc:spChg chg="add del mod replST">
          <ac:chgData name="Wenwen Zhang" userId="9dd81366-5d6f-445a-b031-6ea562624431" providerId="ADAL" clId="{D6FBF965-026B-43DA-A554-C6861A0A35E4}" dt="2023-02-01T18:59:49.989" v="25592"/>
          <ac:spMkLst>
            <pc:docMk/>
            <pc:sldMk cId="1589772229" sldId="2134804370"/>
            <ac:spMk id="34" creationId="{96DB64E7-7450-5BAA-7DCA-6F75AE12EF02}"/>
          </ac:spMkLst>
        </pc:spChg>
        <pc:spChg chg="add del mod modVis">
          <ac:chgData name="Wenwen Zhang" userId="9dd81366-5d6f-445a-b031-6ea562624431" providerId="ADAL" clId="{D6FBF965-026B-43DA-A554-C6861A0A35E4}" dt="2023-02-02T11:48:50.641" v="119484"/>
          <ac:spMkLst>
            <pc:docMk/>
            <pc:sldMk cId="1589772229" sldId="2134804370"/>
            <ac:spMk id="35" creationId="{8EC20C65-2C55-CE31-E86E-AE6363FD1E54}"/>
          </ac:spMkLst>
        </pc:spChg>
        <pc:spChg chg="add del mod replST">
          <ac:chgData name="Wenwen Zhang" userId="9dd81366-5d6f-445a-b031-6ea562624431" providerId="ADAL" clId="{D6FBF965-026B-43DA-A554-C6861A0A35E4}" dt="2023-02-01T18:59:49.989" v="25593"/>
          <ac:spMkLst>
            <pc:docMk/>
            <pc:sldMk cId="1589772229" sldId="2134804370"/>
            <ac:spMk id="35" creationId="{96DB64E7-7450-5BAA-7DCA-6F75AE12EF02}"/>
          </ac:spMkLst>
        </pc:spChg>
        <pc:spChg chg="add del mod replST">
          <ac:chgData name="Wenwen Zhang" userId="9dd81366-5d6f-445a-b031-6ea562624431" providerId="ADAL" clId="{D6FBF965-026B-43DA-A554-C6861A0A35E4}" dt="2023-02-01T18:59:49.989" v="25594"/>
          <ac:spMkLst>
            <pc:docMk/>
            <pc:sldMk cId="1589772229" sldId="2134804370"/>
            <ac:spMk id="36" creationId="{96DB64E7-7450-5BAA-7DCA-6F75AE12EF02}"/>
          </ac:spMkLst>
        </pc:spChg>
        <pc:spChg chg="add del mod modVis">
          <ac:chgData name="Wenwen Zhang" userId="9dd81366-5d6f-445a-b031-6ea562624431" providerId="ADAL" clId="{D6FBF965-026B-43DA-A554-C6861A0A35E4}" dt="2023-02-02T11:48:52.151" v="119605"/>
          <ac:spMkLst>
            <pc:docMk/>
            <pc:sldMk cId="1589772229" sldId="2134804370"/>
            <ac:spMk id="37" creationId="{C1ABC4D6-7D9F-5FD7-68EF-898123559602}"/>
          </ac:spMkLst>
        </pc:spChg>
        <pc:spChg chg="add del mod modVis">
          <ac:chgData name="Wenwen Zhang" userId="9dd81366-5d6f-445a-b031-6ea562624431" providerId="ADAL" clId="{D6FBF965-026B-43DA-A554-C6861A0A35E4}" dt="2023-02-02T11:48:52.799" v="119724"/>
          <ac:spMkLst>
            <pc:docMk/>
            <pc:sldMk cId="1589772229" sldId="2134804370"/>
            <ac:spMk id="39" creationId="{66C500ED-86AC-4EF3-D5E3-92BEB5E0FC11}"/>
          </ac:spMkLst>
        </pc:spChg>
        <pc:spChg chg="add del mod modVis">
          <ac:chgData name="Wenwen Zhang" userId="9dd81366-5d6f-445a-b031-6ea562624431" providerId="ADAL" clId="{D6FBF965-026B-43DA-A554-C6861A0A35E4}" dt="2023-02-02T11:48:53.888" v="119841"/>
          <ac:spMkLst>
            <pc:docMk/>
            <pc:sldMk cId="1589772229" sldId="2134804370"/>
            <ac:spMk id="41" creationId="{F2FD46D4-B6F5-A721-ECAD-D231D6CC9631}"/>
          </ac:spMkLst>
        </pc:spChg>
        <pc:spChg chg="mod ord">
          <ac:chgData name="Wenwen Zhang" userId="9dd81366-5d6f-445a-b031-6ea562624431" providerId="ADAL" clId="{D6FBF965-026B-43DA-A554-C6861A0A35E4}" dt="2023-02-02T12:02:04.321" v="133003"/>
          <ac:spMkLst>
            <pc:docMk/>
            <pc:sldMk cId="1589772229" sldId="2134804370"/>
            <ac:spMk id="43" creationId="{C58C7321-3BF7-61DC-5B1A-AD075E56AE05}"/>
          </ac:spMkLst>
        </pc:spChg>
        <pc:spChg chg="add del mod modVis">
          <ac:chgData name="Wenwen Zhang" userId="9dd81366-5d6f-445a-b031-6ea562624431" providerId="ADAL" clId="{D6FBF965-026B-43DA-A554-C6861A0A35E4}" dt="2023-02-02T11:48:54.826" v="119956"/>
          <ac:spMkLst>
            <pc:docMk/>
            <pc:sldMk cId="1589772229" sldId="2134804370"/>
            <ac:spMk id="44" creationId="{6DD5391B-92ED-BBEF-2495-1821CA0A4505}"/>
          </ac:spMkLst>
        </pc:spChg>
        <pc:spChg chg="add del mod modVis">
          <ac:chgData name="Wenwen Zhang" userId="9dd81366-5d6f-445a-b031-6ea562624431" providerId="ADAL" clId="{D6FBF965-026B-43DA-A554-C6861A0A35E4}" dt="2023-02-01T18:59:50.022" v="25638"/>
          <ac:spMkLst>
            <pc:docMk/>
            <pc:sldMk cId="1589772229" sldId="2134804370"/>
            <ac:spMk id="45" creationId="{72FF9AEA-FD6A-26FB-8D24-48512563C08C}"/>
          </ac:spMkLst>
        </pc:spChg>
        <pc:spChg chg="add del mod modVis">
          <ac:chgData name="Wenwen Zhang" userId="9dd81366-5d6f-445a-b031-6ea562624431" providerId="ADAL" clId="{D6FBF965-026B-43DA-A554-C6861A0A35E4}" dt="2023-02-02T11:48:55.746" v="120069"/>
          <ac:spMkLst>
            <pc:docMk/>
            <pc:sldMk cId="1589772229" sldId="2134804370"/>
            <ac:spMk id="46" creationId="{E273A897-7368-E4C5-871F-EDDAAE0B611D}"/>
          </ac:spMkLst>
        </pc:spChg>
        <pc:spChg chg="add del mod modVis">
          <ac:chgData name="Wenwen Zhang" userId="9dd81366-5d6f-445a-b031-6ea562624431" providerId="ADAL" clId="{D6FBF965-026B-43DA-A554-C6861A0A35E4}" dt="2023-02-01T19:00:54.424" v="28001"/>
          <ac:spMkLst>
            <pc:docMk/>
            <pc:sldMk cId="1589772229" sldId="2134804370"/>
            <ac:spMk id="47" creationId="{34E9E26A-BF07-9FB8-6F9A-C70C8A185431}"/>
          </ac:spMkLst>
        </pc:spChg>
        <pc:spChg chg="add del mod modVis">
          <ac:chgData name="Wenwen Zhang" userId="9dd81366-5d6f-445a-b031-6ea562624431" providerId="ADAL" clId="{D6FBF965-026B-43DA-A554-C6861A0A35E4}" dt="2023-02-02T11:48:56.486" v="120180"/>
          <ac:spMkLst>
            <pc:docMk/>
            <pc:sldMk cId="1589772229" sldId="2134804370"/>
            <ac:spMk id="48" creationId="{907682A1-C4DC-DDAC-E61C-80CDCAB4AE7D}"/>
          </ac:spMkLst>
        </pc:spChg>
        <pc:spChg chg="add del mod modVis">
          <ac:chgData name="Wenwen Zhang" userId="9dd81366-5d6f-445a-b031-6ea562624431" providerId="ADAL" clId="{D6FBF965-026B-43DA-A554-C6861A0A35E4}" dt="2023-02-01T19:00:53.778" v="27930"/>
          <ac:spMkLst>
            <pc:docMk/>
            <pc:sldMk cId="1589772229" sldId="2134804370"/>
            <ac:spMk id="49" creationId="{FB111D8A-5F48-9CA5-0C58-533104258D95}"/>
          </ac:spMkLst>
        </pc:spChg>
        <pc:spChg chg="add mod replST">
          <ac:chgData name="Wenwen Zhang" userId="9dd81366-5d6f-445a-b031-6ea562624431" providerId="ADAL" clId="{D6FBF965-026B-43DA-A554-C6861A0A35E4}" dt="2023-02-02T12:02:04.322" v="133040"/>
          <ac:spMkLst>
            <pc:docMk/>
            <pc:sldMk cId="1589772229" sldId="2134804370"/>
            <ac:spMk id="50" creationId="{E65A8F27-559C-5100-A50C-241B4752E3D8}"/>
          </ac:spMkLst>
        </pc:spChg>
        <pc:spChg chg="add del mod modVis">
          <ac:chgData name="Wenwen Zhang" userId="9dd81366-5d6f-445a-b031-6ea562624431" providerId="ADAL" clId="{D6FBF965-026B-43DA-A554-C6861A0A35E4}" dt="2023-02-01T19:00:53.241" v="27861"/>
          <ac:spMkLst>
            <pc:docMk/>
            <pc:sldMk cId="1589772229" sldId="2134804370"/>
            <ac:spMk id="51" creationId="{61CE3C63-9D56-5D03-86B0-CBE81BF43442}"/>
          </ac:spMkLst>
        </pc:spChg>
        <pc:spChg chg="add del mod modVis">
          <ac:chgData name="Wenwen Zhang" userId="9dd81366-5d6f-445a-b031-6ea562624431" providerId="ADAL" clId="{D6FBF965-026B-43DA-A554-C6861A0A35E4}" dt="2023-02-02T11:50:39.488" v="120680"/>
          <ac:spMkLst>
            <pc:docMk/>
            <pc:sldMk cId="1589772229" sldId="2134804370"/>
            <ac:spMk id="51" creationId="{A746FAEF-9927-6D39-D2C7-57BB6CD36D99}"/>
          </ac:spMkLst>
        </pc:spChg>
        <pc:spChg chg="add del mod replST delST">
          <ac:chgData name="Wenwen Zhang" userId="9dd81366-5d6f-445a-b031-6ea562624431" providerId="ADAL" clId="{D6FBF965-026B-43DA-A554-C6861A0A35E4}" dt="2023-02-01T19:00:53.241" v="27861"/>
          <ac:spMkLst>
            <pc:docMk/>
            <pc:sldMk cId="1589772229" sldId="2134804370"/>
            <ac:spMk id="52" creationId="{96DB64E7-7450-5BAA-7DCA-6F75AE12EF02}"/>
          </ac:spMkLst>
        </pc:spChg>
        <pc:spChg chg="add del mod replST delST">
          <ac:chgData name="Wenwen Zhang" userId="9dd81366-5d6f-445a-b031-6ea562624431" providerId="ADAL" clId="{D6FBF965-026B-43DA-A554-C6861A0A35E4}" dt="2023-02-01T19:00:53.241" v="27861"/>
          <ac:spMkLst>
            <pc:docMk/>
            <pc:sldMk cId="1589772229" sldId="2134804370"/>
            <ac:spMk id="53" creationId="{96DB64E7-7450-5BAA-7DCA-6F75AE12EF02}"/>
          </ac:spMkLst>
        </pc:spChg>
        <pc:spChg chg="add del mod modVis">
          <ac:chgData name="Wenwen Zhang" userId="9dd81366-5d6f-445a-b031-6ea562624431" providerId="ADAL" clId="{D6FBF965-026B-43DA-A554-C6861A0A35E4}" dt="2023-02-02T11:50:44.738" v="120856"/>
          <ac:spMkLst>
            <pc:docMk/>
            <pc:sldMk cId="1589772229" sldId="2134804370"/>
            <ac:spMk id="54" creationId="{18D6B367-2A4E-546D-7A77-0A425CB2A232}"/>
          </ac:spMkLst>
        </pc:spChg>
        <pc:spChg chg="add del mod replST delST">
          <ac:chgData name="Wenwen Zhang" userId="9dd81366-5d6f-445a-b031-6ea562624431" providerId="ADAL" clId="{D6FBF965-026B-43DA-A554-C6861A0A35E4}" dt="2023-02-01T19:00:53.241" v="27861"/>
          <ac:spMkLst>
            <pc:docMk/>
            <pc:sldMk cId="1589772229" sldId="2134804370"/>
            <ac:spMk id="54" creationId="{96DB64E7-7450-5BAA-7DCA-6F75AE12EF02}"/>
          </ac:spMkLst>
        </pc:spChg>
        <pc:spChg chg="add del mod replST delST">
          <ac:chgData name="Wenwen Zhang" userId="9dd81366-5d6f-445a-b031-6ea562624431" providerId="ADAL" clId="{D6FBF965-026B-43DA-A554-C6861A0A35E4}" dt="2023-02-01T19:00:53.241" v="27861"/>
          <ac:spMkLst>
            <pc:docMk/>
            <pc:sldMk cId="1589772229" sldId="2134804370"/>
            <ac:spMk id="55" creationId="{96DB64E7-7450-5BAA-7DCA-6F75AE12EF02}"/>
          </ac:spMkLst>
        </pc:spChg>
        <pc:spChg chg="add del mod modVis">
          <ac:chgData name="Wenwen Zhang" userId="9dd81366-5d6f-445a-b031-6ea562624431" providerId="ADAL" clId="{D6FBF965-026B-43DA-A554-C6861A0A35E4}" dt="2023-02-02T11:51:12.915" v="121010"/>
          <ac:spMkLst>
            <pc:docMk/>
            <pc:sldMk cId="1589772229" sldId="2134804370"/>
            <ac:spMk id="56" creationId="{5DC99A38-3517-04C2-6C57-A22543D900C4}"/>
          </ac:spMkLst>
        </pc:spChg>
        <pc:spChg chg="add del mod replST delST">
          <ac:chgData name="Wenwen Zhang" userId="9dd81366-5d6f-445a-b031-6ea562624431" providerId="ADAL" clId="{D6FBF965-026B-43DA-A554-C6861A0A35E4}" dt="2023-02-01T19:00:53.241" v="27861"/>
          <ac:spMkLst>
            <pc:docMk/>
            <pc:sldMk cId="1589772229" sldId="2134804370"/>
            <ac:spMk id="56" creationId="{96DB64E7-7450-5BAA-7DCA-6F75AE12EF02}"/>
          </ac:spMkLst>
        </pc:spChg>
        <pc:spChg chg="add del mod replST delST">
          <ac:chgData name="Wenwen Zhang" userId="9dd81366-5d6f-445a-b031-6ea562624431" providerId="ADAL" clId="{D6FBF965-026B-43DA-A554-C6861A0A35E4}" dt="2023-02-01T19:00:53.241" v="27861"/>
          <ac:spMkLst>
            <pc:docMk/>
            <pc:sldMk cId="1589772229" sldId="2134804370"/>
            <ac:spMk id="57" creationId="{96DB64E7-7450-5BAA-7DCA-6F75AE12EF02}"/>
          </ac:spMkLst>
        </pc:spChg>
        <pc:spChg chg="add del mod modVis">
          <ac:chgData name="Wenwen Zhang" userId="9dd81366-5d6f-445a-b031-6ea562624431" providerId="ADAL" clId="{D6FBF965-026B-43DA-A554-C6861A0A35E4}" dt="2023-02-02T11:51:19.310" v="121160"/>
          <ac:spMkLst>
            <pc:docMk/>
            <pc:sldMk cId="1589772229" sldId="2134804370"/>
            <ac:spMk id="58" creationId="{761B4793-02B6-B33D-052E-081DD8973C3B}"/>
          </ac:spMkLst>
        </pc:spChg>
        <pc:spChg chg="add del mod modVis">
          <ac:chgData name="Wenwen Zhang" userId="9dd81366-5d6f-445a-b031-6ea562624431" providerId="ADAL" clId="{D6FBF965-026B-43DA-A554-C6861A0A35E4}" dt="2023-02-02T11:51:29.913" v="121311"/>
          <ac:spMkLst>
            <pc:docMk/>
            <pc:sldMk cId="1589772229" sldId="2134804370"/>
            <ac:spMk id="60" creationId="{662BAC5B-277A-DEF8-ED69-1A45BA6BB387}"/>
          </ac:spMkLst>
        </pc:spChg>
        <pc:spChg chg="add del mod modVis">
          <ac:chgData name="Wenwen Zhang" userId="9dd81366-5d6f-445a-b031-6ea562624431" providerId="ADAL" clId="{D6FBF965-026B-43DA-A554-C6861A0A35E4}" dt="2023-02-02T11:51:34.625" v="121462"/>
          <ac:spMkLst>
            <pc:docMk/>
            <pc:sldMk cId="1589772229" sldId="2134804370"/>
            <ac:spMk id="62" creationId="{AD387B61-0008-5B16-215E-CB949F2B52A3}"/>
          </ac:spMkLst>
        </pc:spChg>
        <pc:spChg chg="add del mod replST">
          <ac:chgData name="Wenwen Zhang" userId="9dd81366-5d6f-445a-b031-6ea562624431" providerId="ADAL" clId="{D6FBF965-026B-43DA-A554-C6861A0A35E4}" dt="2023-02-01T19:11:01.787" v="32869"/>
          <ac:spMkLst>
            <pc:docMk/>
            <pc:sldMk cId="1589772229" sldId="2134804370"/>
            <ac:spMk id="64" creationId="{96DB64E7-7450-5BAA-7DCA-6F75AE12EF02}"/>
          </ac:spMkLst>
        </pc:spChg>
        <pc:spChg chg="add del mod replST">
          <ac:chgData name="Wenwen Zhang" userId="9dd81366-5d6f-445a-b031-6ea562624431" providerId="ADAL" clId="{D6FBF965-026B-43DA-A554-C6861A0A35E4}" dt="2023-02-01T19:11:01.787" v="32870"/>
          <ac:spMkLst>
            <pc:docMk/>
            <pc:sldMk cId="1589772229" sldId="2134804370"/>
            <ac:spMk id="65" creationId="{96DB64E7-7450-5BAA-7DCA-6F75AE12EF02}"/>
          </ac:spMkLst>
        </pc:spChg>
        <pc:spChg chg="add del mod replST">
          <ac:chgData name="Wenwen Zhang" userId="9dd81366-5d6f-445a-b031-6ea562624431" providerId="ADAL" clId="{D6FBF965-026B-43DA-A554-C6861A0A35E4}" dt="2023-02-01T19:11:01.787" v="32871"/>
          <ac:spMkLst>
            <pc:docMk/>
            <pc:sldMk cId="1589772229" sldId="2134804370"/>
            <ac:spMk id="66" creationId="{96DB64E7-7450-5BAA-7DCA-6F75AE12EF02}"/>
          </ac:spMkLst>
        </pc:spChg>
        <pc:spChg chg="add del mod replST">
          <ac:chgData name="Wenwen Zhang" userId="9dd81366-5d6f-445a-b031-6ea562624431" providerId="ADAL" clId="{D6FBF965-026B-43DA-A554-C6861A0A35E4}" dt="2023-02-01T19:11:01.787" v="32872"/>
          <ac:spMkLst>
            <pc:docMk/>
            <pc:sldMk cId="1589772229" sldId="2134804370"/>
            <ac:spMk id="67" creationId="{96DB64E7-7450-5BAA-7DCA-6F75AE12EF02}"/>
          </ac:spMkLst>
        </pc:spChg>
        <pc:spChg chg="add del mod replST">
          <ac:chgData name="Wenwen Zhang" userId="9dd81366-5d6f-445a-b031-6ea562624431" providerId="ADAL" clId="{D6FBF965-026B-43DA-A554-C6861A0A35E4}" dt="2023-02-01T19:11:01.787" v="32873"/>
          <ac:spMkLst>
            <pc:docMk/>
            <pc:sldMk cId="1589772229" sldId="2134804370"/>
            <ac:spMk id="68" creationId="{96DB64E7-7450-5BAA-7DCA-6F75AE12EF02}"/>
          </ac:spMkLst>
        </pc:spChg>
        <pc:spChg chg="add del mod replST">
          <ac:chgData name="Wenwen Zhang" userId="9dd81366-5d6f-445a-b031-6ea562624431" providerId="ADAL" clId="{D6FBF965-026B-43DA-A554-C6861A0A35E4}" dt="2023-02-01T19:11:01.787" v="32874"/>
          <ac:spMkLst>
            <pc:docMk/>
            <pc:sldMk cId="1589772229" sldId="2134804370"/>
            <ac:spMk id="69" creationId="{96DB64E7-7450-5BAA-7DCA-6F75AE12EF02}"/>
          </ac:spMkLst>
        </pc:spChg>
        <pc:spChg chg="add del mod replST">
          <ac:chgData name="Wenwen Zhang" userId="9dd81366-5d6f-445a-b031-6ea562624431" providerId="ADAL" clId="{D6FBF965-026B-43DA-A554-C6861A0A35E4}" dt="2023-02-01T19:11:01.794" v="32875"/>
          <ac:spMkLst>
            <pc:docMk/>
            <pc:sldMk cId="1589772229" sldId="2134804370"/>
            <ac:spMk id="70" creationId="{96DB64E7-7450-5BAA-7DCA-6F75AE12EF02}"/>
          </ac:spMkLst>
        </pc:spChg>
        <pc:spChg chg="add del mod replST">
          <ac:chgData name="Wenwen Zhang" userId="9dd81366-5d6f-445a-b031-6ea562624431" providerId="ADAL" clId="{D6FBF965-026B-43DA-A554-C6861A0A35E4}" dt="2023-02-01T19:11:01.794" v="32876"/>
          <ac:spMkLst>
            <pc:docMk/>
            <pc:sldMk cId="1589772229" sldId="2134804370"/>
            <ac:spMk id="71" creationId="{96DB64E7-7450-5BAA-7DCA-6F75AE12EF02}"/>
          </ac:spMkLst>
        </pc:spChg>
        <pc:spChg chg="add del mod replST">
          <ac:chgData name="Wenwen Zhang" userId="9dd81366-5d6f-445a-b031-6ea562624431" providerId="ADAL" clId="{D6FBF965-026B-43DA-A554-C6861A0A35E4}" dt="2023-02-01T19:11:01.794" v="32877"/>
          <ac:spMkLst>
            <pc:docMk/>
            <pc:sldMk cId="1589772229" sldId="2134804370"/>
            <ac:spMk id="72" creationId="{96DB64E7-7450-5BAA-7DCA-6F75AE12EF02}"/>
          </ac:spMkLst>
        </pc:spChg>
        <pc:spChg chg="add del mod replST">
          <ac:chgData name="Wenwen Zhang" userId="9dd81366-5d6f-445a-b031-6ea562624431" providerId="ADAL" clId="{D6FBF965-026B-43DA-A554-C6861A0A35E4}" dt="2023-02-01T19:11:01.794" v="32878"/>
          <ac:spMkLst>
            <pc:docMk/>
            <pc:sldMk cId="1589772229" sldId="2134804370"/>
            <ac:spMk id="73" creationId="{96DB64E7-7450-5BAA-7DCA-6F75AE12EF02}"/>
          </ac:spMkLst>
        </pc:spChg>
        <pc:spChg chg="add del mod replST">
          <ac:chgData name="Wenwen Zhang" userId="9dd81366-5d6f-445a-b031-6ea562624431" providerId="ADAL" clId="{D6FBF965-026B-43DA-A554-C6861A0A35E4}" dt="2023-02-01T19:11:01.794" v="32879"/>
          <ac:spMkLst>
            <pc:docMk/>
            <pc:sldMk cId="1589772229" sldId="2134804370"/>
            <ac:spMk id="74" creationId="{96DB64E7-7450-5BAA-7DCA-6F75AE12EF02}"/>
          </ac:spMkLst>
        </pc:spChg>
        <pc:spChg chg="add del mod replST">
          <ac:chgData name="Wenwen Zhang" userId="9dd81366-5d6f-445a-b031-6ea562624431" providerId="ADAL" clId="{D6FBF965-026B-43DA-A554-C6861A0A35E4}" dt="2023-02-01T19:11:01.794" v="32880"/>
          <ac:spMkLst>
            <pc:docMk/>
            <pc:sldMk cId="1589772229" sldId="2134804370"/>
            <ac:spMk id="75" creationId="{96DB64E7-7450-5BAA-7DCA-6F75AE12EF02}"/>
          </ac:spMkLst>
        </pc:spChg>
        <pc:spChg chg="add del mod modVis">
          <ac:chgData name="Wenwen Zhang" userId="9dd81366-5d6f-445a-b031-6ea562624431" providerId="ADAL" clId="{D6FBF965-026B-43DA-A554-C6861A0A35E4}" dt="2023-02-01T19:11:00.512" v="32789"/>
          <ac:spMkLst>
            <pc:docMk/>
            <pc:sldMk cId="1589772229" sldId="2134804370"/>
            <ac:spMk id="77" creationId="{D1F88C17-12F6-B61A-1865-71C4F2CFA600}"/>
          </ac:spMkLst>
        </pc:spChg>
        <pc:spChg chg="add del mod modVis">
          <ac:chgData name="Wenwen Zhang" userId="9dd81366-5d6f-445a-b031-6ea562624431" providerId="ADAL" clId="{D6FBF965-026B-43DA-A554-C6861A0A35E4}" dt="2023-02-01T19:11:01.838" v="32914"/>
          <ac:spMkLst>
            <pc:docMk/>
            <pc:sldMk cId="1589772229" sldId="2134804370"/>
            <ac:spMk id="79" creationId="{96F357E7-6795-9ECF-E94D-AC4591F15AA5}"/>
          </ac:spMkLst>
        </pc:spChg>
        <pc:spChg chg="add del mod modVis">
          <ac:chgData name="Wenwen Zhang" userId="9dd81366-5d6f-445a-b031-6ea562624431" providerId="ADAL" clId="{D6FBF965-026B-43DA-A554-C6861A0A35E4}" dt="2023-02-01T19:11:10.660" v="33017"/>
          <ac:spMkLst>
            <pc:docMk/>
            <pc:sldMk cId="1589772229" sldId="2134804370"/>
            <ac:spMk id="81" creationId="{C8ECB5B9-B49D-1E7E-5928-E00396FDCB8D}"/>
          </ac:spMkLst>
        </pc:spChg>
        <pc:spChg chg="add del mod modVis">
          <ac:chgData name="Wenwen Zhang" userId="9dd81366-5d6f-445a-b031-6ea562624431" providerId="ADAL" clId="{D6FBF965-026B-43DA-A554-C6861A0A35E4}" dt="2023-02-01T19:11:47.280" v="33107"/>
          <ac:spMkLst>
            <pc:docMk/>
            <pc:sldMk cId="1589772229" sldId="2134804370"/>
            <ac:spMk id="83" creationId="{727E1C80-08C2-AF0C-09FF-A285EFC14951}"/>
          </ac:spMkLst>
        </pc:spChg>
        <pc:spChg chg="add del mod modVis">
          <ac:chgData name="Wenwen Zhang" userId="9dd81366-5d6f-445a-b031-6ea562624431" providerId="ADAL" clId="{D6FBF965-026B-43DA-A554-C6861A0A35E4}" dt="2023-02-01T19:11:53.264" v="35967"/>
          <ac:spMkLst>
            <pc:docMk/>
            <pc:sldMk cId="1589772229" sldId="2134804370"/>
            <ac:spMk id="85" creationId="{9DA78594-970A-B495-3DC8-AA9BB47DB22E}"/>
          </ac:spMkLst>
        </pc:spChg>
        <pc:spChg chg="add del mod replST">
          <ac:chgData name="Wenwen Zhang" userId="9dd81366-5d6f-445a-b031-6ea562624431" providerId="ADAL" clId="{D6FBF965-026B-43DA-A554-C6861A0A35E4}" dt="2023-02-01T21:24:03.066" v="73680"/>
          <ac:spMkLst>
            <pc:docMk/>
            <pc:sldMk cId="1589772229" sldId="2134804370"/>
            <ac:spMk id="86" creationId="{96DB64E7-7450-5BAA-7DCA-6F75AE12EF02}"/>
          </ac:spMkLst>
        </pc:spChg>
        <pc:spChg chg="add del mod replST">
          <ac:chgData name="Wenwen Zhang" userId="9dd81366-5d6f-445a-b031-6ea562624431" providerId="ADAL" clId="{D6FBF965-026B-43DA-A554-C6861A0A35E4}" dt="2023-02-01T19:12:05.906" v="36290"/>
          <ac:spMkLst>
            <pc:docMk/>
            <pc:sldMk cId="1589772229" sldId="2134804370"/>
            <ac:spMk id="87" creationId="{96DB64E7-7450-5BAA-7DCA-6F75AE12EF02}"/>
          </ac:spMkLst>
        </pc:spChg>
        <pc:spChg chg="add del mod replST">
          <ac:chgData name="Wenwen Zhang" userId="9dd81366-5d6f-445a-b031-6ea562624431" providerId="ADAL" clId="{D6FBF965-026B-43DA-A554-C6861A0A35E4}" dt="2023-02-01T19:12:03.423" v="36190"/>
          <ac:spMkLst>
            <pc:docMk/>
            <pc:sldMk cId="1589772229" sldId="2134804370"/>
            <ac:spMk id="88" creationId="{96DB64E7-7450-5BAA-7DCA-6F75AE12EF02}"/>
          </ac:spMkLst>
        </pc:spChg>
        <pc:spChg chg="add del mod replST">
          <ac:chgData name="Wenwen Zhang" userId="9dd81366-5d6f-445a-b031-6ea562624431" providerId="ADAL" clId="{D6FBF965-026B-43DA-A554-C6861A0A35E4}" dt="2023-02-01T21:24:03.067" v="73681"/>
          <ac:spMkLst>
            <pc:docMk/>
            <pc:sldMk cId="1589772229" sldId="2134804370"/>
            <ac:spMk id="89" creationId="{96DB64E7-7450-5BAA-7DCA-6F75AE12EF02}"/>
          </ac:spMkLst>
        </pc:spChg>
        <pc:spChg chg="add del mod replST">
          <ac:chgData name="Wenwen Zhang" userId="9dd81366-5d6f-445a-b031-6ea562624431" providerId="ADAL" clId="{D6FBF965-026B-43DA-A554-C6861A0A35E4}" dt="2023-02-01T19:12:25.155" v="37289"/>
          <ac:spMkLst>
            <pc:docMk/>
            <pc:sldMk cId="1589772229" sldId="2134804370"/>
            <ac:spMk id="90" creationId="{96DB64E7-7450-5BAA-7DCA-6F75AE12EF02}"/>
          </ac:spMkLst>
        </pc:spChg>
        <pc:spChg chg="add del mod replST">
          <ac:chgData name="Wenwen Zhang" userId="9dd81366-5d6f-445a-b031-6ea562624431" providerId="ADAL" clId="{D6FBF965-026B-43DA-A554-C6861A0A35E4}" dt="2023-02-01T19:12:25.150" v="37288"/>
          <ac:spMkLst>
            <pc:docMk/>
            <pc:sldMk cId="1589772229" sldId="2134804370"/>
            <ac:spMk id="91" creationId="{96DB64E7-7450-5BAA-7DCA-6F75AE12EF02}"/>
          </ac:spMkLst>
        </pc:spChg>
        <pc:spChg chg="add del mod replST">
          <ac:chgData name="Wenwen Zhang" userId="9dd81366-5d6f-445a-b031-6ea562624431" providerId="ADAL" clId="{D6FBF965-026B-43DA-A554-C6861A0A35E4}" dt="2023-02-01T21:24:03.067" v="73682"/>
          <ac:spMkLst>
            <pc:docMk/>
            <pc:sldMk cId="1589772229" sldId="2134804370"/>
            <ac:spMk id="92" creationId="{96DB64E7-7450-5BAA-7DCA-6F75AE12EF02}"/>
          </ac:spMkLst>
        </pc:spChg>
        <pc:spChg chg="add del mod replST">
          <ac:chgData name="Wenwen Zhang" userId="9dd81366-5d6f-445a-b031-6ea562624431" providerId="ADAL" clId="{D6FBF965-026B-43DA-A554-C6861A0A35E4}" dt="2023-02-01T19:12:35.418" v="37651"/>
          <ac:spMkLst>
            <pc:docMk/>
            <pc:sldMk cId="1589772229" sldId="2134804370"/>
            <ac:spMk id="93" creationId="{96DB64E7-7450-5BAA-7DCA-6F75AE12EF02}"/>
          </ac:spMkLst>
        </pc:spChg>
        <pc:spChg chg="add del mod replST">
          <ac:chgData name="Wenwen Zhang" userId="9dd81366-5d6f-445a-b031-6ea562624431" providerId="ADAL" clId="{D6FBF965-026B-43DA-A554-C6861A0A35E4}" dt="2023-02-01T19:12:35.411" v="37650"/>
          <ac:spMkLst>
            <pc:docMk/>
            <pc:sldMk cId="1589772229" sldId="2134804370"/>
            <ac:spMk id="94" creationId="{96DB64E7-7450-5BAA-7DCA-6F75AE12EF02}"/>
          </ac:spMkLst>
        </pc:spChg>
        <pc:spChg chg="add del mod replST">
          <ac:chgData name="Wenwen Zhang" userId="9dd81366-5d6f-445a-b031-6ea562624431" providerId="ADAL" clId="{D6FBF965-026B-43DA-A554-C6861A0A35E4}" dt="2023-02-01T21:24:03.067" v="73683"/>
          <ac:spMkLst>
            <pc:docMk/>
            <pc:sldMk cId="1589772229" sldId="2134804370"/>
            <ac:spMk id="95" creationId="{96DB64E7-7450-5BAA-7DCA-6F75AE12EF02}"/>
          </ac:spMkLst>
        </pc:spChg>
        <pc:spChg chg="add del mod replST">
          <ac:chgData name="Wenwen Zhang" userId="9dd81366-5d6f-445a-b031-6ea562624431" providerId="ADAL" clId="{D6FBF965-026B-43DA-A554-C6861A0A35E4}" dt="2023-02-01T19:12:45.302" v="37927"/>
          <ac:spMkLst>
            <pc:docMk/>
            <pc:sldMk cId="1589772229" sldId="2134804370"/>
            <ac:spMk id="96" creationId="{96DB64E7-7450-5BAA-7DCA-6F75AE12EF02}"/>
          </ac:spMkLst>
        </pc:spChg>
        <pc:spChg chg="add del mod replST">
          <ac:chgData name="Wenwen Zhang" userId="9dd81366-5d6f-445a-b031-6ea562624431" providerId="ADAL" clId="{D6FBF965-026B-43DA-A554-C6861A0A35E4}" dt="2023-02-01T19:12:48.503" v="38067"/>
          <ac:spMkLst>
            <pc:docMk/>
            <pc:sldMk cId="1589772229" sldId="2134804370"/>
            <ac:spMk id="97" creationId="{96DB64E7-7450-5BAA-7DCA-6F75AE12EF02}"/>
          </ac:spMkLst>
        </pc:spChg>
        <pc:spChg chg="add del mod replST">
          <ac:chgData name="Wenwen Zhang" userId="9dd81366-5d6f-445a-b031-6ea562624431" providerId="ADAL" clId="{D6FBF965-026B-43DA-A554-C6861A0A35E4}" dt="2023-02-01T21:24:03.068" v="73684"/>
          <ac:spMkLst>
            <pc:docMk/>
            <pc:sldMk cId="1589772229" sldId="2134804370"/>
            <ac:spMk id="98" creationId="{96DB64E7-7450-5BAA-7DCA-6F75AE12EF02}"/>
          </ac:spMkLst>
        </pc:spChg>
        <pc:spChg chg="add del mod replST">
          <ac:chgData name="Wenwen Zhang" userId="9dd81366-5d6f-445a-b031-6ea562624431" providerId="ADAL" clId="{D6FBF965-026B-43DA-A554-C6861A0A35E4}" dt="2023-02-01T19:12:51.163" v="38206"/>
          <ac:spMkLst>
            <pc:docMk/>
            <pc:sldMk cId="1589772229" sldId="2134804370"/>
            <ac:spMk id="99" creationId="{96DB64E7-7450-5BAA-7DCA-6F75AE12EF02}"/>
          </ac:spMkLst>
        </pc:spChg>
        <pc:spChg chg="add del mod replST">
          <ac:chgData name="Wenwen Zhang" userId="9dd81366-5d6f-445a-b031-6ea562624431" providerId="ADAL" clId="{D6FBF965-026B-43DA-A554-C6861A0A35E4}" dt="2023-02-01T19:12:51.163" v="38205"/>
          <ac:spMkLst>
            <pc:docMk/>
            <pc:sldMk cId="1589772229" sldId="2134804370"/>
            <ac:spMk id="100" creationId="{96DB64E7-7450-5BAA-7DCA-6F75AE12EF02}"/>
          </ac:spMkLst>
        </pc:spChg>
        <pc:spChg chg="add del mod replST">
          <ac:chgData name="Wenwen Zhang" userId="9dd81366-5d6f-445a-b031-6ea562624431" providerId="ADAL" clId="{D6FBF965-026B-43DA-A554-C6861A0A35E4}" dt="2023-02-01T21:24:03.068" v="73685"/>
          <ac:spMkLst>
            <pc:docMk/>
            <pc:sldMk cId="1589772229" sldId="2134804370"/>
            <ac:spMk id="101" creationId="{96DB64E7-7450-5BAA-7DCA-6F75AE12EF02}"/>
          </ac:spMkLst>
        </pc:spChg>
        <pc:spChg chg="add del mod replST">
          <ac:chgData name="Wenwen Zhang" userId="9dd81366-5d6f-445a-b031-6ea562624431" providerId="ADAL" clId="{D6FBF965-026B-43DA-A554-C6861A0A35E4}" dt="2023-02-01T19:12:54.140" v="38341"/>
          <ac:spMkLst>
            <pc:docMk/>
            <pc:sldMk cId="1589772229" sldId="2134804370"/>
            <ac:spMk id="102" creationId="{96DB64E7-7450-5BAA-7DCA-6F75AE12EF02}"/>
          </ac:spMkLst>
        </pc:spChg>
        <pc:spChg chg="add del mod replST">
          <ac:chgData name="Wenwen Zhang" userId="9dd81366-5d6f-445a-b031-6ea562624431" providerId="ADAL" clId="{D6FBF965-026B-43DA-A554-C6861A0A35E4}" dt="2023-02-01T19:12:54.139" v="38340"/>
          <ac:spMkLst>
            <pc:docMk/>
            <pc:sldMk cId="1589772229" sldId="2134804370"/>
            <ac:spMk id="103" creationId="{96DB64E7-7450-5BAA-7DCA-6F75AE12EF02}"/>
          </ac:spMkLst>
        </pc:spChg>
        <pc:spChg chg="add del mod replST">
          <ac:chgData name="Wenwen Zhang" userId="9dd81366-5d6f-445a-b031-6ea562624431" providerId="ADAL" clId="{D6FBF965-026B-43DA-A554-C6861A0A35E4}" dt="2023-02-01T21:24:03.069" v="73686"/>
          <ac:spMkLst>
            <pc:docMk/>
            <pc:sldMk cId="1589772229" sldId="2134804370"/>
            <ac:spMk id="104" creationId="{96DB64E7-7450-5BAA-7DCA-6F75AE12EF02}"/>
          </ac:spMkLst>
        </pc:spChg>
        <pc:spChg chg="add del mod replST">
          <ac:chgData name="Wenwen Zhang" userId="9dd81366-5d6f-445a-b031-6ea562624431" providerId="ADAL" clId="{D6FBF965-026B-43DA-A554-C6861A0A35E4}" dt="2023-02-01T19:12:56.826" v="38472"/>
          <ac:spMkLst>
            <pc:docMk/>
            <pc:sldMk cId="1589772229" sldId="2134804370"/>
            <ac:spMk id="105" creationId="{96DB64E7-7450-5BAA-7DCA-6F75AE12EF02}"/>
          </ac:spMkLst>
        </pc:spChg>
        <pc:spChg chg="add del mod replST">
          <ac:chgData name="Wenwen Zhang" userId="9dd81366-5d6f-445a-b031-6ea562624431" providerId="ADAL" clId="{D6FBF965-026B-43DA-A554-C6861A0A35E4}" dt="2023-02-01T19:12:56.826" v="38471"/>
          <ac:spMkLst>
            <pc:docMk/>
            <pc:sldMk cId="1589772229" sldId="2134804370"/>
            <ac:spMk id="106" creationId="{96DB64E7-7450-5BAA-7DCA-6F75AE12EF02}"/>
          </ac:spMkLst>
        </pc:spChg>
        <pc:spChg chg="add del mod replST">
          <ac:chgData name="Wenwen Zhang" userId="9dd81366-5d6f-445a-b031-6ea562624431" providerId="ADAL" clId="{D6FBF965-026B-43DA-A554-C6861A0A35E4}" dt="2023-02-01T21:24:03.069" v="73687"/>
          <ac:spMkLst>
            <pc:docMk/>
            <pc:sldMk cId="1589772229" sldId="2134804370"/>
            <ac:spMk id="107" creationId="{96DB64E7-7450-5BAA-7DCA-6F75AE12EF02}"/>
          </ac:spMkLst>
        </pc:spChg>
        <pc:spChg chg="add del mod replST">
          <ac:chgData name="Wenwen Zhang" userId="9dd81366-5d6f-445a-b031-6ea562624431" providerId="ADAL" clId="{D6FBF965-026B-43DA-A554-C6861A0A35E4}" dt="2023-02-01T19:13:00.012" v="38599"/>
          <ac:spMkLst>
            <pc:docMk/>
            <pc:sldMk cId="1589772229" sldId="2134804370"/>
            <ac:spMk id="108" creationId="{96DB64E7-7450-5BAA-7DCA-6F75AE12EF02}"/>
          </ac:spMkLst>
        </pc:spChg>
        <pc:spChg chg="del mod">
          <ac:chgData name="Wenwen Zhang" userId="9dd81366-5d6f-445a-b031-6ea562624431" providerId="ADAL" clId="{D6FBF965-026B-43DA-A554-C6861A0A35E4}" dt="2023-02-01T19:11:47.199" v="33026"/>
          <ac:spMkLst>
            <pc:docMk/>
            <pc:sldMk cId="1589772229" sldId="2134804370"/>
            <ac:spMk id="109" creationId="{96DB64E7-7450-5BAA-7DCA-6F75AE12EF02}"/>
          </ac:spMkLst>
        </pc:spChg>
        <pc:spChg chg="add del mod replST">
          <ac:chgData name="Wenwen Zhang" userId="9dd81366-5d6f-445a-b031-6ea562624431" providerId="ADAL" clId="{D6FBF965-026B-43DA-A554-C6861A0A35E4}" dt="2023-02-01T19:13:00.009" v="38598"/>
          <ac:spMkLst>
            <pc:docMk/>
            <pc:sldMk cId="1589772229" sldId="2134804370"/>
            <ac:spMk id="110" creationId="{96DB64E7-7450-5BAA-7DCA-6F75AE12EF02}"/>
          </ac:spMkLst>
        </pc:spChg>
        <pc:spChg chg="add del mod replST">
          <ac:chgData name="Wenwen Zhang" userId="9dd81366-5d6f-445a-b031-6ea562624431" providerId="ADAL" clId="{D6FBF965-026B-43DA-A554-C6861A0A35E4}" dt="2023-02-01T21:24:03.069" v="73688"/>
          <ac:spMkLst>
            <pc:docMk/>
            <pc:sldMk cId="1589772229" sldId="2134804370"/>
            <ac:spMk id="111" creationId="{96DB64E7-7450-5BAA-7DCA-6F75AE12EF02}"/>
          </ac:spMkLst>
        </pc:spChg>
        <pc:spChg chg="add del mod replST">
          <ac:chgData name="Wenwen Zhang" userId="9dd81366-5d6f-445a-b031-6ea562624431" providerId="ADAL" clId="{D6FBF965-026B-43DA-A554-C6861A0A35E4}" dt="2023-02-01T19:13:03.022" v="38722"/>
          <ac:spMkLst>
            <pc:docMk/>
            <pc:sldMk cId="1589772229" sldId="2134804370"/>
            <ac:spMk id="112" creationId="{96DB64E7-7450-5BAA-7DCA-6F75AE12EF02}"/>
          </ac:spMkLst>
        </pc:spChg>
        <pc:spChg chg="add del mod replST">
          <ac:chgData name="Wenwen Zhang" userId="9dd81366-5d6f-445a-b031-6ea562624431" providerId="ADAL" clId="{D6FBF965-026B-43DA-A554-C6861A0A35E4}" dt="2023-02-01T19:13:03.022" v="38721"/>
          <ac:spMkLst>
            <pc:docMk/>
            <pc:sldMk cId="1589772229" sldId="2134804370"/>
            <ac:spMk id="113" creationId="{96DB64E7-7450-5BAA-7DCA-6F75AE12EF02}"/>
          </ac:spMkLst>
        </pc:spChg>
        <pc:spChg chg="add del mod replST">
          <ac:chgData name="Wenwen Zhang" userId="9dd81366-5d6f-445a-b031-6ea562624431" providerId="ADAL" clId="{D6FBF965-026B-43DA-A554-C6861A0A35E4}" dt="2023-02-01T21:24:03.070" v="73689"/>
          <ac:spMkLst>
            <pc:docMk/>
            <pc:sldMk cId="1589772229" sldId="2134804370"/>
            <ac:spMk id="114" creationId="{96DB64E7-7450-5BAA-7DCA-6F75AE12EF02}"/>
          </ac:spMkLst>
        </pc:spChg>
        <pc:spChg chg="add del mod replST">
          <ac:chgData name="Wenwen Zhang" userId="9dd81366-5d6f-445a-b031-6ea562624431" providerId="ADAL" clId="{D6FBF965-026B-43DA-A554-C6861A0A35E4}" dt="2023-02-01T19:13:05.983" v="38841"/>
          <ac:spMkLst>
            <pc:docMk/>
            <pc:sldMk cId="1589772229" sldId="2134804370"/>
            <ac:spMk id="115" creationId="{96DB64E7-7450-5BAA-7DCA-6F75AE12EF02}"/>
          </ac:spMkLst>
        </pc:spChg>
        <pc:spChg chg="add del mod replST">
          <ac:chgData name="Wenwen Zhang" userId="9dd81366-5d6f-445a-b031-6ea562624431" providerId="ADAL" clId="{D6FBF965-026B-43DA-A554-C6861A0A35E4}" dt="2023-02-01T19:13:05.983" v="38840"/>
          <ac:spMkLst>
            <pc:docMk/>
            <pc:sldMk cId="1589772229" sldId="2134804370"/>
            <ac:spMk id="116" creationId="{96DB64E7-7450-5BAA-7DCA-6F75AE12EF02}"/>
          </ac:spMkLst>
        </pc:spChg>
        <pc:spChg chg="add del mod replST">
          <ac:chgData name="Wenwen Zhang" userId="9dd81366-5d6f-445a-b031-6ea562624431" providerId="ADAL" clId="{D6FBF965-026B-43DA-A554-C6861A0A35E4}" dt="2023-02-01T21:24:03.070" v="73690"/>
          <ac:spMkLst>
            <pc:docMk/>
            <pc:sldMk cId="1589772229" sldId="2134804370"/>
            <ac:spMk id="117" creationId="{96DB64E7-7450-5BAA-7DCA-6F75AE12EF02}"/>
          </ac:spMkLst>
        </pc:spChg>
        <pc:spChg chg="add del mod replST">
          <ac:chgData name="Wenwen Zhang" userId="9dd81366-5d6f-445a-b031-6ea562624431" providerId="ADAL" clId="{D6FBF965-026B-43DA-A554-C6861A0A35E4}" dt="2023-02-01T19:13:09.733" v="38956"/>
          <ac:spMkLst>
            <pc:docMk/>
            <pc:sldMk cId="1589772229" sldId="2134804370"/>
            <ac:spMk id="118" creationId="{96DB64E7-7450-5BAA-7DCA-6F75AE12EF02}"/>
          </ac:spMkLst>
        </pc:spChg>
        <pc:spChg chg="add del mod replST">
          <ac:chgData name="Wenwen Zhang" userId="9dd81366-5d6f-445a-b031-6ea562624431" providerId="ADAL" clId="{D6FBF965-026B-43DA-A554-C6861A0A35E4}" dt="2023-02-01T19:13:09.724" v="38955"/>
          <ac:spMkLst>
            <pc:docMk/>
            <pc:sldMk cId="1589772229" sldId="2134804370"/>
            <ac:spMk id="119" creationId="{96DB64E7-7450-5BAA-7DCA-6F75AE12EF02}"/>
          </ac:spMkLst>
        </pc:spChg>
        <pc:spChg chg="add del mod replST">
          <ac:chgData name="Wenwen Zhang" userId="9dd81366-5d6f-445a-b031-6ea562624431" providerId="ADAL" clId="{D6FBF965-026B-43DA-A554-C6861A0A35E4}" dt="2023-02-01T21:24:03.070" v="73691"/>
          <ac:spMkLst>
            <pc:docMk/>
            <pc:sldMk cId="1589772229" sldId="2134804370"/>
            <ac:spMk id="120" creationId="{96DB64E7-7450-5BAA-7DCA-6F75AE12EF02}"/>
          </ac:spMkLst>
        </pc:spChg>
        <pc:spChg chg="add del mod replST">
          <ac:chgData name="Wenwen Zhang" userId="9dd81366-5d6f-445a-b031-6ea562624431" providerId="ADAL" clId="{D6FBF965-026B-43DA-A554-C6861A0A35E4}" dt="2023-02-01T19:12:18.023" v="37138"/>
          <ac:spMkLst>
            <pc:docMk/>
            <pc:sldMk cId="1589772229" sldId="2134804370"/>
            <ac:spMk id="121" creationId="{96DB64E7-7450-5BAA-7DCA-6F75AE12EF02}"/>
          </ac:spMkLst>
        </pc:spChg>
        <pc:spChg chg="add del mod replST">
          <ac:chgData name="Wenwen Zhang" userId="9dd81366-5d6f-445a-b031-6ea562624431" providerId="ADAL" clId="{D6FBF965-026B-43DA-A554-C6861A0A35E4}" dt="2023-02-01T19:12:16.131" v="36986"/>
          <ac:spMkLst>
            <pc:docMk/>
            <pc:sldMk cId="1589772229" sldId="2134804370"/>
            <ac:spMk id="122" creationId="{96DB64E7-7450-5BAA-7DCA-6F75AE12EF02}"/>
          </ac:spMkLst>
        </pc:spChg>
        <pc:spChg chg="add del mod replST">
          <ac:chgData name="Wenwen Zhang" userId="9dd81366-5d6f-445a-b031-6ea562624431" providerId="ADAL" clId="{D6FBF965-026B-43DA-A554-C6861A0A35E4}" dt="2023-02-01T21:24:03.071" v="73692"/>
          <ac:spMkLst>
            <pc:docMk/>
            <pc:sldMk cId="1589772229" sldId="2134804370"/>
            <ac:spMk id="123" creationId="{96DB64E7-7450-5BAA-7DCA-6F75AE12EF02}"/>
          </ac:spMkLst>
        </pc:spChg>
        <pc:spChg chg="add del mod modVis">
          <ac:chgData name="Wenwen Zhang" userId="9dd81366-5d6f-445a-b031-6ea562624431" providerId="ADAL" clId="{D6FBF965-026B-43DA-A554-C6861A0A35E4}" dt="2023-02-01T19:12:02.400" v="36130"/>
          <ac:spMkLst>
            <pc:docMk/>
            <pc:sldMk cId="1589772229" sldId="2134804370"/>
            <ac:spMk id="125" creationId="{3B24821A-9238-407D-F2E6-A37FD3F1F1B4}"/>
          </ac:spMkLst>
        </pc:spChg>
        <pc:spChg chg="del mod">
          <ac:chgData name="Wenwen Zhang" userId="9dd81366-5d6f-445a-b031-6ea562624431" providerId="ADAL" clId="{D6FBF965-026B-43DA-A554-C6861A0A35E4}" dt="2023-02-01T19:11:47.199" v="33020"/>
          <ac:spMkLst>
            <pc:docMk/>
            <pc:sldMk cId="1589772229" sldId="2134804370"/>
            <ac:spMk id="126" creationId="{C126D0D0-FFF0-E389-E192-C5475796221F}"/>
          </ac:spMkLst>
        </pc:spChg>
        <pc:spChg chg="add del mod modVis">
          <ac:chgData name="Wenwen Zhang" userId="9dd81366-5d6f-445a-b031-6ea562624431" providerId="ADAL" clId="{D6FBF965-026B-43DA-A554-C6861A0A35E4}" dt="2023-02-02T11:51:47.502" v="121652"/>
          <ac:spMkLst>
            <pc:docMk/>
            <pc:sldMk cId="1589772229" sldId="2134804370"/>
            <ac:spMk id="128" creationId="{385A1D65-0255-8F63-0764-CEEE9CA2858E}"/>
          </ac:spMkLst>
        </pc:spChg>
        <pc:spChg chg="add del mod modVis">
          <ac:chgData name="Wenwen Zhang" userId="9dd81366-5d6f-445a-b031-6ea562624431" providerId="ADAL" clId="{D6FBF965-026B-43DA-A554-C6861A0A35E4}" dt="2023-02-01T19:12:03.481" v="36287"/>
          <ac:spMkLst>
            <pc:docMk/>
            <pc:sldMk cId="1589772229" sldId="2134804370"/>
            <ac:spMk id="128" creationId="{69BEFDA1-737F-39FF-9E25-730C9D68CB88}"/>
          </ac:spMkLst>
        </pc:spChg>
        <pc:spChg chg="add del mod modVis">
          <ac:chgData name="Wenwen Zhang" userId="9dd81366-5d6f-445a-b031-6ea562624431" providerId="ADAL" clId="{D6FBF965-026B-43DA-A554-C6861A0A35E4}" dt="2023-02-01T19:12:06.001" v="36441"/>
          <ac:spMkLst>
            <pc:docMk/>
            <pc:sldMk cId="1589772229" sldId="2134804370"/>
            <ac:spMk id="130" creationId="{47F080DD-5BED-CC6B-523D-D75D7C04762E}"/>
          </ac:spMkLst>
        </pc:spChg>
        <pc:spChg chg="add del mod modVis">
          <ac:chgData name="Wenwen Zhang" userId="9dd81366-5d6f-445a-b031-6ea562624431" providerId="ADAL" clId="{D6FBF965-026B-43DA-A554-C6861A0A35E4}" dt="2023-02-02T11:52:43.304" v="121993"/>
          <ac:spMkLst>
            <pc:docMk/>
            <pc:sldMk cId="1589772229" sldId="2134804370"/>
            <ac:spMk id="130" creationId="{D6C02396-E807-4E84-848A-4BFB6F78546B}"/>
          </ac:spMkLst>
        </pc:spChg>
        <pc:spChg chg="add mod replST">
          <ac:chgData name="Wenwen Zhang" userId="9dd81366-5d6f-445a-b031-6ea562624431" providerId="ADAL" clId="{D6FBF965-026B-43DA-A554-C6861A0A35E4}" dt="2023-02-02T12:02:04.322" v="133013"/>
          <ac:spMkLst>
            <pc:docMk/>
            <pc:sldMk cId="1589772229" sldId="2134804370"/>
            <ac:spMk id="131" creationId="{96DB64E7-7450-5BAA-7DCA-6F75AE12EF02}"/>
          </ac:spMkLst>
        </pc:spChg>
        <pc:spChg chg="del mod">
          <ac:chgData name="Wenwen Zhang" userId="9dd81366-5d6f-445a-b031-6ea562624431" providerId="ADAL" clId="{D6FBF965-026B-43DA-A554-C6861A0A35E4}" dt="2023-02-01T19:11:47.199" v="33021"/>
          <ac:spMkLst>
            <pc:docMk/>
            <pc:sldMk cId="1589772229" sldId="2134804370"/>
            <ac:spMk id="132" creationId="{A337B2FA-3723-3690-C7A6-600497D3697A}"/>
          </ac:spMkLst>
        </pc:spChg>
        <pc:spChg chg="add del mod modVis">
          <ac:chgData name="Wenwen Zhang" userId="9dd81366-5d6f-445a-b031-6ea562624431" providerId="ADAL" clId="{D6FBF965-026B-43DA-A554-C6861A0A35E4}" dt="2023-02-02T11:52:47.174" v="122121"/>
          <ac:spMkLst>
            <pc:docMk/>
            <pc:sldMk cId="1589772229" sldId="2134804370"/>
            <ac:spMk id="133" creationId="{32B1984D-6227-E2DA-1703-BB7DF11B6620}"/>
          </ac:spMkLst>
        </pc:spChg>
        <pc:spChg chg="add del mod modVis">
          <ac:chgData name="Wenwen Zhang" userId="9dd81366-5d6f-445a-b031-6ea562624431" providerId="ADAL" clId="{D6FBF965-026B-43DA-A554-C6861A0A35E4}" dt="2023-02-01T19:12:11.779" v="36983"/>
          <ac:spMkLst>
            <pc:docMk/>
            <pc:sldMk cId="1589772229" sldId="2134804370"/>
            <ac:spMk id="133" creationId="{74507262-142E-1D28-810D-D0D6516F4CCD}"/>
          </ac:spMkLst>
        </pc:spChg>
        <pc:spChg chg="add del mod modVis">
          <ac:chgData name="Wenwen Zhang" userId="9dd81366-5d6f-445a-b031-6ea562624431" providerId="ADAL" clId="{D6FBF965-026B-43DA-A554-C6861A0A35E4}" dt="2023-02-01T19:12:16.222" v="37135"/>
          <ac:spMkLst>
            <pc:docMk/>
            <pc:sldMk cId="1589772229" sldId="2134804370"/>
            <ac:spMk id="135" creationId="{7DFA4191-3C6E-4B8A-6B7E-2820CF518B68}"/>
          </ac:spMkLst>
        </pc:spChg>
        <pc:spChg chg="add del mod modVis">
          <ac:chgData name="Wenwen Zhang" userId="9dd81366-5d6f-445a-b031-6ea562624431" providerId="ADAL" clId="{D6FBF965-026B-43DA-A554-C6861A0A35E4}" dt="2023-02-02T11:53:08.722" v="122360"/>
          <ac:spMkLst>
            <pc:docMk/>
            <pc:sldMk cId="1589772229" sldId="2134804370"/>
            <ac:spMk id="135" creationId="{D13D794B-3C6D-5D57-2D64-81AC725600AE}"/>
          </ac:spMkLst>
        </pc:spChg>
        <pc:spChg chg="add del mod modVis">
          <ac:chgData name="Wenwen Zhang" userId="9dd81366-5d6f-445a-b031-6ea562624431" providerId="ADAL" clId="{D6FBF965-026B-43DA-A554-C6861A0A35E4}" dt="2023-02-02T11:53:13.294" v="122538"/>
          <ac:spMkLst>
            <pc:docMk/>
            <pc:sldMk cId="1589772229" sldId="2134804370"/>
            <ac:spMk id="137" creationId="{7282934D-BC54-546C-AE32-A44FAFB887F8}"/>
          </ac:spMkLst>
        </pc:spChg>
        <pc:spChg chg="add del mod modVis">
          <ac:chgData name="Wenwen Zhang" userId="9dd81366-5d6f-445a-b031-6ea562624431" providerId="ADAL" clId="{D6FBF965-026B-43DA-A554-C6861A0A35E4}" dt="2023-02-01T19:12:18.116" v="37285"/>
          <ac:spMkLst>
            <pc:docMk/>
            <pc:sldMk cId="1589772229" sldId="2134804370"/>
            <ac:spMk id="137" creationId="{8A864525-9F0E-749B-F712-74A96113BF21}"/>
          </ac:spMkLst>
        </pc:spChg>
        <pc:spChg chg="del mod">
          <ac:chgData name="Wenwen Zhang" userId="9dd81366-5d6f-445a-b031-6ea562624431" providerId="ADAL" clId="{D6FBF965-026B-43DA-A554-C6861A0A35E4}" dt="2023-02-01T19:11:47.199" v="33022"/>
          <ac:spMkLst>
            <pc:docMk/>
            <pc:sldMk cId="1589772229" sldId="2134804370"/>
            <ac:spMk id="138" creationId="{B3F1EBFC-BB6B-ACC4-0051-F32564C61AA5}"/>
          </ac:spMkLst>
        </pc:spChg>
        <pc:spChg chg="add del mod modVis">
          <ac:chgData name="Wenwen Zhang" userId="9dd81366-5d6f-445a-b031-6ea562624431" providerId="ADAL" clId="{D6FBF965-026B-43DA-A554-C6861A0A35E4}" dt="2023-02-02T11:54:57.597" v="122711"/>
          <ac:spMkLst>
            <pc:docMk/>
            <pc:sldMk cId="1589772229" sldId="2134804370"/>
            <ac:spMk id="139" creationId="{C0FC1496-3DFF-B95B-DDFA-44A04EC9C0CB}"/>
          </ac:spMkLst>
        </pc:spChg>
        <pc:spChg chg="add del mod modVis">
          <ac:chgData name="Wenwen Zhang" userId="9dd81366-5d6f-445a-b031-6ea562624431" providerId="ADAL" clId="{D6FBF965-026B-43DA-A554-C6861A0A35E4}" dt="2023-02-01T19:12:25.247" v="37432"/>
          <ac:spMkLst>
            <pc:docMk/>
            <pc:sldMk cId="1589772229" sldId="2134804370"/>
            <ac:spMk id="140" creationId="{ECE0A0F6-4212-471A-6D9B-B010EDCDA709}"/>
          </ac:spMkLst>
        </pc:spChg>
        <pc:spChg chg="add del mod modVis">
          <ac:chgData name="Wenwen Zhang" userId="9dd81366-5d6f-445a-b031-6ea562624431" providerId="ADAL" clId="{D6FBF965-026B-43DA-A554-C6861A0A35E4}" dt="2023-02-02T11:55:00.670" v="122934"/>
          <ac:spMkLst>
            <pc:docMk/>
            <pc:sldMk cId="1589772229" sldId="2134804370"/>
            <ac:spMk id="141" creationId="{2D9CC950-F0AE-B6CE-571A-4C84B3D2436B}"/>
          </ac:spMkLst>
        </pc:spChg>
        <pc:spChg chg="add del mod replST">
          <ac:chgData name="Wenwen Zhang" userId="9dd81366-5d6f-445a-b031-6ea562624431" providerId="ADAL" clId="{D6FBF965-026B-43DA-A554-C6861A0A35E4}" dt="2023-02-02T11:55:05.131" v="123438"/>
          <ac:spMkLst>
            <pc:docMk/>
            <pc:sldMk cId="1589772229" sldId="2134804370"/>
            <ac:spMk id="142" creationId="{96DB64E7-7450-5BAA-7DCA-6F75AE12EF02}"/>
          </ac:spMkLst>
        </pc:spChg>
        <pc:spChg chg="add del mod modVis">
          <ac:chgData name="Wenwen Zhang" userId="9dd81366-5d6f-445a-b031-6ea562624431" providerId="ADAL" clId="{D6FBF965-026B-43DA-A554-C6861A0A35E4}" dt="2023-02-01T19:12:31.138" v="37646" actId="962"/>
          <ac:spMkLst>
            <pc:docMk/>
            <pc:sldMk cId="1589772229" sldId="2134804370"/>
            <ac:spMk id="142" creationId="{D1FEC629-2F89-3EE3-7206-6AD1810D6472}"/>
          </ac:spMkLst>
        </pc:spChg>
        <pc:spChg chg="add del mod modVis">
          <ac:chgData name="Wenwen Zhang" userId="9dd81366-5d6f-445a-b031-6ea562624431" providerId="ADAL" clId="{D6FBF965-026B-43DA-A554-C6861A0A35E4}" dt="2023-02-02T11:55:04.171" v="123367"/>
          <ac:spMkLst>
            <pc:docMk/>
            <pc:sldMk cId="1589772229" sldId="2134804370"/>
            <ac:spMk id="144" creationId="{29E744D8-F2A9-9D45-5DE2-4489CEC8601D}"/>
          </ac:spMkLst>
        </pc:spChg>
        <pc:spChg chg="del mod">
          <ac:chgData name="Wenwen Zhang" userId="9dd81366-5d6f-445a-b031-6ea562624431" providerId="ADAL" clId="{D6FBF965-026B-43DA-A554-C6861A0A35E4}" dt="2023-02-01T19:11:47.199" v="33023"/>
          <ac:spMkLst>
            <pc:docMk/>
            <pc:sldMk cId="1589772229" sldId="2134804370"/>
            <ac:spMk id="144" creationId="{38317881-E68D-739C-28AF-C828F889FF42}"/>
          </ac:spMkLst>
        </pc:spChg>
        <pc:spChg chg="add del mod modVis">
          <ac:chgData name="Wenwen Zhang" userId="9dd81366-5d6f-445a-b031-6ea562624431" providerId="ADAL" clId="{D6FBF965-026B-43DA-A554-C6861A0A35E4}" dt="2023-02-01T19:12:35.624" v="37924"/>
          <ac:spMkLst>
            <pc:docMk/>
            <pc:sldMk cId="1589772229" sldId="2134804370"/>
            <ac:spMk id="145" creationId="{E8B9CD06-22EF-9CEA-2FAF-D751D1FE6035}"/>
          </ac:spMkLst>
        </pc:spChg>
        <pc:spChg chg="add del mod modVis">
          <ac:chgData name="Wenwen Zhang" userId="9dd81366-5d6f-445a-b031-6ea562624431" providerId="ADAL" clId="{D6FBF965-026B-43DA-A554-C6861A0A35E4}" dt="2023-02-02T11:55:05.156" v="123485"/>
          <ac:spMkLst>
            <pc:docMk/>
            <pc:sldMk cId="1589772229" sldId="2134804370"/>
            <ac:spMk id="146" creationId="{435BF228-0E81-2B79-3D88-FDB47BEFFF61}"/>
          </ac:spMkLst>
        </pc:spChg>
        <pc:spChg chg="add del mod modVis">
          <ac:chgData name="Wenwen Zhang" userId="9dd81366-5d6f-445a-b031-6ea562624431" providerId="ADAL" clId="{D6FBF965-026B-43DA-A554-C6861A0A35E4}" dt="2023-02-01T19:12:45.400" v="38064"/>
          <ac:spMkLst>
            <pc:docMk/>
            <pc:sldMk cId="1589772229" sldId="2134804370"/>
            <ac:spMk id="147" creationId="{2EA5E0E1-BA3D-3D05-8CD9-5502F65E48CA}"/>
          </ac:spMkLst>
        </pc:spChg>
        <pc:spChg chg="add del mod modVis">
          <ac:chgData name="Wenwen Zhang" userId="9dd81366-5d6f-445a-b031-6ea562624431" providerId="ADAL" clId="{D6FBF965-026B-43DA-A554-C6861A0A35E4}" dt="2023-02-02T11:55:21.160" v="123708"/>
          <ac:spMkLst>
            <pc:docMk/>
            <pc:sldMk cId="1589772229" sldId="2134804370"/>
            <ac:spMk id="148" creationId="{4653E029-0B98-F103-3AEE-11C500D5C516}"/>
          </ac:spMkLst>
        </pc:spChg>
        <pc:spChg chg="add del mod replST">
          <ac:chgData name="Wenwen Zhang" userId="9dd81366-5d6f-445a-b031-6ea562624431" providerId="ADAL" clId="{D6FBF965-026B-43DA-A554-C6861A0A35E4}" dt="2023-02-02T11:55:23.572" v="123899"/>
          <ac:spMkLst>
            <pc:docMk/>
            <pc:sldMk cId="1589772229" sldId="2134804370"/>
            <ac:spMk id="149" creationId="{96DB64E7-7450-5BAA-7DCA-6F75AE12EF02}"/>
          </ac:spMkLst>
        </pc:spChg>
        <pc:spChg chg="add del mod modVis">
          <ac:chgData name="Wenwen Zhang" userId="9dd81366-5d6f-445a-b031-6ea562624431" providerId="ADAL" clId="{D6FBF965-026B-43DA-A554-C6861A0A35E4}" dt="2023-02-01T19:12:48.588" v="38202"/>
          <ac:spMkLst>
            <pc:docMk/>
            <pc:sldMk cId="1589772229" sldId="2134804370"/>
            <ac:spMk id="149" creationId="{CB3EAB79-CC6C-C9E6-6373-61C85EBB7F66}"/>
          </ac:spMkLst>
        </pc:spChg>
        <pc:spChg chg="del mod">
          <ac:chgData name="Wenwen Zhang" userId="9dd81366-5d6f-445a-b031-6ea562624431" providerId="ADAL" clId="{D6FBF965-026B-43DA-A554-C6861A0A35E4}" dt="2023-02-01T19:11:47.199" v="33024"/>
          <ac:spMkLst>
            <pc:docMk/>
            <pc:sldMk cId="1589772229" sldId="2134804370"/>
            <ac:spMk id="150" creationId="{6931CC15-24F8-DA50-2B45-E1ECF1225A9C}"/>
          </ac:spMkLst>
        </pc:spChg>
        <pc:spChg chg="add del mod modVis">
          <ac:chgData name="Wenwen Zhang" userId="9dd81366-5d6f-445a-b031-6ea562624431" providerId="ADAL" clId="{D6FBF965-026B-43DA-A554-C6861A0A35E4}" dt="2023-02-02T11:55:22.576" v="123829"/>
          <ac:spMkLst>
            <pc:docMk/>
            <pc:sldMk cId="1589772229" sldId="2134804370"/>
            <ac:spMk id="151" creationId="{1ED0B94D-FE92-6813-EE53-BC8248130D1B}"/>
          </ac:spMkLst>
        </pc:spChg>
        <pc:spChg chg="add del mod modVis">
          <ac:chgData name="Wenwen Zhang" userId="9dd81366-5d6f-445a-b031-6ea562624431" providerId="ADAL" clId="{D6FBF965-026B-43DA-A554-C6861A0A35E4}" dt="2023-02-01T19:12:51.250" v="38337"/>
          <ac:spMkLst>
            <pc:docMk/>
            <pc:sldMk cId="1589772229" sldId="2134804370"/>
            <ac:spMk id="152" creationId="{C6B38E48-95F5-4CA2-A3E0-AA6215D44947}"/>
          </ac:spMkLst>
        </pc:spChg>
        <pc:spChg chg="add del mod modVis">
          <ac:chgData name="Wenwen Zhang" userId="9dd81366-5d6f-445a-b031-6ea562624431" providerId="ADAL" clId="{D6FBF965-026B-43DA-A554-C6861A0A35E4}" dt="2023-02-02T11:55:23.599" v="123947"/>
          <ac:spMkLst>
            <pc:docMk/>
            <pc:sldMk cId="1589772229" sldId="2134804370"/>
            <ac:spMk id="153" creationId="{242F3C0A-C494-B736-AB26-4F99FDE444B5}"/>
          </ac:spMkLst>
        </pc:spChg>
        <pc:spChg chg="add del mod modVis">
          <ac:chgData name="Wenwen Zhang" userId="9dd81366-5d6f-445a-b031-6ea562624431" providerId="ADAL" clId="{D6FBF965-026B-43DA-A554-C6861A0A35E4}" dt="2023-02-01T19:12:54.218" v="38468"/>
          <ac:spMkLst>
            <pc:docMk/>
            <pc:sldMk cId="1589772229" sldId="2134804370"/>
            <ac:spMk id="154" creationId="{9CA6FABC-6610-4EAE-4555-564F7B736ACF}"/>
          </ac:spMkLst>
        </pc:spChg>
        <pc:spChg chg="add del mod modVis">
          <ac:chgData name="Wenwen Zhang" userId="9dd81366-5d6f-445a-b031-6ea562624431" providerId="ADAL" clId="{D6FBF965-026B-43DA-A554-C6861A0A35E4}" dt="2023-02-02T11:55:26.771" v="124097"/>
          <ac:spMkLst>
            <pc:docMk/>
            <pc:sldMk cId="1589772229" sldId="2134804370"/>
            <ac:spMk id="155" creationId="{B50CE741-A6EE-7EC0-860D-8BFEB4219771}"/>
          </ac:spMkLst>
        </pc:spChg>
        <pc:spChg chg="add del mod modVis">
          <ac:chgData name="Wenwen Zhang" userId="9dd81366-5d6f-445a-b031-6ea562624431" providerId="ADAL" clId="{D6FBF965-026B-43DA-A554-C6861A0A35E4}" dt="2023-02-01T19:12:56.912" v="38595"/>
          <ac:spMkLst>
            <pc:docMk/>
            <pc:sldMk cId="1589772229" sldId="2134804370"/>
            <ac:spMk id="156" creationId="{746361F8-79C5-4AE1-9A90-E723F93FF5C4}"/>
          </ac:spMkLst>
        </pc:spChg>
        <pc:spChg chg="add del mod modVis">
          <ac:chgData name="Wenwen Zhang" userId="9dd81366-5d6f-445a-b031-6ea562624431" providerId="ADAL" clId="{D6FBF965-026B-43DA-A554-C6861A0A35E4}" dt="2023-02-02T11:55:40.193" v="124213"/>
          <ac:spMkLst>
            <pc:docMk/>
            <pc:sldMk cId="1589772229" sldId="2134804370"/>
            <ac:spMk id="157" creationId="{40D27068-EA4B-9E9B-71E2-A1E1F5A82F37}"/>
          </ac:spMkLst>
        </pc:spChg>
        <pc:spChg chg="add del mod modVis">
          <ac:chgData name="Wenwen Zhang" userId="9dd81366-5d6f-445a-b031-6ea562624431" providerId="ADAL" clId="{D6FBF965-026B-43DA-A554-C6861A0A35E4}" dt="2023-02-01T19:13:00.094" v="38718"/>
          <ac:spMkLst>
            <pc:docMk/>
            <pc:sldMk cId="1589772229" sldId="2134804370"/>
            <ac:spMk id="158" creationId="{242E5AE5-8071-26B5-F231-48C81EBC4231}"/>
          </ac:spMkLst>
        </pc:spChg>
        <pc:spChg chg="add del mod modVis">
          <ac:chgData name="Wenwen Zhang" userId="9dd81366-5d6f-445a-b031-6ea562624431" providerId="ADAL" clId="{D6FBF965-026B-43DA-A554-C6861A0A35E4}" dt="2023-02-02T11:55:43.628" v="124335"/>
          <ac:spMkLst>
            <pc:docMk/>
            <pc:sldMk cId="1589772229" sldId="2134804370"/>
            <ac:spMk id="159" creationId="{CC730905-E83E-DF6C-80E7-1A8B02FD4D42}"/>
          </ac:spMkLst>
        </pc:spChg>
        <pc:spChg chg="add del mod modVis">
          <ac:chgData name="Wenwen Zhang" userId="9dd81366-5d6f-445a-b031-6ea562624431" providerId="ADAL" clId="{D6FBF965-026B-43DA-A554-C6861A0A35E4}" dt="2023-02-01T19:13:03.103" v="38837"/>
          <ac:spMkLst>
            <pc:docMk/>
            <pc:sldMk cId="1589772229" sldId="2134804370"/>
            <ac:spMk id="160" creationId="{5AA68721-321E-D4DB-1C66-4DD00F4DBA9F}"/>
          </ac:spMkLst>
        </pc:spChg>
        <pc:spChg chg="add del mod modVis">
          <ac:chgData name="Wenwen Zhang" userId="9dd81366-5d6f-445a-b031-6ea562624431" providerId="ADAL" clId="{D6FBF965-026B-43DA-A554-C6861A0A35E4}" dt="2023-02-02T11:56:23.249" v="124642"/>
          <ac:spMkLst>
            <pc:docMk/>
            <pc:sldMk cId="1589772229" sldId="2134804370"/>
            <ac:spMk id="161" creationId="{7FC72488-71F3-0DC9-A3B4-73FF533B2BC4}"/>
          </ac:spMkLst>
        </pc:spChg>
        <pc:spChg chg="add del mod modVis">
          <ac:chgData name="Wenwen Zhang" userId="9dd81366-5d6f-445a-b031-6ea562624431" providerId="ADAL" clId="{D6FBF965-026B-43DA-A554-C6861A0A35E4}" dt="2023-02-01T19:13:06.061" v="38952"/>
          <ac:spMkLst>
            <pc:docMk/>
            <pc:sldMk cId="1589772229" sldId="2134804370"/>
            <ac:spMk id="162" creationId="{194ED53E-02DA-E6AE-CEDD-72B77C476386}"/>
          </ac:spMkLst>
        </pc:spChg>
        <pc:spChg chg="add del mod modVis">
          <ac:chgData name="Wenwen Zhang" userId="9dd81366-5d6f-445a-b031-6ea562624431" providerId="ADAL" clId="{D6FBF965-026B-43DA-A554-C6861A0A35E4}" dt="2023-02-02T11:56:39.718" v="131372"/>
          <ac:spMkLst>
            <pc:docMk/>
            <pc:sldMk cId="1589772229" sldId="2134804370"/>
            <ac:spMk id="163" creationId="{C35EEFE7-F557-2D09-4720-E6BE094B3003}"/>
          </ac:spMkLst>
        </pc:spChg>
        <pc:spChg chg="add del mod modVis">
          <ac:chgData name="Wenwen Zhang" userId="9dd81366-5d6f-445a-b031-6ea562624431" providerId="ADAL" clId="{D6FBF965-026B-43DA-A554-C6861A0A35E4}" dt="2023-02-01T19:13:09.809" v="39063"/>
          <ac:spMkLst>
            <pc:docMk/>
            <pc:sldMk cId="1589772229" sldId="2134804370"/>
            <ac:spMk id="164" creationId="{7015FA7D-2DA5-7680-C687-1C4B6C1DAE03}"/>
          </ac:spMkLst>
        </pc:spChg>
        <pc:spChg chg="add del mod modVis">
          <ac:chgData name="Wenwen Zhang" userId="9dd81366-5d6f-445a-b031-6ea562624431" providerId="ADAL" clId="{D6FBF965-026B-43DA-A554-C6861A0A35E4}" dt="2023-02-02T11:56:39.178" v="131223"/>
          <ac:spMkLst>
            <pc:docMk/>
            <pc:sldMk cId="1589772229" sldId="2134804370"/>
            <ac:spMk id="165" creationId="{157F9A94-8407-8B06-D727-8976EF5A2392}"/>
          </ac:spMkLst>
        </pc:spChg>
        <pc:spChg chg="add mod replST delST">
          <ac:chgData name="Wenwen Zhang" userId="9dd81366-5d6f-445a-b031-6ea562624431" providerId="ADAL" clId="{D6FBF965-026B-43DA-A554-C6861A0A35E4}" dt="2023-02-02T11:56:39.178" v="131223"/>
          <ac:spMkLst>
            <pc:docMk/>
            <pc:sldMk cId="1589772229" sldId="2134804370"/>
            <ac:spMk id="166" creationId="{96DB64E7-7450-5BAA-7DCA-6F75AE12EF02}"/>
          </ac:spMkLst>
        </pc:spChg>
        <pc:spChg chg="add del mod modVis">
          <ac:chgData name="Wenwen Zhang" userId="9dd81366-5d6f-445a-b031-6ea562624431" providerId="ADAL" clId="{D6FBF965-026B-43DA-A554-C6861A0A35E4}" dt="2023-02-01T19:13:44.705" v="39392"/>
          <ac:spMkLst>
            <pc:docMk/>
            <pc:sldMk cId="1589772229" sldId="2134804370"/>
            <ac:spMk id="166" creationId="{A2109847-5850-DDD0-5D1E-5ABEB2C79F7F}"/>
          </ac:spMkLst>
        </pc:spChg>
        <pc:spChg chg="add mod replST delST">
          <ac:chgData name="Wenwen Zhang" userId="9dd81366-5d6f-445a-b031-6ea562624431" providerId="ADAL" clId="{D6FBF965-026B-43DA-A554-C6861A0A35E4}" dt="2023-02-02T11:56:39.178" v="131223"/>
          <ac:spMkLst>
            <pc:docMk/>
            <pc:sldMk cId="1589772229" sldId="2134804370"/>
            <ac:spMk id="167" creationId="{96DB64E7-7450-5BAA-7DCA-6F75AE12EF02}"/>
          </ac:spMkLst>
        </pc:spChg>
        <pc:spChg chg="add del mod modVis">
          <ac:chgData name="Wenwen Zhang" userId="9dd81366-5d6f-445a-b031-6ea562624431" providerId="ADAL" clId="{D6FBF965-026B-43DA-A554-C6861A0A35E4}" dt="2023-02-01T21:09:13.936" v="64678"/>
          <ac:spMkLst>
            <pc:docMk/>
            <pc:sldMk cId="1589772229" sldId="2134804370"/>
            <ac:spMk id="168" creationId="{0DEF7921-0516-EF30-5C96-0FDE1926B4A9}"/>
          </ac:spMkLst>
        </pc:spChg>
        <pc:spChg chg="add mod replST delST">
          <ac:chgData name="Wenwen Zhang" userId="9dd81366-5d6f-445a-b031-6ea562624431" providerId="ADAL" clId="{D6FBF965-026B-43DA-A554-C6861A0A35E4}" dt="2023-02-02T11:56:39.178" v="131223"/>
          <ac:spMkLst>
            <pc:docMk/>
            <pc:sldMk cId="1589772229" sldId="2134804370"/>
            <ac:spMk id="168"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169" creationId="{96DB64E7-7450-5BAA-7DCA-6F75AE12EF02}"/>
          </ac:spMkLst>
        </pc:spChg>
        <pc:spChg chg="add del mod modVis">
          <ac:chgData name="Wenwen Zhang" userId="9dd81366-5d6f-445a-b031-6ea562624431" providerId="ADAL" clId="{D6FBF965-026B-43DA-A554-C6861A0A35E4}" dt="2023-02-01T21:18:12.869" v="64929"/>
          <ac:spMkLst>
            <pc:docMk/>
            <pc:sldMk cId="1589772229" sldId="2134804370"/>
            <ac:spMk id="170" creationId="{85BB6A21-7A63-8DEA-71A5-4E0FCCC1C5F9}"/>
          </ac:spMkLst>
        </pc:spChg>
        <pc:spChg chg="add mod replST delST">
          <ac:chgData name="Wenwen Zhang" userId="9dd81366-5d6f-445a-b031-6ea562624431" providerId="ADAL" clId="{D6FBF965-026B-43DA-A554-C6861A0A35E4}" dt="2023-02-02T11:56:39.178" v="131223"/>
          <ac:spMkLst>
            <pc:docMk/>
            <pc:sldMk cId="1589772229" sldId="2134804370"/>
            <ac:spMk id="170"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171" creationId="{96DB64E7-7450-5BAA-7DCA-6F75AE12EF02}"/>
          </ac:spMkLst>
        </pc:spChg>
        <pc:spChg chg="add del mod modVis">
          <ac:chgData name="Wenwen Zhang" userId="9dd81366-5d6f-445a-b031-6ea562624431" providerId="ADAL" clId="{D6FBF965-026B-43DA-A554-C6861A0A35E4}" dt="2023-02-01T21:18:15.886" v="65076"/>
          <ac:spMkLst>
            <pc:docMk/>
            <pc:sldMk cId="1589772229" sldId="2134804370"/>
            <ac:spMk id="172" creationId="{03140CC9-9F5E-6EBB-9EAC-0A03BECCE553}"/>
          </ac:spMkLst>
        </pc:spChg>
        <pc:spChg chg="add mod replST delST">
          <ac:chgData name="Wenwen Zhang" userId="9dd81366-5d6f-445a-b031-6ea562624431" providerId="ADAL" clId="{D6FBF965-026B-43DA-A554-C6861A0A35E4}" dt="2023-02-02T11:56:39.178" v="131223"/>
          <ac:spMkLst>
            <pc:docMk/>
            <pc:sldMk cId="1589772229" sldId="2134804370"/>
            <ac:spMk id="172"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173" creationId="{96DB64E7-7450-5BAA-7DCA-6F75AE12EF02}"/>
          </ac:spMkLst>
        </pc:spChg>
        <pc:spChg chg="add del mod modVis">
          <ac:chgData name="Wenwen Zhang" userId="9dd81366-5d6f-445a-b031-6ea562624431" providerId="ADAL" clId="{D6FBF965-026B-43DA-A554-C6861A0A35E4}" dt="2023-02-01T21:18:20.031" v="65197"/>
          <ac:spMkLst>
            <pc:docMk/>
            <pc:sldMk cId="1589772229" sldId="2134804370"/>
            <ac:spMk id="174" creationId="{3D18F6BE-890B-0F08-DB16-06F609EE3CD1}"/>
          </ac:spMkLst>
        </pc:spChg>
        <pc:spChg chg="add mod replST delST">
          <ac:chgData name="Wenwen Zhang" userId="9dd81366-5d6f-445a-b031-6ea562624431" providerId="ADAL" clId="{D6FBF965-026B-43DA-A554-C6861A0A35E4}" dt="2023-02-02T11:56:39.178" v="131223"/>
          <ac:spMkLst>
            <pc:docMk/>
            <pc:sldMk cId="1589772229" sldId="2134804370"/>
            <ac:spMk id="174"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175" creationId="{96DB64E7-7450-5BAA-7DCA-6F75AE12EF02}"/>
          </ac:spMkLst>
        </pc:spChg>
        <pc:spChg chg="add mod replST">
          <ac:chgData name="Wenwen Zhang" userId="9dd81366-5d6f-445a-b031-6ea562624431" providerId="ADAL" clId="{D6FBF965-026B-43DA-A554-C6861A0A35E4}" dt="2023-02-02T12:02:04.322" v="133039"/>
          <ac:spMkLst>
            <pc:docMk/>
            <pc:sldMk cId="1589772229" sldId="2134804370"/>
            <ac:spMk id="176" creationId="{0333CDF8-75B9-FB8B-354B-CE0536B52445}"/>
          </ac:spMkLst>
        </pc:spChg>
        <pc:spChg chg="add mod replST delST">
          <ac:chgData name="Wenwen Zhang" userId="9dd81366-5d6f-445a-b031-6ea562624431" providerId="ADAL" clId="{D6FBF965-026B-43DA-A554-C6861A0A35E4}" dt="2023-02-02T11:56:39.178" v="131223"/>
          <ac:spMkLst>
            <pc:docMk/>
            <pc:sldMk cId="1589772229" sldId="2134804370"/>
            <ac:spMk id="177" creationId="{96DB64E7-7450-5BAA-7DCA-6F75AE12EF02}"/>
          </ac:spMkLst>
        </pc:spChg>
        <pc:spChg chg="add del mod modVis">
          <ac:chgData name="Wenwen Zhang" userId="9dd81366-5d6f-445a-b031-6ea562624431" providerId="ADAL" clId="{D6FBF965-026B-43DA-A554-C6861A0A35E4}" dt="2023-02-01T21:18:28.422" v="65374"/>
          <ac:spMkLst>
            <pc:docMk/>
            <pc:sldMk cId="1589772229" sldId="2134804370"/>
            <ac:spMk id="177" creationId="{C619EBD4-BECD-012C-58E7-7F28B54C2890}"/>
          </ac:spMkLst>
        </pc:spChg>
        <pc:spChg chg="add mod replST delST">
          <ac:chgData name="Wenwen Zhang" userId="9dd81366-5d6f-445a-b031-6ea562624431" providerId="ADAL" clId="{D6FBF965-026B-43DA-A554-C6861A0A35E4}" dt="2023-02-02T11:56:39.178" v="131223"/>
          <ac:spMkLst>
            <pc:docMk/>
            <pc:sldMk cId="1589772229" sldId="2134804370"/>
            <ac:spMk id="178" creationId="{96DB64E7-7450-5BAA-7DCA-6F75AE12EF02}"/>
          </ac:spMkLst>
        </pc:spChg>
        <pc:spChg chg="add del mod ord replST">
          <ac:chgData name="Wenwen Zhang" userId="9dd81366-5d6f-445a-b031-6ea562624431" providerId="ADAL" clId="{D6FBF965-026B-43DA-A554-C6861A0A35E4}" dt="2023-02-01T21:24:03.124" v="73773"/>
          <ac:spMkLst>
            <pc:docMk/>
            <pc:sldMk cId="1589772229" sldId="2134804370"/>
            <ac:spMk id="179" creationId="{67F24C12-0844-B3DA-E248-1C24038CA022}"/>
          </ac:spMkLst>
        </pc:spChg>
        <pc:spChg chg="add mod replST delST">
          <ac:chgData name="Wenwen Zhang" userId="9dd81366-5d6f-445a-b031-6ea562624431" providerId="ADAL" clId="{D6FBF965-026B-43DA-A554-C6861A0A35E4}" dt="2023-02-02T11:56:39.178" v="131223"/>
          <ac:spMkLst>
            <pc:docMk/>
            <pc:sldMk cId="1589772229" sldId="2134804370"/>
            <ac:spMk id="179" creationId="{96DB64E7-7450-5BAA-7DCA-6F75AE12EF02}"/>
          </ac:spMkLst>
        </pc:spChg>
        <pc:spChg chg="add del mod modVis">
          <ac:chgData name="Wenwen Zhang" userId="9dd81366-5d6f-445a-b031-6ea562624431" providerId="ADAL" clId="{D6FBF965-026B-43DA-A554-C6861A0A35E4}" dt="2023-02-01T21:19:00.304" v="65506"/>
          <ac:spMkLst>
            <pc:docMk/>
            <pc:sldMk cId="1589772229" sldId="2134804370"/>
            <ac:spMk id="180" creationId="{68BCCB33-DFC1-B399-703B-0C8A24628008}"/>
          </ac:spMkLst>
        </pc:spChg>
        <pc:spChg chg="add mod replST delST">
          <ac:chgData name="Wenwen Zhang" userId="9dd81366-5d6f-445a-b031-6ea562624431" providerId="ADAL" clId="{D6FBF965-026B-43DA-A554-C6861A0A35E4}" dt="2023-02-02T11:56:39.178" v="131223"/>
          <ac:spMkLst>
            <pc:docMk/>
            <pc:sldMk cId="1589772229" sldId="2134804370"/>
            <ac:spMk id="180"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181" creationId="{96DB64E7-7450-5BAA-7DCA-6F75AE12EF02}"/>
          </ac:spMkLst>
        </pc:spChg>
        <pc:spChg chg="add del mod modVis">
          <ac:chgData name="Wenwen Zhang" userId="9dd81366-5d6f-445a-b031-6ea562624431" providerId="ADAL" clId="{D6FBF965-026B-43DA-A554-C6861A0A35E4}" dt="2023-02-01T21:19:22.496" v="68722"/>
          <ac:spMkLst>
            <pc:docMk/>
            <pc:sldMk cId="1589772229" sldId="2134804370"/>
            <ac:spMk id="182" creationId="{0A82BEF4-6FE8-69E4-D02D-49FEE3AFB3A9}"/>
          </ac:spMkLst>
        </pc:spChg>
        <pc:spChg chg="add mod replST delST">
          <ac:chgData name="Wenwen Zhang" userId="9dd81366-5d6f-445a-b031-6ea562624431" providerId="ADAL" clId="{D6FBF965-026B-43DA-A554-C6861A0A35E4}" dt="2023-02-02T11:56:39.178" v="131223"/>
          <ac:spMkLst>
            <pc:docMk/>
            <pc:sldMk cId="1589772229" sldId="2134804370"/>
            <ac:spMk id="182"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3"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4"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5"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6"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7"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8"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89"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90"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191" creationId="{96DB64E7-7450-5BAA-7DCA-6F75AE12EF02}"/>
          </ac:spMkLst>
        </pc:spChg>
        <pc:spChg chg="mod">
          <ac:chgData name="Wenwen Zhang" userId="9dd81366-5d6f-445a-b031-6ea562624431" providerId="ADAL" clId="{D6FBF965-026B-43DA-A554-C6861A0A35E4}" dt="2023-02-02T12:02:04.322" v="133038"/>
          <ac:spMkLst>
            <pc:docMk/>
            <pc:sldMk cId="1589772229" sldId="2134804370"/>
            <ac:spMk id="341" creationId="{684A672A-79D1-5720-64EE-C0A5AEEF8BD4}"/>
          </ac:spMkLst>
        </pc:spChg>
        <pc:spChg chg="del mod">
          <ac:chgData name="Wenwen Zhang" userId="9dd81366-5d6f-445a-b031-6ea562624431" providerId="ADAL" clId="{D6FBF965-026B-43DA-A554-C6861A0A35E4}" dt="2023-02-01T21:23:58.338" v="71625"/>
          <ac:spMkLst>
            <pc:docMk/>
            <pc:sldMk cId="1589772229" sldId="2134804370"/>
            <ac:spMk id="344" creationId="{7967F8CC-7EAC-A5CB-4FFF-5706400DF166}"/>
          </ac:spMkLst>
        </pc:spChg>
        <pc:spChg chg="del mod">
          <ac:chgData name="Wenwen Zhang" userId="9dd81366-5d6f-445a-b031-6ea562624431" providerId="ADAL" clId="{D6FBF965-026B-43DA-A554-C6861A0A35E4}" dt="2023-02-02T10:05:46.007" v="108073"/>
          <ac:spMkLst>
            <pc:docMk/>
            <pc:sldMk cId="1589772229" sldId="2134804370"/>
            <ac:spMk id="345" creationId="{4CC8D3A3-A11D-8678-C40C-818AF04B1BDA}"/>
          </ac:spMkLst>
        </pc:spChg>
        <pc:spChg chg="add del mod modVis">
          <ac:chgData name="Wenwen Zhang" userId="9dd81366-5d6f-445a-b031-6ea562624431" providerId="ADAL" clId="{D6FBF965-026B-43DA-A554-C6861A0A35E4}" dt="2023-02-01T21:24:09.479" v="78149"/>
          <ac:spMkLst>
            <pc:docMk/>
            <pc:sldMk cId="1589772229" sldId="2134804370"/>
            <ac:spMk id="352" creationId="{DDEDE761-20FB-7060-5ED6-6B7D25C8437D}"/>
          </ac:spMkLst>
        </pc:spChg>
        <pc:spChg chg="add del mod replST">
          <ac:chgData name="Wenwen Zhang" userId="9dd81366-5d6f-445a-b031-6ea562624431" providerId="ADAL" clId="{D6FBF965-026B-43DA-A554-C6861A0A35E4}" dt="2023-02-02T12:02:04.322" v="133014"/>
          <ac:spMkLst>
            <pc:docMk/>
            <pc:sldMk cId="1589772229" sldId="2134804370"/>
            <ac:spMk id="353" creationId="{96DB64E7-7450-5BAA-7DCA-6F75AE12EF02}"/>
          </ac:spMkLst>
        </pc:spChg>
        <pc:spChg chg="add del mod replST">
          <ac:chgData name="Wenwen Zhang" userId="9dd81366-5d6f-445a-b031-6ea562624431" providerId="ADAL" clId="{D6FBF965-026B-43DA-A554-C6861A0A35E4}" dt="2023-02-01T21:24:58.275" v="79302"/>
          <ac:spMkLst>
            <pc:docMk/>
            <pc:sldMk cId="1589772229" sldId="2134804370"/>
            <ac:spMk id="354" creationId="{96DB64E7-7450-5BAA-7DCA-6F75AE12EF02}"/>
          </ac:spMkLst>
        </pc:spChg>
        <pc:spChg chg="add del mod replST">
          <ac:chgData name="Wenwen Zhang" userId="9dd81366-5d6f-445a-b031-6ea562624431" providerId="ADAL" clId="{D6FBF965-026B-43DA-A554-C6861A0A35E4}" dt="2023-02-01T21:25:01.858" v="79691"/>
          <ac:spMkLst>
            <pc:docMk/>
            <pc:sldMk cId="1589772229" sldId="2134804370"/>
            <ac:spMk id="355" creationId="{96DB64E7-7450-5BAA-7DCA-6F75AE12EF02}"/>
          </ac:spMkLst>
        </pc:spChg>
        <pc:spChg chg="add del mod replST">
          <ac:chgData name="Wenwen Zhang" userId="9dd81366-5d6f-445a-b031-6ea562624431" providerId="ADAL" clId="{D6FBF965-026B-43DA-A554-C6861A0A35E4}" dt="2023-02-02T12:02:04.322" v="133016"/>
          <ac:spMkLst>
            <pc:docMk/>
            <pc:sldMk cId="1589772229" sldId="2134804370"/>
            <ac:spMk id="356" creationId="{96DB64E7-7450-5BAA-7DCA-6F75AE12EF02}"/>
          </ac:spMkLst>
        </pc:spChg>
        <pc:spChg chg="add del mod replST">
          <ac:chgData name="Wenwen Zhang" userId="9dd81366-5d6f-445a-b031-6ea562624431" providerId="ADAL" clId="{D6FBF965-026B-43DA-A554-C6861A0A35E4}" dt="2023-02-01T21:25:04.336" v="80022"/>
          <ac:spMkLst>
            <pc:docMk/>
            <pc:sldMk cId="1589772229" sldId="2134804370"/>
            <ac:spMk id="357" creationId="{96DB64E7-7450-5BAA-7DCA-6F75AE12EF02}"/>
          </ac:spMkLst>
        </pc:spChg>
        <pc:spChg chg="add del mod replST">
          <ac:chgData name="Wenwen Zhang" userId="9dd81366-5d6f-445a-b031-6ea562624431" providerId="ADAL" clId="{D6FBF965-026B-43DA-A554-C6861A0A35E4}" dt="2023-02-01T21:25:06.785" v="80348"/>
          <ac:spMkLst>
            <pc:docMk/>
            <pc:sldMk cId="1589772229" sldId="2134804370"/>
            <ac:spMk id="358" creationId="{96DB64E7-7450-5BAA-7DCA-6F75AE12EF02}"/>
          </ac:spMkLst>
        </pc:spChg>
        <pc:spChg chg="add del mod replST">
          <ac:chgData name="Wenwen Zhang" userId="9dd81366-5d6f-445a-b031-6ea562624431" providerId="ADAL" clId="{D6FBF965-026B-43DA-A554-C6861A0A35E4}" dt="2023-02-02T12:02:04.322" v="133018"/>
          <ac:spMkLst>
            <pc:docMk/>
            <pc:sldMk cId="1589772229" sldId="2134804370"/>
            <ac:spMk id="359" creationId="{96DB64E7-7450-5BAA-7DCA-6F75AE12EF02}"/>
          </ac:spMkLst>
        </pc:spChg>
        <pc:spChg chg="add del mod replST">
          <ac:chgData name="Wenwen Zhang" userId="9dd81366-5d6f-445a-b031-6ea562624431" providerId="ADAL" clId="{D6FBF965-026B-43DA-A554-C6861A0A35E4}" dt="2023-02-01T21:25:08.063" v="80511"/>
          <ac:spMkLst>
            <pc:docMk/>
            <pc:sldMk cId="1589772229" sldId="2134804370"/>
            <ac:spMk id="360" creationId="{96DB64E7-7450-5BAA-7DCA-6F75AE12EF02}"/>
          </ac:spMkLst>
        </pc:spChg>
        <pc:spChg chg="add del mod replST">
          <ac:chgData name="Wenwen Zhang" userId="9dd81366-5d6f-445a-b031-6ea562624431" providerId="ADAL" clId="{D6FBF965-026B-43DA-A554-C6861A0A35E4}" dt="2023-02-01T21:25:08.223" v="80609"/>
          <ac:spMkLst>
            <pc:docMk/>
            <pc:sldMk cId="1589772229" sldId="2134804370"/>
            <ac:spMk id="361" creationId="{96DB64E7-7450-5BAA-7DCA-6F75AE12EF02}"/>
          </ac:spMkLst>
        </pc:spChg>
        <pc:spChg chg="add del mod replST">
          <ac:chgData name="Wenwen Zhang" userId="9dd81366-5d6f-445a-b031-6ea562624431" providerId="ADAL" clId="{D6FBF965-026B-43DA-A554-C6861A0A35E4}" dt="2023-02-02T12:02:04.322" v="133021"/>
          <ac:spMkLst>
            <pc:docMk/>
            <pc:sldMk cId="1589772229" sldId="2134804370"/>
            <ac:spMk id="362" creationId="{96DB64E7-7450-5BAA-7DCA-6F75AE12EF02}"/>
          </ac:spMkLst>
        </pc:spChg>
        <pc:spChg chg="add del mod replST">
          <ac:chgData name="Wenwen Zhang" userId="9dd81366-5d6f-445a-b031-6ea562624431" providerId="ADAL" clId="{D6FBF965-026B-43DA-A554-C6861A0A35E4}" dt="2023-02-01T21:25:12.093" v="80983"/>
          <ac:spMkLst>
            <pc:docMk/>
            <pc:sldMk cId="1589772229" sldId="2134804370"/>
            <ac:spMk id="363" creationId="{96DB64E7-7450-5BAA-7DCA-6F75AE12EF02}"/>
          </ac:spMkLst>
        </pc:spChg>
        <pc:spChg chg="add del mod replST">
          <ac:chgData name="Wenwen Zhang" userId="9dd81366-5d6f-445a-b031-6ea562624431" providerId="ADAL" clId="{D6FBF965-026B-43DA-A554-C6861A0A35E4}" dt="2023-02-01T21:25:13.712" v="81140"/>
          <ac:spMkLst>
            <pc:docMk/>
            <pc:sldMk cId="1589772229" sldId="2134804370"/>
            <ac:spMk id="364" creationId="{96DB64E7-7450-5BAA-7DCA-6F75AE12EF02}"/>
          </ac:spMkLst>
        </pc:spChg>
        <pc:spChg chg="add del mod replST">
          <ac:chgData name="Wenwen Zhang" userId="9dd81366-5d6f-445a-b031-6ea562624431" providerId="ADAL" clId="{D6FBF965-026B-43DA-A554-C6861A0A35E4}" dt="2023-02-02T12:02:04.322" v="133019"/>
          <ac:spMkLst>
            <pc:docMk/>
            <pc:sldMk cId="1589772229" sldId="2134804370"/>
            <ac:spMk id="365" creationId="{96DB64E7-7450-5BAA-7DCA-6F75AE12EF02}"/>
          </ac:spMkLst>
        </pc:spChg>
        <pc:spChg chg="add del mod replST">
          <ac:chgData name="Wenwen Zhang" userId="9dd81366-5d6f-445a-b031-6ea562624431" providerId="ADAL" clId="{D6FBF965-026B-43DA-A554-C6861A0A35E4}" dt="2023-02-01T21:25:13.664" v="81078"/>
          <ac:spMkLst>
            <pc:docMk/>
            <pc:sldMk cId="1589772229" sldId="2134804370"/>
            <ac:spMk id="366" creationId="{96DB64E7-7450-5BAA-7DCA-6F75AE12EF02}"/>
          </ac:spMkLst>
        </pc:spChg>
        <pc:spChg chg="add del mod replST">
          <ac:chgData name="Wenwen Zhang" userId="9dd81366-5d6f-445a-b031-6ea562624431" providerId="ADAL" clId="{D6FBF965-026B-43DA-A554-C6861A0A35E4}" dt="2023-02-01T21:25:17.120" v="81442"/>
          <ac:spMkLst>
            <pc:docMk/>
            <pc:sldMk cId="1589772229" sldId="2134804370"/>
            <ac:spMk id="367" creationId="{96DB64E7-7450-5BAA-7DCA-6F75AE12EF02}"/>
          </ac:spMkLst>
        </pc:spChg>
        <pc:spChg chg="add del mod replST">
          <ac:chgData name="Wenwen Zhang" userId="9dd81366-5d6f-445a-b031-6ea562624431" providerId="ADAL" clId="{D6FBF965-026B-43DA-A554-C6861A0A35E4}" dt="2023-02-02T12:02:04.322" v="133012"/>
          <ac:spMkLst>
            <pc:docMk/>
            <pc:sldMk cId="1589772229" sldId="2134804370"/>
            <ac:spMk id="368" creationId="{96DB64E7-7450-5BAA-7DCA-6F75AE12EF02}"/>
          </ac:spMkLst>
        </pc:spChg>
        <pc:spChg chg="add del mod replST">
          <ac:chgData name="Wenwen Zhang" userId="9dd81366-5d6f-445a-b031-6ea562624431" providerId="ADAL" clId="{D6FBF965-026B-43DA-A554-C6861A0A35E4}" dt="2023-02-01T21:25:19.402" v="81742"/>
          <ac:spMkLst>
            <pc:docMk/>
            <pc:sldMk cId="1589772229" sldId="2134804370"/>
            <ac:spMk id="369" creationId="{96DB64E7-7450-5BAA-7DCA-6F75AE12EF02}"/>
          </ac:spMkLst>
        </pc:spChg>
        <pc:spChg chg="add del mod replST">
          <ac:chgData name="Wenwen Zhang" userId="9dd81366-5d6f-445a-b031-6ea562624431" providerId="ADAL" clId="{D6FBF965-026B-43DA-A554-C6861A0A35E4}" dt="2023-02-01T21:25:21.219" v="81891"/>
          <ac:spMkLst>
            <pc:docMk/>
            <pc:sldMk cId="1589772229" sldId="2134804370"/>
            <ac:spMk id="370" creationId="{96DB64E7-7450-5BAA-7DCA-6F75AE12EF02}"/>
          </ac:spMkLst>
        </pc:spChg>
        <pc:spChg chg="add del mod replST">
          <ac:chgData name="Wenwen Zhang" userId="9dd81366-5d6f-445a-b031-6ea562624431" providerId="ADAL" clId="{D6FBF965-026B-43DA-A554-C6861A0A35E4}" dt="2023-02-02T12:02:04.322" v="133023"/>
          <ac:spMkLst>
            <pc:docMk/>
            <pc:sldMk cId="1589772229" sldId="2134804370"/>
            <ac:spMk id="371" creationId="{96DB64E7-7450-5BAA-7DCA-6F75AE12EF02}"/>
          </ac:spMkLst>
        </pc:spChg>
        <pc:spChg chg="add del mod replST">
          <ac:chgData name="Wenwen Zhang" userId="9dd81366-5d6f-445a-b031-6ea562624431" providerId="ADAL" clId="{D6FBF965-026B-43DA-A554-C6861A0A35E4}" dt="2023-02-01T21:25:22.742" v="82039"/>
          <ac:spMkLst>
            <pc:docMk/>
            <pc:sldMk cId="1589772229" sldId="2134804370"/>
            <ac:spMk id="372" creationId="{96DB64E7-7450-5BAA-7DCA-6F75AE12EF02}"/>
          </ac:spMkLst>
        </pc:spChg>
        <pc:spChg chg="add del mod replST">
          <ac:chgData name="Wenwen Zhang" userId="9dd81366-5d6f-445a-b031-6ea562624431" providerId="ADAL" clId="{D6FBF965-026B-43DA-A554-C6861A0A35E4}" dt="2023-02-01T21:25:22.689" v="81973"/>
          <ac:spMkLst>
            <pc:docMk/>
            <pc:sldMk cId="1589772229" sldId="2134804370"/>
            <ac:spMk id="373" creationId="{96DB64E7-7450-5BAA-7DCA-6F75AE12EF02}"/>
          </ac:spMkLst>
        </pc:spChg>
        <pc:spChg chg="add del mod replST">
          <ac:chgData name="Wenwen Zhang" userId="9dd81366-5d6f-445a-b031-6ea562624431" providerId="ADAL" clId="{D6FBF965-026B-43DA-A554-C6861A0A35E4}" dt="2023-02-02T12:02:04.322" v="133025"/>
          <ac:spMkLst>
            <pc:docMk/>
            <pc:sldMk cId="1589772229" sldId="2134804370"/>
            <ac:spMk id="374" creationId="{96DB64E7-7450-5BAA-7DCA-6F75AE12EF02}"/>
          </ac:spMkLst>
        </pc:spChg>
        <pc:spChg chg="add del mod replST">
          <ac:chgData name="Wenwen Zhang" userId="9dd81366-5d6f-445a-b031-6ea562624431" providerId="ADAL" clId="{D6FBF965-026B-43DA-A554-C6861A0A35E4}" dt="2023-02-01T21:25:24.771" v="82114"/>
          <ac:spMkLst>
            <pc:docMk/>
            <pc:sldMk cId="1589772229" sldId="2134804370"/>
            <ac:spMk id="375" creationId="{96DB64E7-7450-5BAA-7DCA-6F75AE12EF02}"/>
          </ac:spMkLst>
        </pc:spChg>
        <pc:spChg chg="add del mod replST">
          <ac:chgData name="Wenwen Zhang" userId="9dd81366-5d6f-445a-b031-6ea562624431" providerId="ADAL" clId="{D6FBF965-026B-43DA-A554-C6861A0A35E4}" dt="2023-02-01T21:25:28.209" v="82457"/>
          <ac:spMkLst>
            <pc:docMk/>
            <pc:sldMk cId="1589772229" sldId="2134804370"/>
            <ac:spMk id="376" creationId="{96DB64E7-7450-5BAA-7DCA-6F75AE12EF02}"/>
          </ac:spMkLst>
        </pc:spChg>
        <pc:spChg chg="add del mod replST">
          <ac:chgData name="Wenwen Zhang" userId="9dd81366-5d6f-445a-b031-6ea562624431" providerId="ADAL" clId="{D6FBF965-026B-43DA-A554-C6861A0A35E4}" dt="2023-02-02T12:02:04.322" v="133024"/>
          <ac:spMkLst>
            <pc:docMk/>
            <pc:sldMk cId="1589772229" sldId="2134804370"/>
            <ac:spMk id="377" creationId="{96DB64E7-7450-5BAA-7DCA-6F75AE12EF02}"/>
          </ac:spMkLst>
        </pc:spChg>
        <pc:spChg chg="add del mod replST">
          <ac:chgData name="Wenwen Zhang" userId="9dd81366-5d6f-445a-b031-6ea562624431" providerId="ADAL" clId="{D6FBF965-026B-43DA-A554-C6861A0A35E4}" dt="2023-02-01T21:25:28.161" v="82390"/>
          <ac:spMkLst>
            <pc:docMk/>
            <pc:sldMk cId="1589772229" sldId="2134804370"/>
            <ac:spMk id="378" creationId="{96DB64E7-7450-5BAA-7DCA-6F75AE12EF02}"/>
          </ac:spMkLst>
        </pc:spChg>
        <pc:spChg chg="add del mod replST">
          <ac:chgData name="Wenwen Zhang" userId="9dd81366-5d6f-445a-b031-6ea562624431" providerId="ADAL" clId="{D6FBF965-026B-43DA-A554-C6861A0A35E4}" dt="2023-02-01T21:25:29.681" v="82525"/>
          <ac:spMkLst>
            <pc:docMk/>
            <pc:sldMk cId="1589772229" sldId="2134804370"/>
            <ac:spMk id="379" creationId="{96DB64E7-7450-5BAA-7DCA-6F75AE12EF02}"/>
          </ac:spMkLst>
        </pc:spChg>
        <pc:spChg chg="add del mod replST">
          <ac:chgData name="Wenwen Zhang" userId="9dd81366-5d6f-445a-b031-6ea562624431" providerId="ADAL" clId="{D6FBF965-026B-43DA-A554-C6861A0A35E4}" dt="2023-02-02T12:02:04.322" v="133020"/>
          <ac:spMkLst>
            <pc:docMk/>
            <pc:sldMk cId="1589772229" sldId="2134804370"/>
            <ac:spMk id="380" creationId="{96DB64E7-7450-5BAA-7DCA-6F75AE12EF02}"/>
          </ac:spMkLst>
        </pc:spChg>
        <pc:spChg chg="add del mod replST">
          <ac:chgData name="Wenwen Zhang" userId="9dd81366-5d6f-445a-b031-6ea562624431" providerId="ADAL" clId="{D6FBF965-026B-43DA-A554-C6861A0A35E4}" dt="2023-02-01T21:25:33.668" v="82857"/>
          <ac:spMkLst>
            <pc:docMk/>
            <pc:sldMk cId="1589772229" sldId="2134804370"/>
            <ac:spMk id="381" creationId="{96DB64E7-7450-5BAA-7DCA-6F75AE12EF02}"/>
          </ac:spMkLst>
        </pc:spChg>
        <pc:spChg chg="add del mod replST">
          <ac:chgData name="Wenwen Zhang" userId="9dd81366-5d6f-445a-b031-6ea562624431" providerId="ADAL" clId="{D6FBF965-026B-43DA-A554-C6861A0A35E4}" dt="2023-02-01T21:25:33.738" v="82919"/>
          <ac:spMkLst>
            <pc:docMk/>
            <pc:sldMk cId="1589772229" sldId="2134804370"/>
            <ac:spMk id="382" creationId="{96DB64E7-7450-5BAA-7DCA-6F75AE12EF02}"/>
          </ac:spMkLst>
        </pc:spChg>
        <pc:spChg chg="add del mod replST">
          <ac:chgData name="Wenwen Zhang" userId="9dd81366-5d6f-445a-b031-6ea562624431" providerId="ADAL" clId="{D6FBF965-026B-43DA-A554-C6861A0A35E4}" dt="2023-02-02T12:02:04.322" v="133026"/>
          <ac:spMkLst>
            <pc:docMk/>
            <pc:sldMk cId="1589772229" sldId="2134804370"/>
            <ac:spMk id="383" creationId="{96DB64E7-7450-5BAA-7DCA-6F75AE12EF02}"/>
          </ac:spMkLst>
        </pc:spChg>
        <pc:spChg chg="add del mod modVis">
          <ac:chgData name="Wenwen Zhang" userId="9dd81366-5d6f-445a-b031-6ea562624431" providerId="ADAL" clId="{D6FBF965-026B-43DA-A554-C6861A0A35E4}" dt="2023-02-01T19:00:52.659" v="27365"/>
          <ac:spMkLst>
            <pc:docMk/>
            <pc:sldMk cId="1589772229" sldId="2134804370"/>
            <ac:spMk id="513" creationId="{F007FC9B-387A-4065-3EFD-EE43AC7951AF}"/>
          </ac:spMkLst>
        </pc:spChg>
        <pc:spChg chg="add del mod replST delST">
          <ac:chgData name="Wenwen Zhang" userId="9dd81366-5d6f-445a-b031-6ea562624431" providerId="ADAL" clId="{D6FBF965-026B-43DA-A554-C6861A0A35E4}" dt="2023-02-01T19:00:52.659" v="27365"/>
          <ac:spMkLst>
            <pc:docMk/>
            <pc:sldMk cId="1589772229" sldId="2134804370"/>
            <ac:spMk id="514" creationId="{96DB64E7-7450-5BAA-7DCA-6F75AE12EF02}"/>
          </ac:spMkLst>
        </pc:spChg>
        <pc:spChg chg="add del mod replST delST">
          <ac:chgData name="Wenwen Zhang" userId="9dd81366-5d6f-445a-b031-6ea562624431" providerId="ADAL" clId="{D6FBF965-026B-43DA-A554-C6861A0A35E4}" dt="2023-02-01T19:00:52.659" v="27365"/>
          <ac:spMkLst>
            <pc:docMk/>
            <pc:sldMk cId="1589772229" sldId="2134804370"/>
            <ac:spMk id="515" creationId="{96DB64E7-7450-5BAA-7DCA-6F75AE12EF02}"/>
          </ac:spMkLst>
        </pc:spChg>
        <pc:spChg chg="add del mod modVis">
          <ac:chgData name="Wenwen Zhang" userId="9dd81366-5d6f-445a-b031-6ea562624431" providerId="ADAL" clId="{D6FBF965-026B-43DA-A554-C6861A0A35E4}" dt="2023-02-01T19:00:52.124" v="27111"/>
          <ac:spMkLst>
            <pc:docMk/>
            <pc:sldMk cId="1589772229" sldId="2134804370"/>
            <ac:spMk id="519" creationId="{C88B1464-2715-7312-06C4-AE9AAC4A08A7}"/>
          </ac:spMkLst>
        </pc:spChg>
        <pc:spChg chg="add del mod modVis">
          <ac:chgData name="Wenwen Zhang" userId="9dd81366-5d6f-445a-b031-6ea562624431" providerId="ADAL" clId="{D6FBF965-026B-43DA-A554-C6861A0A35E4}" dt="2023-02-01T19:06:30.758" v="28383"/>
          <ac:spMkLst>
            <pc:docMk/>
            <pc:sldMk cId="1589772229" sldId="2134804370"/>
            <ac:spMk id="521" creationId="{429AF9A6-2A9A-99A0-7FB8-05EEC35CE416}"/>
          </ac:spMkLst>
        </pc:spChg>
        <pc:spChg chg="add del mod ord replST">
          <ac:chgData name="Wenwen Zhang" userId="9dd81366-5d6f-445a-b031-6ea562624431" providerId="ADAL" clId="{D6FBF965-026B-43DA-A554-C6861A0A35E4}" dt="2023-02-01T19:07:22.013" v="29230"/>
          <ac:spMkLst>
            <pc:docMk/>
            <pc:sldMk cId="1589772229" sldId="2134804370"/>
            <ac:spMk id="522" creationId="{96DB64E7-7450-5BAA-7DCA-6F75AE12EF02}"/>
          </ac:spMkLst>
        </pc:spChg>
        <pc:spChg chg="add del mod modVis">
          <ac:chgData name="Wenwen Zhang" userId="9dd81366-5d6f-445a-b031-6ea562624431" providerId="ADAL" clId="{D6FBF965-026B-43DA-A554-C6861A0A35E4}" dt="2023-02-01T19:06:34.215" v="28483"/>
          <ac:spMkLst>
            <pc:docMk/>
            <pc:sldMk cId="1589772229" sldId="2134804370"/>
            <ac:spMk id="524" creationId="{1A730845-55C7-807E-B0C2-78BB9BC2F0CC}"/>
          </ac:spMkLst>
        </pc:spChg>
        <pc:spChg chg="del mod">
          <ac:chgData name="Wenwen Zhang" userId="9dd81366-5d6f-445a-b031-6ea562624431" providerId="ADAL" clId="{D6FBF965-026B-43DA-A554-C6861A0A35E4}" dt="2023-02-01T18:58:29.619" v="24713"/>
          <ac:spMkLst>
            <pc:docMk/>
            <pc:sldMk cId="1589772229" sldId="2134804370"/>
            <ac:spMk id="525" creationId="{3432C2A7-BCF2-C13F-ED02-088536F1A469}"/>
          </ac:spMkLst>
        </pc:spChg>
        <pc:spChg chg="add del mod modVis">
          <ac:chgData name="Wenwen Zhang" userId="9dd81366-5d6f-445a-b031-6ea562624431" providerId="ADAL" clId="{D6FBF965-026B-43DA-A554-C6861A0A35E4}" dt="2023-02-01T19:06:35.866" v="28583"/>
          <ac:spMkLst>
            <pc:docMk/>
            <pc:sldMk cId="1589772229" sldId="2134804370"/>
            <ac:spMk id="527" creationId="{768C1F9D-0EE6-F2B6-5B98-9A52340FF5DC}"/>
          </ac:spMkLst>
        </pc:spChg>
        <pc:spChg chg="add del mod modVis">
          <ac:chgData name="Wenwen Zhang" userId="9dd81366-5d6f-445a-b031-6ea562624431" providerId="ADAL" clId="{D6FBF965-026B-43DA-A554-C6861A0A35E4}" dt="2023-02-01T19:06:37.811" v="28693"/>
          <ac:spMkLst>
            <pc:docMk/>
            <pc:sldMk cId="1589772229" sldId="2134804370"/>
            <ac:spMk id="529" creationId="{0B32458F-EF2C-0E1E-A902-EBCF9CE861A7}"/>
          </ac:spMkLst>
        </pc:spChg>
        <pc:spChg chg="add del mod modVis">
          <ac:chgData name="Wenwen Zhang" userId="9dd81366-5d6f-445a-b031-6ea562624431" providerId="ADAL" clId="{D6FBF965-026B-43DA-A554-C6861A0A35E4}" dt="2023-02-01T19:06:50.186" v="28930"/>
          <ac:spMkLst>
            <pc:docMk/>
            <pc:sldMk cId="1589772229" sldId="2134804370"/>
            <ac:spMk id="531" creationId="{54B872D4-AE59-3BB0-8916-DC9370047A66}"/>
          </ac:spMkLst>
        </pc:spChg>
        <pc:spChg chg="add del mod ord replST">
          <ac:chgData name="Wenwen Zhang" userId="9dd81366-5d6f-445a-b031-6ea562624431" providerId="ADAL" clId="{D6FBF965-026B-43DA-A554-C6861A0A35E4}" dt="2023-02-01T19:06:55.504" v="29102"/>
          <ac:spMkLst>
            <pc:docMk/>
            <pc:sldMk cId="1589772229" sldId="2134804370"/>
            <ac:spMk id="532" creationId="{96DB64E7-7450-5BAA-7DCA-6F75AE12EF02}"/>
          </ac:spMkLst>
        </pc:spChg>
        <pc:spChg chg="add del mod modVis">
          <ac:chgData name="Wenwen Zhang" userId="9dd81366-5d6f-445a-b031-6ea562624431" providerId="ADAL" clId="{D6FBF965-026B-43DA-A554-C6861A0A35E4}" dt="2023-02-01T19:06:55.290" v="29033"/>
          <ac:spMkLst>
            <pc:docMk/>
            <pc:sldMk cId="1589772229" sldId="2134804370"/>
            <ac:spMk id="534" creationId="{01AC99C3-1B3A-97DD-88B8-45F854E5FE2E}"/>
          </ac:spMkLst>
        </pc:spChg>
        <pc:spChg chg="add del mod modVis">
          <ac:chgData name="Wenwen Zhang" userId="9dd81366-5d6f-445a-b031-6ea562624431" providerId="ADAL" clId="{D6FBF965-026B-43DA-A554-C6861A0A35E4}" dt="2023-02-01T19:06:55.536" v="29152"/>
          <ac:spMkLst>
            <pc:docMk/>
            <pc:sldMk cId="1589772229" sldId="2134804370"/>
            <ac:spMk id="536" creationId="{6FACC2C2-F459-3F94-8E5F-531C276AFC89}"/>
          </ac:spMkLst>
        </pc:spChg>
        <pc:spChg chg="add del mod modVis">
          <ac:chgData name="Wenwen Zhang" userId="9dd81366-5d6f-445a-b031-6ea562624431" providerId="ADAL" clId="{D6FBF965-026B-43DA-A554-C6861A0A35E4}" dt="2023-02-01T19:07:22.047" v="29280"/>
          <ac:spMkLst>
            <pc:docMk/>
            <pc:sldMk cId="1589772229" sldId="2134804370"/>
            <ac:spMk id="539" creationId="{C5FE5A9F-1C33-489F-5ED4-66343C2E8F5E}"/>
          </ac:spMkLst>
        </pc:spChg>
        <pc:spChg chg="add del mod modVis">
          <ac:chgData name="Wenwen Zhang" userId="9dd81366-5d6f-445a-b031-6ea562624431" providerId="ADAL" clId="{D6FBF965-026B-43DA-A554-C6861A0A35E4}" dt="2023-02-01T19:07:41.166" v="29491"/>
          <ac:spMkLst>
            <pc:docMk/>
            <pc:sldMk cId="1589772229" sldId="2134804370"/>
            <ac:spMk id="541" creationId="{3B0D7FB7-084F-1C01-40C8-229CF929264D}"/>
          </ac:spMkLst>
        </pc:spChg>
        <pc:spChg chg="add del mod replST">
          <ac:chgData name="Wenwen Zhang" userId="9dd81366-5d6f-445a-b031-6ea562624431" providerId="ADAL" clId="{D6FBF965-026B-43DA-A554-C6861A0A35E4}" dt="2023-02-01T19:07:42.088" v="29556"/>
          <ac:spMkLst>
            <pc:docMk/>
            <pc:sldMk cId="1589772229" sldId="2134804370"/>
            <ac:spMk id="542" creationId="{96DB64E7-7450-5BAA-7DCA-6F75AE12EF02}"/>
          </ac:spMkLst>
        </pc:spChg>
        <pc:spChg chg="add del mod modVis">
          <ac:chgData name="Wenwen Zhang" userId="9dd81366-5d6f-445a-b031-6ea562624431" providerId="ADAL" clId="{D6FBF965-026B-43DA-A554-C6861A0A35E4}" dt="2023-02-01T19:07:42.121" v="29590"/>
          <ac:spMkLst>
            <pc:docMk/>
            <pc:sldMk cId="1589772229" sldId="2134804370"/>
            <ac:spMk id="544" creationId="{EF704016-B73C-DA27-5BCC-599C9539DF2C}"/>
          </ac:spMkLst>
        </pc:spChg>
        <pc:spChg chg="add del mod modVis">
          <ac:chgData name="Wenwen Zhang" userId="9dd81366-5d6f-445a-b031-6ea562624431" providerId="ADAL" clId="{D6FBF965-026B-43DA-A554-C6861A0A35E4}" dt="2023-02-01T19:07:43.168" v="29697"/>
          <ac:spMkLst>
            <pc:docMk/>
            <pc:sldMk cId="1589772229" sldId="2134804370"/>
            <ac:spMk id="546" creationId="{B082CBE7-49E0-9ABA-84CE-C4012AA83C4F}"/>
          </ac:spMkLst>
        </pc:spChg>
        <pc:spChg chg="add del mod modVis">
          <ac:chgData name="Wenwen Zhang" userId="9dd81366-5d6f-445a-b031-6ea562624431" providerId="ADAL" clId="{D6FBF965-026B-43DA-A554-C6861A0A35E4}" dt="2023-02-01T19:07:47.950" v="29794"/>
          <ac:spMkLst>
            <pc:docMk/>
            <pc:sldMk cId="1589772229" sldId="2134804370"/>
            <ac:spMk id="548" creationId="{67B5559A-5369-435C-C2FD-EA9AA2FF45B1}"/>
          </ac:spMkLst>
        </pc:spChg>
        <pc:spChg chg="add del mod modVis">
          <ac:chgData name="Wenwen Zhang" userId="9dd81366-5d6f-445a-b031-6ea562624431" providerId="ADAL" clId="{D6FBF965-026B-43DA-A554-C6861A0A35E4}" dt="2023-02-01T19:07:51.668" v="29901"/>
          <ac:spMkLst>
            <pc:docMk/>
            <pc:sldMk cId="1589772229" sldId="2134804370"/>
            <ac:spMk id="550" creationId="{E7547FD9-E938-412B-9135-ECAFAC1C12D9}"/>
          </ac:spMkLst>
        </pc:spChg>
        <pc:spChg chg="add del mod modVis">
          <ac:chgData name="Wenwen Zhang" userId="9dd81366-5d6f-445a-b031-6ea562624431" providerId="ADAL" clId="{D6FBF965-026B-43DA-A554-C6861A0A35E4}" dt="2023-02-01T19:08:12.118" v="29966"/>
          <ac:spMkLst>
            <pc:docMk/>
            <pc:sldMk cId="1589772229" sldId="2134804370"/>
            <ac:spMk id="552" creationId="{C31C3646-1883-A296-956F-72AACEB3DCFE}"/>
          </ac:spMkLst>
        </pc:spChg>
        <pc:spChg chg="add del mod modVis">
          <ac:chgData name="Wenwen Zhang" userId="9dd81366-5d6f-445a-b031-6ea562624431" providerId="ADAL" clId="{D6FBF965-026B-43DA-A554-C6861A0A35E4}" dt="2023-02-01T19:10:49.502" v="31240"/>
          <ac:spMkLst>
            <pc:docMk/>
            <pc:sldMk cId="1589772229" sldId="2134804370"/>
            <ac:spMk id="553" creationId="{754EA818-AE83-B211-F594-E2DB2BE23261}"/>
          </ac:spMkLst>
        </pc:spChg>
        <pc:spChg chg="add del mod replST">
          <ac:chgData name="Wenwen Zhang" userId="9dd81366-5d6f-445a-b031-6ea562624431" providerId="ADAL" clId="{D6FBF965-026B-43DA-A554-C6861A0A35E4}" dt="2023-02-01T19:10:51.666" v="31443"/>
          <ac:spMkLst>
            <pc:docMk/>
            <pc:sldMk cId="1589772229" sldId="2134804370"/>
            <ac:spMk id="554" creationId="{96DB64E7-7450-5BAA-7DCA-6F75AE12EF02}"/>
          </ac:spMkLst>
        </pc:spChg>
        <pc:spChg chg="add del mod replST">
          <ac:chgData name="Wenwen Zhang" userId="9dd81366-5d6f-445a-b031-6ea562624431" providerId="ADAL" clId="{D6FBF965-026B-43DA-A554-C6861A0A35E4}" dt="2023-02-01T19:10:51.666" v="31444"/>
          <ac:spMkLst>
            <pc:docMk/>
            <pc:sldMk cId="1589772229" sldId="2134804370"/>
            <ac:spMk id="555" creationId="{96DB64E7-7450-5BAA-7DCA-6F75AE12EF02}"/>
          </ac:spMkLst>
        </pc:spChg>
        <pc:spChg chg="add del mod replST">
          <ac:chgData name="Wenwen Zhang" userId="9dd81366-5d6f-445a-b031-6ea562624431" providerId="ADAL" clId="{D6FBF965-026B-43DA-A554-C6861A0A35E4}" dt="2023-02-01T19:10:51.666" v="31445"/>
          <ac:spMkLst>
            <pc:docMk/>
            <pc:sldMk cId="1589772229" sldId="2134804370"/>
            <ac:spMk id="556" creationId="{96DB64E7-7450-5BAA-7DCA-6F75AE12EF02}"/>
          </ac:spMkLst>
        </pc:spChg>
        <pc:spChg chg="add del mod replST">
          <ac:chgData name="Wenwen Zhang" userId="9dd81366-5d6f-445a-b031-6ea562624431" providerId="ADAL" clId="{D6FBF965-026B-43DA-A554-C6861A0A35E4}" dt="2023-02-01T19:10:51.666" v="31446"/>
          <ac:spMkLst>
            <pc:docMk/>
            <pc:sldMk cId="1589772229" sldId="2134804370"/>
            <ac:spMk id="557" creationId="{96DB64E7-7450-5BAA-7DCA-6F75AE12EF02}"/>
          </ac:spMkLst>
        </pc:spChg>
        <pc:spChg chg="add del mod replST">
          <ac:chgData name="Wenwen Zhang" userId="9dd81366-5d6f-445a-b031-6ea562624431" providerId="ADAL" clId="{D6FBF965-026B-43DA-A554-C6861A0A35E4}" dt="2023-02-01T19:10:51.666" v="31447"/>
          <ac:spMkLst>
            <pc:docMk/>
            <pc:sldMk cId="1589772229" sldId="2134804370"/>
            <ac:spMk id="558" creationId="{96DB64E7-7450-5BAA-7DCA-6F75AE12EF02}"/>
          </ac:spMkLst>
        </pc:spChg>
        <pc:spChg chg="add del mod replST">
          <ac:chgData name="Wenwen Zhang" userId="9dd81366-5d6f-445a-b031-6ea562624431" providerId="ADAL" clId="{D6FBF965-026B-43DA-A554-C6861A0A35E4}" dt="2023-02-01T19:10:51.674" v="31448"/>
          <ac:spMkLst>
            <pc:docMk/>
            <pc:sldMk cId="1589772229" sldId="2134804370"/>
            <ac:spMk id="559" creationId="{96DB64E7-7450-5BAA-7DCA-6F75AE12EF02}"/>
          </ac:spMkLst>
        </pc:spChg>
        <pc:spChg chg="add del mod replST">
          <ac:chgData name="Wenwen Zhang" userId="9dd81366-5d6f-445a-b031-6ea562624431" providerId="ADAL" clId="{D6FBF965-026B-43DA-A554-C6861A0A35E4}" dt="2023-02-01T19:10:51.674" v="31449"/>
          <ac:spMkLst>
            <pc:docMk/>
            <pc:sldMk cId="1589772229" sldId="2134804370"/>
            <ac:spMk id="560" creationId="{96DB64E7-7450-5BAA-7DCA-6F75AE12EF02}"/>
          </ac:spMkLst>
        </pc:spChg>
        <pc:spChg chg="add del mod replST">
          <ac:chgData name="Wenwen Zhang" userId="9dd81366-5d6f-445a-b031-6ea562624431" providerId="ADAL" clId="{D6FBF965-026B-43DA-A554-C6861A0A35E4}" dt="2023-02-01T19:10:51.674" v="31450"/>
          <ac:spMkLst>
            <pc:docMk/>
            <pc:sldMk cId="1589772229" sldId="2134804370"/>
            <ac:spMk id="561" creationId="{96DB64E7-7450-5BAA-7DCA-6F75AE12EF02}"/>
          </ac:spMkLst>
        </pc:spChg>
        <pc:spChg chg="add del mod replST">
          <ac:chgData name="Wenwen Zhang" userId="9dd81366-5d6f-445a-b031-6ea562624431" providerId="ADAL" clId="{D6FBF965-026B-43DA-A554-C6861A0A35E4}" dt="2023-02-01T19:10:51.674" v="31451"/>
          <ac:spMkLst>
            <pc:docMk/>
            <pc:sldMk cId="1589772229" sldId="2134804370"/>
            <ac:spMk id="562" creationId="{96DB64E7-7450-5BAA-7DCA-6F75AE12EF02}"/>
          </ac:spMkLst>
        </pc:spChg>
        <pc:spChg chg="add del mod replST">
          <ac:chgData name="Wenwen Zhang" userId="9dd81366-5d6f-445a-b031-6ea562624431" providerId="ADAL" clId="{D6FBF965-026B-43DA-A554-C6861A0A35E4}" dt="2023-02-01T19:10:51.674" v="31452"/>
          <ac:spMkLst>
            <pc:docMk/>
            <pc:sldMk cId="1589772229" sldId="2134804370"/>
            <ac:spMk id="563" creationId="{96DB64E7-7450-5BAA-7DCA-6F75AE12EF02}"/>
          </ac:spMkLst>
        </pc:spChg>
        <pc:spChg chg="add del mod replST">
          <ac:chgData name="Wenwen Zhang" userId="9dd81366-5d6f-445a-b031-6ea562624431" providerId="ADAL" clId="{D6FBF965-026B-43DA-A554-C6861A0A35E4}" dt="2023-02-01T19:10:51.674" v="31453"/>
          <ac:spMkLst>
            <pc:docMk/>
            <pc:sldMk cId="1589772229" sldId="2134804370"/>
            <ac:spMk id="564" creationId="{96DB64E7-7450-5BAA-7DCA-6F75AE12EF02}"/>
          </ac:spMkLst>
        </pc:spChg>
        <pc:spChg chg="add del mod replST">
          <ac:chgData name="Wenwen Zhang" userId="9dd81366-5d6f-445a-b031-6ea562624431" providerId="ADAL" clId="{D6FBF965-026B-43DA-A554-C6861A0A35E4}" dt="2023-02-01T19:10:51.674" v="31454"/>
          <ac:spMkLst>
            <pc:docMk/>
            <pc:sldMk cId="1589772229" sldId="2134804370"/>
            <ac:spMk id="565" creationId="{96DB64E7-7450-5BAA-7DCA-6F75AE12EF02}"/>
          </ac:spMkLst>
        </pc:spChg>
        <pc:spChg chg="add del mod replST">
          <ac:chgData name="Wenwen Zhang" userId="9dd81366-5d6f-445a-b031-6ea562624431" providerId="ADAL" clId="{D6FBF965-026B-43DA-A554-C6861A0A35E4}" dt="2023-02-01T19:10:51.679" v="31455"/>
          <ac:spMkLst>
            <pc:docMk/>
            <pc:sldMk cId="1589772229" sldId="2134804370"/>
            <ac:spMk id="566" creationId="{96DB64E7-7450-5BAA-7DCA-6F75AE12EF02}"/>
          </ac:spMkLst>
        </pc:spChg>
        <pc:spChg chg="add del mod replST">
          <ac:chgData name="Wenwen Zhang" userId="9dd81366-5d6f-445a-b031-6ea562624431" providerId="ADAL" clId="{D6FBF965-026B-43DA-A554-C6861A0A35E4}" dt="2023-02-01T19:10:51.679" v="31456"/>
          <ac:spMkLst>
            <pc:docMk/>
            <pc:sldMk cId="1589772229" sldId="2134804370"/>
            <ac:spMk id="567" creationId="{96DB64E7-7450-5BAA-7DCA-6F75AE12EF02}"/>
          </ac:spMkLst>
        </pc:spChg>
        <pc:spChg chg="add del mod modVis">
          <ac:chgData name="Wenwen Zhang" userId="9dd81366-5d6f-445a-b031-6ea562624431" providerId="ADAL" clId="{D6FBF965-026B-43DA-A554-C6861A0A35E4}" dt="2023-02-01T19:10:50.357" v="31365"/>
          <ac:spMkLst>
            <pc:docMk/>
            <pc:sldMk cId="1589772229" sldId="2134804370"/>
            <ac:spMk id="569" creationId="{E67609B5-F9A7-6FF0-F335-88F4B5D83B7A}"/>
          </ac:spMkLst>
        </pc:spChg>
        <pc:spChg chg="add del mod modVis">
          <ac:chgData name="Wenwen Zhang" userId="9dd81366-5d6f-445a-b031-6ea562624431" providerId="ADAL" clId="{D6FBF965-026B-43DA-A554-C6861A0A35E4}" dt="2023-02-01T19:10:51.723" v="31490"/>
          <ac:spMkLst>
            <pc:docMk/>
            <pc:sldMk cId="1589772229" sldId="2134804370"/>
            <ac:spMk id="571" creationId="{8B5C0AF3-524F-F751-2630-0CC1E45D5905}"/>
          </ac:spMkLst>
        </pc:spChg>
        <pc:spChg chg="add del mod modVis">
          <ac:chgData name="Wenwen Zhang" userId="9dd81366-5d6f-445a-b031-6ea562624431" providerId="ADAL" clId="{D6FBF965-026B-43DA-A554-C6861A0A35E4}" dt="2023-02-01T19:10:59.800" v="32664"/>
          <ac:spMkLst>
            <pc:docMk/>
            <pc:sldMk cId="1589772229" sldId="2134804370"/>
            <ac:spMk id="573" creationId="{F471C624-5EF5-3EAB-F151-8DCFE5831371}"/>
          </ac:spMkLst>
        </pc:spChg>
        <pc:spChg chg="add del mod replST">
          <ac:chgData name="Wenwen Zhang" userId="9dd81366-5d6f-445a-b031-6ea562624431" providerId="ADAL" clId="{D6FBF965-026B-43DA-A554-C6861A0A35E4}" dt="2023-02-01T19:11:01.787" v="32867"/>
          <ac:spMkLst>
            <pc:docMk/>
            <pc:sldMk cId="1589772229" sldId="2134804370"/>
            <ac:spMk id="574" creationId="{96DB64E7-7450-5BAA-7DCA-6F75AE12EF02}"/>
          </ac:spMkLst>
        </pc:spChg>
        <pc:spChg chg="add del mod replST">
          <ac:chgData name="Wenwen Zhang" userId="9dd81366-5d6f-445a-b031-6ea562624431" providerId="ADAL" clId="{D6FBF965-026B-43DA-A554-C6861A0A35E4}" dt="2023-02-01T19:11:01.787" v="32868"/>
          <ac:spMkLst>
            <pc:docMk/>
            <pc:sldMk cId="1589772229" sldId="2134804370"/>
            <ac:spMk id="575"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4"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5"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6"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7"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8"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09"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10"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11" creationId="{96DB64E7-7450-5BAA-7DCA-6F75AE12EF02}"/>
          </ac:spMkLst>
        </pc:spChg>
        <pc:spChg chg="add mod ord replST delST">
          <ac:chgData name="Wenwen Zhang" userId="9dd81366-5d6f-445a-b031-6ea562624431" providerId="ADAL" clId="{D6FBF965-026B-43DA-A554-C6861A0A35E4}" dt="2023-02-02T11:56:39.178" v="131223"/>
          <ac:spMkLst>
            <pc:docMk/>
            <pc:sldMk cId="1589772229" sldId="2134804370"/>
            <ac:spMk id="712"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713" creationId="{96DB64E7-7450-5BAA-7DCA-6F75AE12EF02}"/>
          </ac:spMkLst>
        </pc:spChg>
        <pc:spChg chg="add del mod replST delST">
          <ac:chgData name="Wenwen Zhang" userId="9dd81366-5d6f-445a-b031-6ea562624431" providerId="ADAL" clId="{D6FBF965-026B-43DA-A554-C6861A0A35E4}" dt="2023-02-01T21:19:22.496" v="68722"/>
          <ac:spMkLst>
            <pc:docMk/>
            <pc:sldMk cId="1589772229" sldId="2134804370"/>
            <ac:spMk id="714" creationId="{592C7AC3-0BDE-409F-A116-9DB38495369F}"/>
          </ac:spMkLst>
        </pc:spChg>
        <pc:spChg chg="add mod replST delST">
          <ac:chgData name="Wenwen Zhang" userId="9dd81366-5d6f-445a-b031-6ea562624431" providerId="ADAL" clId="{D6FBF965-026B-43DA-A554-C6861A0A35E4}" dt="2023-02-02T11:56:39.178" v="131223"/>
          <ac:spMkLst>
            <pc:docMk/>
            <pc:sldMk cId="1589772229" sldId="2134804370"/>
            <ac:spMk id="714" creationId="{96DB64E7-7450-5BAA-7DCA-6F75AE12EF02}"/>
          </ac:spMkLst>
        </pc:spChg>
        <pc:spChg chg="add mod replST delST">
          <ac:chgData name="Wenwen Zhang" userId="9dd81366-5d6f-445a-b031-6ea562624431" providerId="ADAL" clId="{D6FBF965-026B-43DA-A554-C6861A0A35E4}" dt="2023-02-02T11:56:39.178" v="131223"/>
          <ac:spMkLst>
            <pc:docMk/>
            <pc:sldMk cId="1589772229" sldId="2134804370"/>
            <ac:spMk id="715" creationId="{96DB64E7-7450-5BAA-7DCA-6F75AE12EF02}"/>
          </ac:spMkLst>
        </pc:spChg>
        <pc:spChg chg="add del mod modVis">
          <ac:chgData name="Wenwen Zhang" userId="9dd81366-5d6f-445a-b031-6ea562624431" providerId="ADAL" clId="{D6FBF965-026B-43DA-A554-C6861A0A35E4}" dt="2023-02-01T21:19:28.080" v="70612"/>
          <ac:spMkLst>
            <pc:docMk/>
            <pc:sldMk cId="1589772229" sldId="2134804370"/>
            <ac:spMk id="715" creationId="{F6CF4B05-F7D9-A3F8-4036-F972ED687A1F}"/>
          </ac:spMkLst>
        </pc:spChg>
        <pc:spChg chg="add del mod ord replST delST">
          <ac:chgData name="Wenwen Zhang" userId="9dd81366-5d6f-445a-b031-6ea562624431" providerId="ADAL" clId="{D6FBF965-026B-43DA-A554-C6861A0A35E4}" dt="2023-02-02T11:56:39.178" v="131223"/>
          <ac:spMkLst>
            <pc:docMk/>
            <pc:sldMk cId="1589772229" sldId="2134804370"/>
            <ac:spMk id="716"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17"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18"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19"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0"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1"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2"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3"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4"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5"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6" creationId="{96DB64E7-7450-5BAA-7DCA-6F75AE12EF02}"/>
          </ac:spMkLst>
        </pc:spChg>
        <pc:spChg chg="add del mod ord replST delST">
          <ac:chgData name="Wenwen Zhang" userId="9dd81366-5d6f-445a-b031-6ea562624431" providerId="ADAL" clId="{D6FBF965-026B-43DA-A554-C6861A0A35E4}" dt="2023-02-02T11:56:39.178" v="131223"/>
          <ac:spMkLst>
            <pc:docMk/>
            <pc:sldMk cId="1589772229" sldId="2134804370"/>
            <ac:spMk id="727" creationId="{96DB64E7-7450-5BAA-7DCA-6F75AE12EF02}"/>
          </ac:spMkLst>
        </pc:spChg>
        <pc:spChg chg="add del mod ord replST">
          <ac:chgData name="Wenwen Zhang" userId="9dd81366-5d6f-445a-b031-6ea562624431" providerId="ADAL" clId="{D6FBF965-026B-43DA-A554-C6861A0A35E4}" dt="2023-02-01T21:19:42.142" v="71051"/>
          <ac:spMkLst>
            <pc:docMk/>
            <pc:sldMk cId="1589772229" sldId="2134804370"/>
            <ac:spMk id="728" creationId="{96DB64E7-7450-5BAA-7DCA-6F75AE12EF02}"/>
          </ac:spMkLst>
        </pc:spChg>
        <pc:spChg chg="add del mod modVis">
          <ac:chgData name="Wenwen Zhang" userId="9dd81366-5d6f-445a-b031-6ea562624431" providerId="ADAL" clId="{D6FBF965-026B-43DA-A554-C6861A0A35E4}" dt="2023-02-02T11:57:07.354" v="131854"/>
          <ac:spMkLst>
            <pc:docMk/>
            <pc:sldMk cId="1589772229" sldId="2134804370"/>
            <ac:spMk id="729" creationId="{4B9CF6BE-C3A1-7A34-3B6F-2C452FCEEA45}"/>
          </ac:spMkLst>
        </pc:spChg>
        <pc:spChg chg="add del mod ord replST">
          <ac:chgData name="Wenwen Zhang" userId="9dd81366-5d6f-445a-b031-6ea562624431" providerId="ADAL" clId="{D6FBF965-026B-43DA-A554-C6861A0A35E4}" dt="2023-02-01T21:19:42.139" v="71041"/>
          <ac:spMkLst>
            <pc:docMk/>
            <pc:sldMk cId="1589772229" sldId="2134804370"/>
            <ac:spMk id="729" creationId="{96DB64E7-7450-5BAA-7DCA-6F75AE12EF02}"/>
          </ac:spMkLst>
        </pc:spChg>
        <pc:spChg chg="add del mod modVis">
          <ac:chgData name="Wenwen Zhang" userId="9dd81366-5d6f-445a-b031-6ea562624431" providerId="ADAL" clId="{D6FBF965-026B-43DA-A554-C6861A0A35E4}" dt="2023-02-01T21:19:38.670" v="70878"/>
          <ac:spMkLst>
            <pc:docMk/>
            <pc:sldMk cId="1589772229" sldId="2134804370"/>
            <ac:spMk id="731" creationId="{84A36403-CF46-E9E4-E5E3-C074A2413508}"/>
          </ac:spMkLst>
        </pc:spChg>
        <pc:spChg chg="add del mod modVis">
          <ac:chgData name="Wenwen Zhang" userId="9dd81366-5d6f-445a-b031-6ea562624431" providerId="ADAL" clId="{D6FBF965-026B-43DA-A554-C6861A0A35E4}" dt="2023-02-02T12:01:18.785" v="132365"/>
          <ac:spMkLst>
            <pc:docMk/>
            <pc:sldMk cId="1589772229" sldId="2134804370"/>
            <ac:spMk id="731" creationId="{D8ED9C80-F632-BDB6-559A-13930A59F2B5}"/>
          </ac:spMkLst>
        </pc:spChg>
        <pc:spChg chg="add del mod ord replST">
          <ac:chgData name="Wenwen Zhang" userId="9dd81366-5d6f-445a-b031-6ea562624431" providerId="ADAL" clId="{D6FBF965-026B-43DA-A554-C6861A0A35E4}" dt="2023-02-02T12:02:04.322" v="133031"/>
          <ac:spMkLst>
            <pc:docMk/>
            <pc:sldMk cId="1589772229" sldId="2134804370"/>
            <ac:spMk id="732" creationId="{96DB64E7-7450-5BAA-7DCA-6F75AE12EF02}"/>
          </ac:spMkLst>
        </pc:spChg>
        <pc:spChg chg="add del mod modVis">
          <ac:chgData name="Wenwen Zhang" userId="9dd81366-5d6f-445a-b031-6ea562624431" providerId="ADAL" clId="{D6FBF965-026B-43DA-A554-C6861A0A35E4}" dt="2023-02-01T21:19:41.722" v="71033"/>
          <ac:spMkLst>
            <pc:docMk/>
            <pc:sldMk cId="1589772229" sldId="2134804370"/>
            <ac:spMk id="734" creationId="{C073B37B-CB7D-47B2-81F4-377C2C3F8FF0}"/>
          </ac:spMkLst>
        </pc:spChg>
        <pc:spChg chg="add del mod modVis">
          <ac:chgData name="Wenwen Zhang" userId="9dd81366-5d6f-445a-b031-6ea562624431" providerId="ADAL" clId="{D6FBF965-026B-43DA-A554-C6861A0A35E4}" dt="2023-02-01T21:19:42.218" v="71198"/>
          <ac:spMkLst>
            <pc:docMk/>
            <pc:sldMk cId="1589772229" sldId="2134804370"/>
            <ac:spMk id="736" creationId="{756BCF76-3107-BF84-3F18-C5340F2622A6}"/>
          </ac:spMkLst>
        </pc:spChg>
        <pc:spChg chg="add del mod modVis">
          <ac:chgData name="Wenwen Zhang" userId="9dd81366-5d6f-445a-b031-6ea562624431" providerId="ADAL" clId="{D6FBF965-026B-43DA-A554-C6861A0A35E4}" dt="2023-02-02T12:01:27.989" v="132496"/>
          <ac:spMkLst>
            <pc:docMk/>
            <pc:sldMk cId="1589772229" sldId="2134804370"/>
            <ac:spMk id="737" creationId="{623ED801-2F9C-944D-AA69-121196D4B986}"/>
          </ac:spMkLst>
        </pc:spChg>
        <pc:spChg chg="add del mod modVis">
          <ac:chgData name="Wenwen Zhang" userId="9dd81366-5d6f-445a-b031-6ea562624431" providerId="ADAL" clId="{D6FBF965-026B-43DA-A554-C6861A0A35E4}" dt="2023-02-01T21:23:25.654" v="71364"/>
          <ac:spMkLst>
            <pc:docMk/>
            <pc:sldMk cId="1589772229" sldId="2134804370"/>
            <ac:spMk id="738" creationId="{2E47A27B-CDE7-9B46-176C-C537D6157658}"/>
          </ac:spMkLst>
        </pc:spChg>
        <pc:spChg chg="add del mod modVis">
          <ac:chgData name="Wenwen Zhang" userId="9dd81366-5d6f-445a-b031-6ea562624431" providerId="ADAL" clId="{D6FBF965-026B-43DA-A554-C6861A0A35E4}" dt="2023-02-02T12:01:42.568" v="132627"/>
          <ac:spMkLst>
            <pc:docMk/>
            <pc:sldMk cId="1589772229" sldId="2134804370"/>
            <ac:spMk id="739" creationId="{566596B7-C6AC-F6CA-D41E-1F28C1D2D26F}"/>
          </ac:spMkLst>
        </pc:spChg>
        <pc:spChg chg="add del mod modVis">
          <ac:chgData name="Wenwen Zhang" userId="9dd81366-5d6f-445a-b031-6ea562624431" providerId="ADAL" clId="{D6FBF965-026B-43DA-A554-C6861A0A35E4}" dt="2023-02-01T21:23:29.454" v="71513"/>
          <ac:spMkLst>
            <pc:docMk/>
            <pc:sldMk cId="1589772229" sldId="2134804370"/>
            <ac:spMk id="740" creationId="{C4BB858F-093A-6999-CA36-33D720233EF6}"/>
          </ac:spMkLst>
        </pc:spChg>
        <pc:spChg chg="add del mod modVis">
          <ac:chgData name="Wenwen Zhang" userId="9dd81366-5d6f-445a-b031-6ea562624431" providerId="ADAL" clId="{D6FBF965-026B-43DA-A554-C6861A0A35E4}" dt="2023-02-02T12:02:02.964" v="132767"/>
          <ac:spMkLst>
            <pc:docMk/>
            <pc:sldMk cId="1589772229" sldId="2134804370"/>
            <ac:spMk id="741" creationId="{10F5EDF5-E68B-06FB-A1E2-86DE27EAE3BB}"/>
          </ac:spMkLst>
        </pc:spChg>
        <pc:spChg chg="add del mod modVis">
          <ac:chgData name="Wenwen Zhang" userId="9dd81366-5d6f-445a-b031-6ea562624431" providerId="ADAL" clId="{D6FBF965-026B-43DA-A554-C6861A0A35E4}" dt="2023-02-01T21:23:58.345" v="71659"/>
          <ac:spMkLst>
            <pc:docMk/>
            <pc:sldMk cId="1589772229" sldId="2134804370"/>
            <ac:spMk id="742" creationId="{ED9865F6-C6FB-13BB-C33C-A45D05026BCB}"/>
          </ac:spMkLst>
        </pc:spChg>
        <pc:spChg chg="add del mod modVis">
          <ac:chgData name="Wenwen Zhang" userId="9dd81366-5d6f-445a-b031-6ea562624431" providerId="ADAL" clId="{D6FBF965-026B-43DA-A554-C6861A0A35E4}" dt="2023-02-02T12:02:03.739" v="132908"/>
          <ac:spMkLst>
            <pc:docMk/>
            <pc:sldMk cId="1589772229" sldId="2134804370"/>
            <ac:spMk id="743" creationId="{25892A55-38C1-D740-9A23-092D07B9DD8C}"/>
          </ac:spMkLst>
        </pc:spChg>
        <pc:spChg chg="add del mod modVis">
          <ac:chgData name="Wenwen Zhang" userId="9dd81366-5d6f-445a-b031-6ea562624431" providerId="ADAL" clId="{D6FBF965-026B-43DA-A554-C6861A0A35E4}" dt="2023-02-01T21:24:03.146" v="73869"/>
          <ac:spMkLst>
            <pc:docMk/>
            <pc:sldMk cId="1589772229" sldId="2134804370"/>
            <ac:spMk id="745" creationId="{0EFA1BCA-E74D-6CA8-BA73-37001729C352}"/>
          </ac:spMkLst>
        </pc:spChg>
        <pc:spChg chg="add del mod modVis">
          <ac:chgData name="Wenwen Zhang" userId="9dd81366-5d6f-445a-b031-6ea562624431" providerId="ADAL" clId="{D6FBF965-026B-43DA-A554-C6861A0A35E4}" dt="2023-02-02T12:02:04.322" v="133044"/>
          <ac:spMkLst>
            <pc:docMk/>
            <pc:sldMk cId="1589772229" sldId="2134804370"/>
            <ac:spMk id="746" creationId="{0A48B000-1A23-E948-0B3B-B91DFED7DEB4}"/>
          </ac:spMkLst>
        </pc:spChg>
        <pc:spChg chg="add del mod replST">
          <ac:chgData name="Wenwen Zhang" userId="9dd81366-5d6f-445a-b031-6ea562624431" providerId="ADAL" clId="{D6FBF965-026B-43DA-A554-C6861A0A35E4}" dt="2023-02-01T21:24:06.243" v="73926"/>
          <ac:spMkLst>
            <pc:docMk/>
            <pc:sldMk cId="1589772229" sldId="2134804370"/>
            <ac:spMk id="746" creationId="{96DB64E7-7450-5BAA-7DCA-6F75AE12EF02}"/>
          </ac:spMkLst>
        </pc:spChg>
        <pc:spChg chg="add del mod replST">
          <ac:chgData name="Wenwen Zhang" userId="9dd81366-5d6f-445a-b031-6ea562624431" providerId="ADAL" clId="{D6FBF965-026B-43DA-A554-C6861A0A35E4}" dt="2023-02-01T21:24:06.242" v="73923"/>
          <ac:spMkLst>
            <pc:docMk/>
            <pc:sldMk cId="1589772229" sldId="2134804370"/>
            <ac:spMk id="747" creationId="{96DB64E7-7450-5BAA-7DCA-6F75AE12EF02}"/>
          </ac:spMkLst>
        </pc:spChg>
        <pc:spChg chg="add del mod replST">
          <ac:chgData name="Wenwen Zhang" userId="9dd81366-5d6f-445a-b031-6ea562624431" providerId="ADAL" clId="{D6FBF965-026B-43DA-A554-C6861A0A35E4}" dt="2023-02-01T21:24:06.242" v="73920"/>
          <ac:spMkLst>
            <pc:docMk/>
            <pc:sldMk cId="1589772229" sldId="2134804370"/>
            <ac:spMk id="748" creationId="{96DB64E7-7450-5BAA-7DCA-6F75AE12EF02}"/>
          </ac:spMkLst>
        </pc:spChg>
        <pc:spChg chg="add del mod replST">
          <ac:chgData name="Wenwen Zhang" userId="9dd81366-5d6f-445a-b031-6ea562624431" providerId="ADAL" clId="{D6FBF965-026B-43DA-A554-C6861A0A35E4}" dt="2023-02-01T21:24:06.241" v="73917"/>
          <ac:spMkLst>
            <pc:docMk/>
            <pc:sldMk cId="1589772229" sldId="2134804370"/>
            <ac:spMk id="749" creationId="{96DB64E7-7450-5BAA-7DCA-6F75AE12EF02}"/>
          </ac:spMkLst>
        </pc:spChg>
        <pc:spChg chg="add del mod replST">
          <ac:chgData name="Wenwen Zhang" userId="9dd81366-5d6f-445a-b031-6ea562624431" providerId="ADAL" clId="{D6FBF965-026B-43DA-A554-C6861A0A35E4}" dt="2023-02-01T21:24:06.240" v="73914"/>
          <ac:spMkLst>
            <pc:docMk/>
            <pc:sldMk cId="1589772229" sldId="2134804370"/>
            <ac:spMk id="750" creationId="{96DB64E7-7450-5BAA-7DCA-6F75AE12EF02}"/>
          </ac:spMkLst>
        </pc:spChg>
        <pc:spChg chg="add del mod replST">
          <ac:chgData name="Wenwen Zhang" userId="9dd81366-5d6f-445a-b031-6ea562624431" providerId="ADAL" clId="{D6FBF965-026B-43DA-A554-C6861A0A35E4}" dt="2023-02-01T21:24:06.239" v="73911"/>
          <ac:spMkLst>
            <pc:docMk/>
            <pc:sldMk cId="1589772229" sldId="2134804370"/>
            <ac:spMk id="751" creationId="{96DB64E7-7450-5BAA-7DCA-6F75AE12EF02}"/>
          </ac:spMkLst>
        </pc:spChg>
        <pc:spChg chg="add del mod replST">
          <ac:chgData name="Wenwen Zhang" userId="9dd81366-5d6f-445a-b031-6ea562624431" providerId="ADAL" clId="{D6FBF965-026B-43DA-A554-C6861A0A35E4}" dt="2023-02-01T21:24:06.239" v="73908"/>
          <ac:spMkLst>
            <pc:docMk/>
            <pc:sldMk cId="1589772229" sldId="2134804370"/>
            <ac:spMk id="752" creationId="{96DB64E7-7450-5BAA-7DCA-6F75AE12EF02}"/>
          </ac:spMkLst>
        </pc:spChg>
        <pc:spChg chg="add del mod replST">
          <ac:chgData name="Wenwen Zhang" userId="9dd81366-5d6f-445a-b031-6ea562624431" providerId="ADAL" clId="{D6FBF965-026B-43DA-A554-C6861A0A35E4}" dt="2023-02-01T21:24:06.238" v="73905"/>
          <ac:spMkLst>
            <pc:docMk/>
            <pc:sldMk cId="1589772229" sldId="2134804370"/>
            <ac:spMk id="753" creationId="{96DB64E7-7450-5BAA-7DCA-6F75AE12EF02}"/>
          </ac:spMkLst>
        </pc:spChg>
        <pc:spChg chg="add del mod replST">
          <ac:chgData name="Wenwen Zhang" userId="9dd81366-5d6f-445a-b031-6ea562624431" providerId="ADAL" clId="{D6FBF965-026B-43DA-A554-C6861A0A35E4}" dt="2023-02-01T21:24:06.237" v="73902"/>
          <ac:spMkLst>
            <pc:docMk/>
            <pc:sldMk cId="1589772229" sldId="2134804370"/>
            <ac:spMk id="754" creationId="{96DB64E7-7450-5BAA-7DCA-6F75AE12EF02}"/>
          </ac:spMkLst>
        </pc:spChg>
        <pc:spChg chg="add del mod replST">
          <ac:chgData name="Wenwen Zhang" userId="9dd81366-5d6f-445a-b031-6ea562624431" providerId="ADAL" clId="{D6FBF965-026B-43DA-A554-C6861A0A35E4}" dt="2023-02-01T21:24:06.237" v="73899"/>
          <ac:spMkLst>
            <pc:docMk/>
            <pc:sldMk cId="1589772229" sldId="2134804370"/>
            <ac:spMk id="755" creationId="{96DB64E7-7450-5BAA-7DCA-6F75AE12EF02}"/>
          </ac:spMkLst>
        </pc:spChg>
        <pc:spChg chg="add del mod replST">
          <ac:chgData name="Wenwen Zhang" userId="9dd81366-5d6f-445a-b031-6ea562624431" providerId="ADAL" clId="{D6FBF965-026B-43DA-A554-C6861A0A35E4}" dt="2023-02-01T21:24:06.236" v="73896"/>
          <ac:spMkLst>
            <pc:docMk/>
            <pc:sldMk cId="1589772229" sldId="2134804370"/>
            <ac:spMk id="756" creationId="{96DB64E7-7450-5BAA-7DCA-6F75AE12EF02}"/>
          </ac:spMkLst>
        </pc:spChg>
        <pc:spChg chg="add del mod replST">
          <ac:chgData name="Wenwen Zhang" userId="9dd81366-5d6f-445a-b031-6ea562624431" providerId="ADAL" clId="{D6FBF965-026B-43DA-A554-C6861A0A35E4}" dt="2023-02-01T21:24:06.235" v="73893"/>
          <ac:spMkLst>
            <pc:docMk/>
            <pc:sldMk cId="1589772229" sldId="2134804370"/>
            <ac:spMk id="757" creationId="{96DB64E7-7450-5BAA-7DCA-6F75AE12EF02}"/>
          </ac:spMkLst>
        </pc:spChg>
        <pc:spChg chg="add del mod replST">
          <ac:chgData name="Wenwen Zhang" userId="9dd81366-5d6f-445a-b031-6ea562624431" providerId="ADAL" clId="{D6FBF965-026B-43DA-A554-C6861A0A35E4}" dt="2023-02-01T21:24:06.235" v="73890"/>
          <ac:spMkLst>
            <pc:docMk/>
            <pc:sldMk cId="1589772229" sldId="2134804370"/>
            <ac:spMk id="758" creationId="{96DB64E7-7450-5BAA-7DCA-6F75AE12EF02}"/>
          </ac:spMkLst>
        </pc:spChg>
        <pc:spChg chg="add del mod replST">
          <ac:chgData name="Wenwen Zhang" userId="9dd81366-5d6f-445a-b031-6ea562624431" providerId="ADAL" clId="{D6FBF965-026B-43DA-A554-C6861A0A35E4}" dt="2023-02-01T21:24:06.234" v="73887"/>
          <ac:spMkLst>
            <pc:docMk/>
            <pc:sldMk cId="1589772229" sldId="2134804370"/>
            <ac:spMk id="759" creationId="{96DB64E7-7450-5BAA-7DCA-6F75AE12EF02}"/>
          </ac:spMkLst>
        </pc:spChg>
        <pc:spChg chg="add del mod replST">
          <ac:chgData name="Wenwen Zhang" userId="9dd81366-5d6f-445a-b031-6ea562624431" providerId="ADAL" clId="{D6FBF965-026B-43DA-A554-C6861A0A35E4}" dt="2023-02-01T21:24:06.233" v="73884"/>
          <ac:spMkLst>
            <pc:docMk/>
            <pc:sldMk cId="1589772229" sldId="2134804370"/>
            <ac:spMk id="760" creationId="{96DB64E7-7450-5BAA-7DCA-6F75AE12EF02}"/>
          </ac:spMkLst>
        </pc:spChg>
        <pc:spChg chg="add del mod replST">
          <ac:chgData name="Wenwen Zhang" userId="9dd81366-5d6f-445a-b031-6ea562624431" providerId="ADAL" clId="{D6FBF965-026B-43DA-A554-C6861A0A35E4}" dt="2023-02-01T21:24:06.233" v="73881"/>
          <ac:spMkLst>
            <pc:docMk/>
            <pc:sldMk cId="1589772229" sldId="2134804370"/>
            <ac:spMk id="761" creationId="{96DB64E7-7450-5BAA-7DCA-6F75AE12EF02}"/>
          </ac:spMkLst>
        </pc:spChg>
        <pc:spChg chg="add del mod replST">
          <ac:chgData name="Wenwen Zhang" userId="9dd81366-5d6f-445a-b031-6ea562624431" providerId="ADAL" clId="{D6FBF965-026B-43DA-A554-C6861A0A35E4}" dt="2023-02-01T21:24:06.232" v="73878"/>
          <ac:spMkLst>
            <pc:docMk/>
            <pc:sldMk cId="1589772229" sldId="2134804370"/>
            <ac:spMk id="762" creationId="{96DB64E7-7450-5BAA-7DCA-6F75AE12EF02}"/>
          </ac:spMkLst>
        </pc:spChg>
        <pc:spChg chg="add del mod replST">
          <ac:chgData name="Wenwen Zhang" userId="9dd81366-5d6f-445a-b031-6ea562624431" providerId="ADAL" clId="{D6FBF965-026B-43DA-A554-C6861A0A35E4}" dt="2023-02-01T21:24:06.232" v="73875"/>
          <ac:spMkLst>
            <pc:docMk/>
            <pc:sldMk cId="1589772229" sldId="2134804370"/>
            <ac:spMk id="763" creationId="{96DB64E7-7450-5BAA-7DCA-6F75AE12EF02}"/>
          </ac:spMkLst>
        </pc:spChg>
        <pc:spChg chg="add del mod replST">
          <ac:chgData name="Wenwen Zhang" userId="9dd81366-5d6f-445a-b031-6ea562624431" providerId="ADAL" clId="{D6FBF965-026B-43DA-A554-C6861A0A35E4}" dt="2023-02-01T21:24:06.231" v="73872"/>
          <ac:spMkLst>
            <pc:docMk/>
            <pc:sldMk cId="1589772229" sldId="2134804370"/>
            <ac:spMk id="764" creationId="{96DB64E7-7450-5BAA-7DCA-6F75AE12EF02}"/>
          </ac:spMkLst>
        </pc:spChg>
        <pc:spChg chg="add del mod replST">
          <ac:chgData name="Wenwen Zhang" userId="9dd81366-5d6f-445a-b031-6ea562624431" providerId="ADAL" clId="{D6FBF965-026B-43DA-A554-C6861A0A35E4}" dt="2023-02-01T21:25:37.362" v="83245"/>
          <ac:spMkLst>
            <pc:docMk/>
            <pc:sldMk cId="1589772229" sldId="2134804370"/>
            <ac:spMk id="768" creationId="{96DB64E7-7450-5BAA-7DCA-6F75AE12EF02}"/>
          </ac:spMkLst>
        </pc:spChg>
        <pc:spChg chg="add del mod replST">
          <ac:chgData name="Wenwen Zhang" userId="9dd81366-5d6f-445a-b031-6ea562624431" providerId="ADAL" clId="{D6FBF965-026B-43DA-A554-C6861A0A35E4}" dt="2023-02-01T21:25:38.524" v="83373"/>
          <ac:spMkLst>
            <pc:docMk/>
            <pc:sldMk cId="1589772229" sldId="2134804370"/>
            <ac:spMk id="769" creationId="{96DB64E7-7450-5BAA-7DCA-6F75AE12EF02}"/>
          </ac:spMkLst>
        </pc:spChg>
        <pc:spChg chg="add del mod replST">
          <ac:chgData name="Wenwen Zhang" userId="9dd81366-5d6f-445a-b031-6ea562624431" providerId="ADAL" clId="{D6FBF965-026B-43DA-A554-C6861A0A35E4}" dt="2023-02-02T12:02:04.322" v="133027"/>
          <ac:spMkLst>
            <pc:docMk/>
            <pc:sldMk cId="1589772229" sldId="2134804370"/>
            <ac:spMk id="770" creationId="{96DB64E7-7450-5BAA-7DCA-6F75AE12EF02}"/>
          </ac:spMkLst>
        </pc:spChg>
        <pc:spChg chg="add del mod replST">
          <ac:chgData name="Wenwen Zhang" userId="9dd81366-5d6f-445a-b031-6ea562624431" providerId="ADAL" clId="{D6FBF965-026B-43DA-A554-C6861A0A35E4}" dt="2023-02-01T21:25:41.234" v="83623"/>
          <ac:spMkLst>
            <pc:docMk/>
            <pc:sldMk cId="1589772229" sldId="2134804370"/>
            <ac:spMk id="771" creationId="{96DB64E7-7450-5BAA-7DCA-6F75AE12EF02}"/>
          </ac:spMkLst>
        </pc:spChg>
        <pc:spChg chg="add del mod replST">
          <ac:chgData name="Wenwen Zhang" userId="9dd81366-5d6f-445a-b031-6ea562624431" providerId="ADAL" clId="{D6FBF965-026B-43DA-A554-C6861A0A35E4}" dt="2023-02-01T21:25:42.910" v="83868"/>
          <ac:spMkLst>
            <pc:docMk/>
            <pc:sldMk cId="1589772229" sldId="2134804370"/>
            <ac:spMk id="772" creationId="{96DB64E7-7450-5BAA-7DCA-6F75AE12EF02}"/>
          </ac:spMkLst>
        </pc:spChg>
        <pc:spChg chg="add del mod replST">
          <ac:chgData name="Wenwen Zhang" userId="9dd81366-5d6f-445a-b031-6ea562624431" providerId="ADAL" clId="{D6FBF965-026B-43DA-A554-C6861A0A35E4}" dt="2023-02-02T12:02:04.322" v="133022"/>
          <ac:spMkLst>
            <pc:docMk/>
            <pc:sldMk cId="1589772229" sldId="2134804370"/>
            <ac:spMk id="773" creationId="{96DB64E7-7450-5BAA-7DCA-6F75AE12EF02}"/>
          </ac:spMkLst>
        </pc:spChg>
        <pc:spChg chg="add del mod ord replST">
          <ac:chgData name="Wenwen Zhang" userId="9dd81366-5d6f-445a-b031-6ea562624431" providerId="ADAL" clId="{D6FBF965-026B-43DA-A554-C6861A0A35E4}" dt="2023-02-01T21:26:48.281" v="84670"/>
          <ac:spMkLst>
            <pc:docMk/>
            <pc:sldMk cId="1589772229" sldId="2134804370"/>
            <ac:spMk id="774" creationId="{96DB64E7-7450-5BAA-7DCA-6F75AE12EF02}"/>
          </ac:spMkLst>
        </pc:spChg>
        <pc:spChg chg="add del mod ord replST">
          <ac:chgData name="Wenwen Zhang" userId="9dd81366-5d6f-445a-b031-6ea562624431" providerId="ADAL" clId="{D6FBF965-026B-43DA-A554-C6861A0A35E4}" dt="2023-02-01T21:26:48.282" v="84672"/>
          <ac:spMkLst>
            <pc:docMk/>
            <pc:sldMk cId="1589772229" sldId="2134804370"/>
            <ac:spMk id="775" creationId="{96DB64E7-7450-5BAA-7DCA-6F75AE12EF02}"/>
          </ac:spMkLst>
        </pc:spChg>
        <pc:spChg chg="add del mod ord replST">
          <ac:chgData name="Wenwen Zhang" userId="9dd81366-5d6f-445a-b031-6ea562624431" providerId="ADAL" clId="{D6FBF965-026B-43DA-A554-C6861A0A35E4}" dt="2023-02-02T10:05:46.007" v="108072"/>
          <ac:spMkLst>
            <pc:docMk/>
            <pc:sldMk cId="1589772229" sldId="2134804370"/>
            <ac:spMk id="777" creationId="{0590965F-BED5-0FD6-7C18-271638DDDF39}"/>
          </ac:spMkLst>
        </pc:spChg>
        <pc:spChg chg="add del mod modVis">
          <ac:chgData name="Wenwen Zhang" userId="9dd81366-5d6f-445a-b031-6ea562624431" providerId="ADAL" clId="{D6FBF965-026B-43DA-A554-C6861A0A35E4}" dt="2023-02-01T21:24:19.046" v="78338"/>
          <ac:spMkLst>
            <pc:docMk/>
            <pc:sldMk cId="1589772229" sldId="2134804370"/>
            <ac:spMk id="778" creationId="{ADBBD28D-53DC-7533-B817-C31EA61F1AD1}"/>
          </ac:spMkLst>
        </pc:spChg>
        <pc:spChg chg="add del mod modVis">
          <ac:chgData name="Wenwen Zhang" userId="9dd81366-5d6f-445a-b031-6ea562624431" providerId="ADAL" clId="{D6FBF965-026B-43DA-A554-C6861A0A35E4}" dt="2023-02-01T21:24:32.155" v="78528"/>
          <ac:spMkLst>
            <pc:docMk/>
            <pc:sldMk cId="1589772229" sldId="2134804370"/>
            <ac:spMk id="780" creationId="{8607E242-A470-992E-77E9-27FCEEB65A42}"/>
          </ac:spMkLst>
        </pc:spChg>
        <pc:spChg chg="add del mod modVis">
          <ac:chgData name="Wenwen Zhang" userId="9dd81366-5d6f-445a-b031-6ea562624431" providerId="ADAL" clId="{D6FBF965-026B-43DA-A554-C6861A0A35E4}" dt="2023-02-01T21:24:39.452" v="78721"/>
          <ac:spMkLst>
            <pc:docMk/>
            <pc:sldMk cId="1589772229" sldId="2134804370"/>
            <ac:spMk id="782" creationId="{0FA72285-5ECC-F2AB-EB82-F86F8BB368F1}"/>
          </ac:spMkLst>
        </pc:spChg>
        <pc:spChg chg="add del mod modVis">
          <ac:chgData name="Wenwen Zhang" userId="9dd81366-5d6f-445a-b031-6ea562624431" providerId="ADAL" clId="{D6FBF965-026B-43DA-A554-C6861A0A35E4}" dt="2023-02-01T21:24:53.599" v="79299"/>
          <ac:spMkLst>
            <pc:docMk/>
            <pc:sldMk cId="1589772229" sldId="2134804370"/>
            <ac:spMk id="784" creationId="{4D19FC84-398C-BD24-E4CD-4C7E42FF4DF9}"/>
          </ac:spMkLst>
        </pc:spChg>
        <pc:spChg chg="add del mod modVis">
          <ac:chgData name="Wenwen Zhang" userId="9dd81366-5d6f-445a-b031-6ea562624431" providerId="ADAL" clId="{D6FBF965-026B-43DA-A554-C6861A0A35E4}" dt="2023-02-01T21:24:58.373" v="79464"/>
          <ac:spMkLst>
            <pc:docMk/>
            <pc:sldMk cId="1589772229" sldId="2134804370"/>
            <ac:spMk id="786" creationId="{E5C74A3F-CB7D-BE8B-421E-687EE99E120C}"/>
          </ac:spMkLst>
        </pc:spChg>
        <pc:spChg chg="add del mod modVis">
          <ac:chgData name="Wenwen Zhang" userId="9dd81366-5d6f-445a-b031-6ea562624431" providerId="ADAL" clId="{D6FBF965-026B-43DA-A554-C6861A0A35E4}" dt="2023-02-01T21:25:00.538" v="79631"/>
          <ac:spMkLst>
            <pc:docMk/>
            <pc:sldMk cId="1589772229" sldId="2134804370"/>
            <ac:spMk id="788" creationId="{67CF5B67-32E1-55BE-0436-8FAB328753EA}"/>
          </ac:spMkLst>
        </pc:spChg>
        <pc:spChg chg="add del mod modVis">
          <ac:chgData name="Wenwen Zhang" userId="9dd81366-5d6f-445a-b031-6ea562624431" providerId="ADAL" clId="{D6FBF965-026B-43DA-A554-C6861A0A35E4}" dt="2023-02-01T21:25:01.928" v="79795"/>
          <ac:spMkLst>
            <pc:docMk/>
            <pc:sldMk cId="1589772229" sldId="2134804370"/>
            <ac:spMk id="790" creationId="{D139D543-2909-CA19-73FF-5FC954345251}"/>
          </ac:spMkLst>
        </pc:spChg>
        <pc:spChg chg="add del mod modVis">
          <ac:chgData name="Wenwen Zhang" userId="9dd81366-5d6f-445a-b031-6ea562624431" providerId="ADAL" clId="{D6FBF965-026B-43DA-A554-C6861A0A35E4}" dt="2023-02-01T21:25:02.339" v="79960"/>
          <ac:spMkLst>
            <pc:docMk/>
            <pc:sldMk cId="1589772229" sldId="2134804370"/>
            <ac:spMk id="792" creationId="{69CF6600-C1D3-9081-A0C7-F41052875F31}"/>
          </ac:spMkLst>
        </pc:spChg>
        <pc:spChg chg="add del mod modVis">
          <ac:chgData name="Wenwen Zhang" userId="9dd81366-5d6f-445a-b031-6ea562624431" providerId="ADAL" clId="{D6FBF965-026B-43DA-A554-C6861A0A35E4}" dt="2023-02-01T21:25:04.398" v="80122"/>
          <ac:spMkLst>
            <pc:docMk/>
            <pc:sldMk cId="1589772229" sldId="2134804370"/>
            <ac:spMk id="794" creationId="{D98A235B-DCA1-5B3D-80FD-4151194E3AC4}"/>
          </ac:spMkLst>
        </pc:spChg>
        <pc:spChg chg="add del mod modVis">
          <ac:chgData name="Wenwen Zhang" userId="9dd81366-5d6f-445a-b031-6ea562624431" providerId="ADAL" clId="{D6FBF965-026B-43DA-A554-C6861A0A35E4}" dt="2023-02-01T21:25:05.024" v="80285"/>
          <ac:spMkLst>
            <pc:docMk/>
            <pc:sldMk cId="1589772229" sldId="2134804370"/>
            <ac:spMk id="796" creationId="{0425462A-F317-61F8-8477-9FBF846D6582}"/>
          </ac:spMkLst>
        </pc:spChg>
        <pc:spChg chg="add del mod modVis">
          <ac:chgData name="Wenwen Zhang" userId="9dd81366-5d6f-445a-b031-6ea562624431" providerId="ADAL" clId="{D6FBF965-026B-43DA-A554-C6861A0A35E4}" dt="2023-02-01T21:25:06.849" v="80448"/>
          <ac:spMkLst>
            <pc:docMk/>
            <pc:sldMk cId="1589772229" sldId="2134804370"/>
            <ac:spMk id="798" creationId="{8D9AE86F-6198-9173-1F9E-337F366FE86D}"/>
          </ac:spMkLst>
        </pc:spChg>
        <pc:spChg chg="add del mod modVis">
          <ac:chgData name="Wenwen Zhang" userId="9dd81366-5d6f-445a-b031-6ea562624431" providerId="ADAL" clId="{D6FBF965-026B-43DA-A554-C6861A0A35E4}" dt="2023-02-01T21:25:08.126" v="80606"/>
          <ac:spMkLst>
            <pc:docMk/>
            <pc:sldMk cId="1589772229" sldId="2134804370"/>
            <ac:spMk id="800" creationId="{FA5AB975-412C-36D1-1509-C4A2DB63414E}"/>
          </ac:spMkLst>
        </pc:spChg>
        <pc:spChg chg="add del mod modVis">
          <ac:chgData name="Wenwen Zhang" userId="9dd81366-5d6f-445a-b031-6ea562624431" providerId="ADAL" clId="{D6FBF965-026B-43DA-A554-C6861A0A35E4}" dt="2023-02-01T21:25:08.320" v="80761"/>
          <ac:spMkLst>
            <pc:docMk/>
            <pc:sldMk cId="1589772229" sldId="2134804370"/>
            <ac:spMk id="802" creationId="{D8298739-9261-DFD7-A6C4-EA525D69A1B2}"/>
          </ac:spMkLst>
        </pc:spChg>
        <pc:spChg chg="add del mod modVis">
          <ac:chgData name="Wenwen Zhang" userId="9dd81366-5d6f-445a-b031-6ea562624431" providerId="ADAL" clId="{D6FBF965-026B-43DA-A554-C6861A0A35E4}" dt="2023-02-01T21:25:10.410" v="80918"/>
          <ac:spMkLst>
            <pc:docMk/>
            <pc:sldMk cId="1589772229" sldId="2134804370"/>
            <ac:spMk id="804" creationId="{6876FB32-67F7-EEBF-3756-E3D5B4BFD9A6}"/>
          </ac:spMkLst>
        </pc:spChg>
        <pc:spChg chg="add del mod modVis">
          <ac:chgData name="Wenwen Zhang" userId="9dd81366-5d6f-445a-b031-6ea562624431" providerId="ADAL" clId="{D6FBF965-026B-43DA-A554-C6861A0A35E4}" dt="2023-02-01T21:25:12.149" v="81075"/>
          <ac:spMkLst>
            <pc:docMk/>
            <pc:sldMk cId="1589772229" sldId="2134804370"/>
            <ac:spMk id="806" creationId="{920C8B4A-14A0-739F-5D8E-E699243D401D}"/>
          </ac:spMkLst>
        </pc:spChg>
        <pc:spChg chg="add del mod modVis">
          <ac:chgData name="Wenwen Zhang" userId="9dd81366-5d6f-445a-b031-6ea562624431" providerId="ADAL" clId="{D6FBF965-026B-43DA-A554-C6861A0A35E4}" dt="2023-02-01T21:25:13.773" v="81226"/>
          <ac:spMkLst>
            <pc:docMk/>
            <pc:sldMk cId="1589772229" sldId="2134804370"/>
            <ac:spMk id="808" creationId="{6002C03D-65C9-4747-BD62-263228B27243}"/>
          </ac:spMkLst>
        </pc:spChg>
        <pc:spChg chg="add del mod modVis">
          <ac:chgData name="Wenwen Zhang" userId="9dd81366-5d6f-445a-b031-6ea562624431" providerId="ADAL" clId="{D6FBF965-026B-43DA-A554-C6861A0A35E4}" dt="2023-02-01T21:25:16.016" v="81377"/>
          <ac:spMkLst>
            <pc:docMk/>
            <pc:sldMk cId="1589772229" sldId="2134804370"/>
            <ac:spMk id="810" creationId="{654498AB-FB6D-2143-9088-BB118F589346}"/>
          </ac:spMkLst>
        </pc:spChg>
        <pc:spChg chg="add del mod modVis">
          <ac:chgData name="Wenwen Zhang" userId="9dd81366-5d6f-445a-b031-6ea562624431" providerId="ADAL" clId="{D6FBF965-026B-43DA-A554-C6861A0A35E4}" dt="2023-02-01T21:25:17.173" v="81525"/>
          <ac:spMkLst>
            <pc:docMk/>
            <pc:sldMk cId="1589772229" sldId="2134804370"/>
            <ac:spMk id="812" creationId="{B9335C14-E456-9483-1706-F44A4003D263}"/>
          </ac:spMkLst>
        </pc:spChg>
        <pc:spChg chg="add del mod modVis">
          <ac:chgData name="Wenwen Zhang" userId="9dd81366-5d6f-445a-b031-6ea562624431" providerId="ADAL" clId="{D6FBF965-026B-43DA-A554-C6861A0A35E4}" dt="2023-02-01T21:25:17.816" v="81674"/>
          <ac:spMkLst>
            <pc:docMk/>
            <pc:sldMk cId="1589772229" sldId="2134804370"/>
            <ac:spMk id="814" creationId="{9D85BD2C-084A-5A3D-4BC7-552377F7E574}"/>
          </ac:spMkLst>
        </pc:spChg>
        <pc:spChg chg="add del mod modVis">
          <ac:chgData name="Wenwen Zhang" userId="9dd81366-5d6f-445a-b031-6ea562624431" providerId="ADAL" clId="{D6FBF965-026B-43DA-A554-C6861A0A35E4}" dt="2023-02-01T21:25:19.458" v="81823"/>
          <ac:spMkLst>
            <pc:docMk/>
            <pc:sldMk cId="1589772229" sldId="2134804370"/>
            <ac:spMk id="816" creationId="{3FF2BEC0-C00C-6A0E-F29F-5D7530A05182}"/>
          </ac:spMkLst>
        </pc:spChg>
        <pc:spChg chg="add del mod modVis">
          <ac:chgData name="Wenwen Zhang" userId="9dd81366-5d6f-445a-b031-6ea562624431" providerId="ADAL" clId="{D6FBF965-026B-43DA-A554-C6861A0A35E4}" dt="2023-02-01T21:25:21.277" v="81970"/>
          <ac:spMkLst>
            <pc:docMk/>
            <pc:sldMk cId="1589772229" sldId="2134804370"/>
            <ac:spMk id="818" creationId="{93A1FA94-03A9-B09B-B065-C88838C00BE4}"/>
          </ac:spMkLst>
        </pc:spChg>
        <pc:spChg chg="add del mod modVis">
          <ac:chgData name="Wenwen Zhang" userId="9dd81366-5d6f-445a-b031-6ea562624431" providerId="ADAL" clId="{D6FBF965-026B-43DA-A554-C6861A0A35E4}" dt="2023-02-01T21:25:22.798" v="82111"/>
          <ac:spMkLst>
            <pc:docMk/>
            <pc:sldMk cId="1589772229" sldId="2134804370"/>
            <ac:spMk id="820" creationId="{43ACD27B-4FE4-D7F4-BE18-C4282EB8701B}"/>
          </ac:spMkLst>
        </pc:spChg>
        <pc:spChg chg="add del mod modVis">
          <ac:chgData name="Wenwen Zhang" userId="9dd81366-5d6f-445a-b031-6ea562624431" providerId="ADAL" clId="{D6FBF965-026B-43DA-A554-C6861A0A35E4}" dt="2023-02-01T21:25:24.864" v="82248"/>
          <ac:spMkLst>
            <pc:docMk/>
            <pc:sldMk cId="1589772229" sldId="2134804370"/>
            <ac:spMk id="822" creationId="{266C330C-E0EF-3A6E-EA36-C658314A7762}"/>
          </ac:spMkLst>
        </pc:spChg>
        <pc:spChg chg="add del mod modVis">
          <ac:chgData name="Wenwen Zhang" userId="9dd81366-5d6f-445a-b031-6ea562624431" providerId="ADAL" clId="{D6FBF965-026B-43DA-A554-C6861A0A35E4}" dt="2023-02-01T21:25:26.919" v="82387"/>
          <ac:spMkLst>
            <pc:docMk/>
            <pc:sldMk cId="1589772229" sldId="2134804370"/>
            <ac:spMk id="824" creationId="{1496DA00-6DB2-845C-91C9-AEDD4C6C981C}"/>
          </ac:spMkLst>
        </pc:spChg>
        <pc:spChg chg="add del mod modVis">
          <ac:chgData name="Wenwen Zhang" userId="9dd81366-5d6f-445a-b031-6ea562624431" providerId="ADAL" clId="{D6FBF965-026B-43DA-A554-C6861A0A35E4}" dt="2023-02-01T21:25:28.255" v="82522"/>
          <ac:spMkLst>
            <pc:docMk/>
            <pc:sldMk cId="1589772229" sldId="2134804370"/>
            <ac:spMk id="826" creationId="{B98B9FE0-6F2A-0182-FA4B-76D6FDB7951A}"/>
          </ac:spMkLst>
        </pc:spChg>
        <pc:spChg chg="add del mod modVis">
          <ac:chgData name="Wenwen Zhang" userId="9dd81366-5d6f-445a-b031-6ea562624431" providerId="ADAL" clId="{D6FBF965-026B-43DA-A554-C6861A0A35E4}" dt="2023-02-01T21:25:29.766" v="82653"/>
          <ac:spMkLst>
            <pc:docMk/>
            <pc:sldMk cId="1589772229" sldId="2134804370"/>
            <ac:spMk id="828" creationId="{3388E7CF-4219-9495-2B54-252F8851543E}"/>
          </ac:spMkLst>
        </pc:spChg>
        <pc:spChg chg="add del mod modVis">
          <ac:chgData name="Wenwen Zhang" userId="9dd81366-5d6f-445a-b031-6ea562624431" providerId="ADAL" clId="{D6FBF965-026B-43DA-A554-C6861A0A35E4}" dt="2023-02-01T21:25:32.464" v="82786"/>
          <ac:spMkLst>
            <pc:docMk/>
            <pc:sldMk cId="1589772229" sldId="2134804370"/>
            <ac:spMk id="830" creationId="{D3B5B134-F26F-7918-CEDE-6ED88588A3CE}"/>
          </ac:spMkLst>
        </pc:spChg>
        <pc:spChg chg="add del mod modVis">
          <ac:chgData name="Wenwen Zhang" userId="9dd81366-5d6f-445a-b031-6ea562624431" providerId="ADAL" clId="{D6FBF965-026B-43DA-A554-C6861A0A35E4}" dt="2023-02-01T21:25:33.716" v="82916"/>
          <ac:spMkLst>
            <pc:docMk/>
            <pc:sldMk cId="1589772229" sldId="2134804370"/>
            <ac:spMk id="832" creationId="{3255EF2F-326F-1D90-5F21-B27555501DE0}"/>
          </ac:spMkLst>
        </pc:spChg>
        <pc:spChg chg="add del mod modVis">
          <ac:chgData name="Wenwen Zhang" userId="9dd81366-5d6f-445a-b031-6ea562624431" providerId="ADAL" clId="{D6FBF965-026B-43DA-A554-C6861A0A35E4}" dt="2023-02-01T21:25:33.825" v="83043"/>
          <ac:spMkLst>
            <pc:docMk/>
            <pc:sldMk cId="1589772229" sldId="2134804370"/>
            <ac:spMk id="834" creationId="{D59EF899-EA78-7759-0535-39211AFD1CB9}"/>
          </ac:spMkLst>
        </pc:spChg>
        <pc:spChg chg="add del mod modVis">
          <ac:chgData name="Wenwen Zhang" userId="9dd81366-5d6f-445a-b031-6ea562624431" providerId="ADAL" clId="{D6FBF965-026B-43DA-A554-C6861A0A35E4}" dt="2023-02-01T21:25:35.810" v="83172"/>
          <ac:spMkLst>
            <pc:docMk/>
            <pc:sldMk cId="1589772229" sldId="2134804370"/>
            <ac:spMk id="836" creationId="{F6871628-1355-4C67-76F6-F99F08B5588C}"/>
          </ac:spMkLst>
        </pc:spChg>
        <pc:spChg chg="add del mod modVis">
          <ac:chgData name="Wenwen Zhang" userId="9dd81366-5d6f-445a-b031-6ea562624431" providerId="ADAL" clId="{D6FBF965-026B-43DA-A554-C6861A0A35E4}" dt="2023-02-01T21:25:37.406" v="83301"/>
          <ac:spMkLst>
            <pc:docMk/>
            <pc:sldMk cId="1589772229" sldId="2134804370"/>
            <ac:spMk id="838" creationId="{2ACD002C-0B38-523D-0FC9-8334E466EF13}"/>
          </ac:spMkLst>
        </pc:spChg>
        <pc:spChg chg="add del mod modVis">
          <ac:chgData name="Wenwen Zhang" userId="9dd81366-5d6f-445a-b031-6ea562624431" providerId="ADAL" clId="{D6FBF965-026B-43DA-A554-C6861A0A35E4}" dt="2023-02-01T21:25:38.566" v="83425"/>
          <ac:spMkLst>
            <pc:docMk/>
            <pc:sldMk cId="1589772229" sldId="2134804370"/>
            <ac:spMk id="840" creationId="{9D04EECE-0DE4-5B31-4790-347D0A3C37D6}"/>
          </ac:spMkLst>
        </pc:spChg>
        <pc:spChg chg="add del mod modVis">
          <ac:chgData name="Wenwen Zhang" userId="9dd81366-5d6f-445a-b031-6ea562624431" providerId="ADAL" clId="{D6FBF965-026B-43DA-A554-C6861A0A35E4}" dt="2023-02-01T21:25:40.224" v="83550"/>
          <ac:spMkLst>
            <pc:docMk/>
            <pc:sldMk cId="1589772229" sldId="2134804370"/>
            <ac:spMk id="842" creationId="{1630FBB5-45A3-CCC1-3B9E-B17F26CD8DDD}"/>
          </ac:spMkLst>
        </pc:spChg>
        <pc:spChg chg="add del mod modVis">
          <ac:chgData name="Wenwen Zhang" userId="9dd81366-5d6f-445a-b031-6ea562624431" providerId="ADAL" clId="{D6FBF965-026B-43DA-A554-C6861A0A35E4}" dt="2023-02-01T21:25:41.277" v="83672"/>
          <ac:spMkLst>
            <pc:docMk/>
            <pc:sldMk cId="1589772229" sldId="2134804370"/>
            <ac:spMk id="844" creationId="{147659D0-964A-CBAA-52AC-827FF20C1358}"/>
          </ac:spMkLst>
        </pc:spChg>
        <pc:spChg chg="add del mod modVis">
          <ac:chgData name="Wenwen Zhang" userId="9dd81366-5d6f-445a-b031-6ea562624431" providerId="ADAL" clId="{D6FBF965-026B-43DA-A554-C6861A0A35E4}" dt="2023-02-01T21:25:42.004" v="83795"/>
          <ac:spMkLst>
            <pc:docMk/>
            <pc:sldMk cId="1589772229" sldId="2134804370"/>
            <ac:spMk id="846" creationId="{23A026BC-3A5F-298E-291C-2B8FA1B3BEBE}"/>
          </ac:spMkLst>
        </pc:spChg>
        <pc:spChg chg="add del mod modVis">
          <ac:chgData name="Wenwen Zhang" userId="9dd81366-5d6f-445a-b031-6ea562624431" providerId="ADAL" clId="{D6FBF965-026B-43DA-A554-C6861A0A35E4}" dt="2023-02-01T21:25:42.951" v="83915"/>
          <ac:spMkLst>
            <pc:docMk/>
            <pc:sldMk cId="1589772229" sldId="2134804370"/>
            <ac:spMk id="848" creationId="{445D30B9-90E3-0380-0F92-F2160375C007}"/>
          </ac:spMkLst>
        </pc:spChg>
        <pc:spChg chg="add del mod modVis">
          <ac:chgData name="Wenwen Zhang" userId="9dd81366-5d6f-445a-b031-6ea562624431" providerId="ADAL" clId="{D6FBF965-026B-43DA-A554-C6861A0A35E4}" dt="2023-02-01T21:26:38.628" v="84287"/>
          <ac:spMkLst>
            <pc:docMk/>
            <pc:sldMk cId="1589772229" sldId="2134804370"/>
            <ac:spMk id="850" creationId="{876A10EE-A7B9-14F7-9F3A-18F9B3196004}"/>
          </ac:spMkLst>
        </pc:spChg>
        <pc:spChg chg="add del mod modVis">
          <ac:chgData name="Wenwen Zhang" userId="9dd81366-5d6f-445a-b031-6ea562624431" providerId="ADAL" clId="{D6FBF965-026B-43DA-A554-C6861A0A35E4}" dt="2023-02-01T21:26:42.692" v="84433"/>
          <ac:spMkLst>
            <pc:docMk/>
            <pc:sldMk cId="1589772229" sldId="2134804370"/>
            <ac:spMk id="852" creationId="{31EB270D-F74C-0D81-DCF6-3B8026B40441}"/>
          </ac:spMkLst>
        </pc:spChg>
        <pc:spChg chg="add del mod modVis">
          <ac:chgData name="Wenwen Zhang" userId="9dd81366-5d6f-445a-b031-6ea562624431" providerId="ADAL" clId="{D6FBF965-026B-43DA-A554-C6861A0A35E4}" dt="2023-02-01T21:26:46.074" v="84666"/>
          <ac:spMkLst>
            <pc:docMk/>
            <pc:sldMk cId="1589772229" sldId="2134804370"/>
            <ac:spMk id="854" creationId="{FFA2393C-57F0-CCA2-D673-C6B23A8727DE}"/>
          </ac:spMkLst>
        </pc:spChg>
        <pc:spChg chg="add del mod replST">
          <ac:chgData name="Wenwen Zhang" userId="9dd81366-5d6f-445a-b031-6ea562624431" providerId="ADAL" clId="{D6FBF965-026B-43DA-A554-C6861A0A35E4}" dt="2023-02-01T21:26:48.283" v="84673"/>
          <ac:spMkLst>
            <pc:docMk/>
            <pc:sldMk cId="1589772229" sldId="2134804370"/>
            <ac:spMk id="855" creationId="{96DB64E7-7450-5BAA-7DCA-6F75AE12EF02}"/>
          </ac:spMkLst>
        </pc:spChg>
        <pc:spChg chg="add del mod modVis">
          <ac:chgData name="Wenwen Zhang" userId="9dd81366-5d6f-445a-b031-6ea562624431" providerId="ADAL" clId="{D6FBF965-026B-43DA-A554-C6861A0A35E4}" dt="2023-02-01T21:26:48.365" v="84783"/>
          <ac:spMkLst>
            <pc:docMk/>
            <pc:sldMk cId="1589772229" sldId="2134804370"/>
            <ac:spMk id="857" creationId="{314F7D30-08D3-2B6B-D8CD-72B7E6675151}"/>
          </ac:spMkLst>
        </pc:spChg>
        <pc:spChg chg="add del mod modVis">
          <ac:chgData name="Wenwen Zhang" userId="9dd81366-5d6f-445a-b031-6ea562624431" providerId="ADAL" clId="{D6FBF965-026B-43DA-A554-C6861A0A35E4}" dt="2023-02-01T21:27:54.461" v="85431"/>
          <ac:spMkLst>
            <pc:docMk/>
            <pc:sldMk cId="1589772229" sldId="2134804370"/>
            <ac:spMk id="859" creationId="{37F2A910-5FC4-C8F3-25F7-759215D7D74C}"/>
          </ac:spMkLst>
        </pc:spChg>
        <pc:spChg chg="add del mod modVis">
          <ac:chgData name="Wenwen Zhang" userId="9dd81366-5d6f-445a-b031-6ea562624431" providerId="ADAL" clId="{D6FBF965-026B-43DA-A554-C6861A0A35E4}" dt="2023-02-01T21:28:40.050" v="85668"/>
          <ac:spMkLst>
            <pc:docMk/>
            <pc:sldMk cId="1589772229" sldId="2134804370"/>
            <ac:spMk id="860" creationId="{530EDA01-5E12-E856-3B75-63DFF400827A}"/>
          </ac:spMkLst>
        </pc:spChg>
        <pc:spChg chg="add del mod modVis">
          <ac:chgData name="Wenwen Zhang" userId="9dd81366-5d6f-445a-b031-6ea562624431" providerId="ADAL" clId="{D6FBF965-026B-43DA-A554-C6861A0A35E4}" dt="2023-02-01T21:29:03.069" v="85976"/>
          <ac:spMkLst>
            <pc:docMk/>
            <pc:sldMk cId="1589772229" sldId="2134804370"/>
            <ac:spMk id="862" creationId="{20EF2F65-B03B-430A-32D8-ABE312871AD2}"/>
          </ac:spMkLst>
        </pc:spChg>
        <pc:spChg chg="add del mod modVis">
          <ac:chgData name="Wenwen Zhang" userId="9dd81366-5d6f-445a-b031-6ea562624431" providerId="ADAL" clId="{D6FBF965-026B-43DA-A554-C6861A0A35E4}" dt="2023-02-01T21:29:15.830" v="86136"/>
          <ac:spMkLst>
            <pc:docMk/>
            <pc:sldMk cId="1589772229" sldId="2134804370"/>
            <ac:spMk id="864" creationId="{A72022E4-B210-6E22-1F84-6EDBB4CBD8E3}"/>
          </ac:spMkLst>
        </pc:spChg>
        <pc:spChg chg="add del mod modVis">
          <ac:chgData name="Wenwen Zhang" userId="9dd81366-5d6f-445a-b031-6ea562624431" providerId="ADAL" clId="{D6FBF965-026B-43DA-A554-C6861A0A35E4}" dt="2023-02-01T21:29:25.639" v="86298"/>
          <ac:spMkLst>
            <pc:docMk/>
            <pc:sldMk cId="1589772229" sldId="2134804370"/>
            <ac:spMk id="866" creationId="{7F4FC0F6-07BE-2DEF-0AB9-D28852361A4B}"/>
          </ac:spMkLst>
        </pc:spChg>
        <pc:spChg chg="add del mod modVis">
          <ac:chgData name="Wenwen Zhang" userId="9dd81366-5d6f-445a-b031-6ea562624431" providerId="ADAL" clId="{D6FBF965-026B-43DA-A554-C6861A0A35E4}" dt="2023-02-01T21:29:48.515" v="86580"/>
          <ac:spMkLst>
            <pc:docMk/>
            <pc:sldMk cId="1589772229" sldId="2134804370"/>
            <ac:spMk id="868" creationId="{C74B71A4-96B3-7C92-C018-F59839042952}"/>
          </ac:spMkLst>
        </pc:spChg>
        <pc:spChg chg="add del mod modVis">
          <ac:chgData name="Wenwen Zhang" userId="9dd81366-5d6f-445a-b031-6ea562624431" providerId="ADAL" clId="{D6FBF965-026B-43DA-A554-C6861A0A35E4}" dt="2023-02-01T22:26:32.546" v="103158"/>
          <ac:spMkLst>
            <pc:docMk/>
            <pc:sldMk cId="1589772229" sldId="2134804370"/>
            <ac:spMk id="870" creationId="{1B2E93DE-AADC-BCD1-D503-59E4C87FE04E}"/>
          </ac:spMkLst>
        </pc:spChg>
        <pc:spChg chg="add del mod modVis">
          <ac:chgData name="Wenwen Zhang" userId="9dd81366-5d6f-445a-b031-6ea562624431" providerId="ADAL" clId="{D6FBF965-026B-43DA-A554-C6861A0A35E4}" dt="2023-02-01T22:26:39.089" v="103272"/>
          <ac:spMkLst>
            <pc:docMk/>
            <pc:sldMk cId="1589772229" sldId="2134804370"/>
            <ac:spMk id="872" creationId="{6F814757-A8C3-74D7-15EB-020943C97F22}"/>
          </ac:spMkLst>
        </pc:spChg>
        <pc:graphicFrameChg chg="add del mod ord replST">
          <ac:chgData name="Wenwen Zhang" userId="9dd81366-5d6f-445a-b031-6ea562624431" providerId="ADAL" clId="{D6FBF965-026B-43DA-A554-C6861A0A35E4}" dt="2023-02-02T11:48:02.717" v="118185"/>
          <ac:graphicFrameMkLst>
            <pc:docMk/>
            <pc:sldMk cId="1589772229" sldId="2134804370"/>
            <ac:graphicFrameMk id="4" creationId="{8364B899-CF4D-D6EF-4018-812A81976F8F}"/>
          </ac:graphicFrameMkLst>
        </pc:graphicFrameChg>
        <pc:graphicFrameChg chg="add del mod ord replST">
          <ac:chgData name="Wenwen Zhang" userId="9dd81366-5d6f-445a-b031-6ea562624431" providerId="ADAL" clId="{D6FBF965-026B-43DA-A554-C6861A0A35E4}" dt="2023-02-01T18:57:27.401" v="23808"/>
          <ac:graphicFrameMkLst>
            <pc:docMk/>
            <pc:sldMk cId="1589772229" sldId="2134804370"/>
            <ac:graphicFrameMk id="13" creationId="{5117726F-AD3E-6C46-BA5D-1AEA8BF245D8}"/>
          </ac:graphicFrameMkLst>
        </pc:graphicFrameChg>
        <pc:graphicFrameChg chg="add del mod ord replST">
          <ac:chgData name="Wenwen Zhang" userId="9dd81366-5d6f-445a-b031-6ea562624431" providerId="ADAL" clId="{D6FBF965-026B-43DA-A554-C6861A0A35E4}" dt="2023-02-01T18:57:32.178" v="23949"/>
          <ac:graphicFrameMkLst>
            <pc:docMk/>
            <pc:sldMk cId="1589772229" sldId="2134804370"/>
            <ac:graphicFrameMk id="15" creationId="{B2CAF617-F7C4-C0FA-F529-8EACE5148E95}"/>
          </ac:graphicFrameMkLst>
        </pc:graphicFrameChg>
        <pc:graphicFrameChg chg="add del mod ord replST">
          <ac:chgData name="Wenwen Zhang" userId="9dd81366-5d6f-445a-b031-6ea562624431" providerId="ADAL" clId="{D6FBF965-026B-43DA-A554-C6861A0A35E4}" dt="2023-02-01T18:57:37.572" v="24089"/>
          <ac:graphicFrameMkLst>
            <pc:docMk/>
            <pc:sldMk cId="1589772229" sldId="2134804370"/>
            <ac:graphicFrameMk id="17" creationId="{2087A949-1F27-131C-2A1A-3AD6276C23F1}"/>
          </ac:graphicFrameMkLst>
        </pc:graphicFrameChg>
        <pc:graphicFrameChg chg="add del mod ord replST">
          <ac:chgData name="Wenwen Zhang" userId="9dd81366-5d6f-445a-b031-6ea562624431" providerId="ADAL" clId="{D6FBF965-026B-43DA-A554-C6861A0A35E4}" dt="2023-02-02T11:48:09.735" v="118366"/>
          <ac:graphicFrameMkLst>
            <pc:docMk/>
            <pc:sldMk cId="1589772229" sldId="2134804370"/>
            <ac:graphicFrameMk id="18" creationId="{3473E704-2139-D06D-E563-15A2FDCF9E25}"/>
          </ac:graphicFrameMkLst>
        </pc:graphicFrameChg>
        <pc:graphicFrameChg chg="add del mod ord replST">
          <ac:chgData name="Wenwen Zhang" userId="9dd81366-5d6f-445a-b031-6ea562624431" providerId="ADAL" clId="{D6FBF965-026B-43DA-A554-C6861A0A35E4}" dt="2023-02-01T18:57:47.492" v="24252"/>
          <ac:graphicFrameMkLst>
            <pc:docMk/>
            <pc:sldMk cId="1589772229" sldId="2134804370"/>
            <ac:graphicFrameMk id="19" creationId="{7C5737E7-6979-8892-6172-8D6ADFA98BC3}"/>
          </ac:graphicFrameMkLst>
        </pc:graphicFrameChg>
        <pc:graphicFrameChg chg="add del mod ord replST">
          <ac:chgData name="Wenwen Zhang" userId="9dd81366-5d6f-445a-b031-6ea562624431" providerId="ADAL" clId="{D6FBF965-026B-43DA-A554-C6861A0A35E4}" dt="2023-02-02T11:48:13.984" v="118514"/>
          <ac:graphicFrameMkLst>
            <pc:docMk/>
            <pc:sldMk cId="1589772229" sldId="2134804370"/>
            <ac:graphicFrameMk id="20" creationId="{6CC15311-6DA6-8076-54FA-CC308E409F0E}"/>
          </ac:graphicFrameMkLst>
        </pc:graphicFrameChg>
        <pc:graphicFrameChg chg="add del mod ord replST">
          <ac:chgData name="Wenwen Zhang" userId="9dd81366-5d6f-445a-b031-6ea562624431" providerId="ADAL" clId="{D6FBF965-026B-43DA-A554-C6861A0A35E4}" dt="2023-02-01T18:58:03.538" v="24522"/>
          <ac:graphicFrameMkLst>
            <pc:docMk/>
            <pc:sldMk cId="1589772229" sldId="2134804370"/>
            <ac:graphicFrameMk id="21" creationId="{9F6E186D-BB38-B43B-0CEE-41F1DBC3E704}"/>
          </ac:graphicFrameMkLst>
        </pc:graphicFrameChg>
        <pc:graphicFrameChg chg="add del mod ord replST">
          <ac:chgData name="Wenwen Zhang" userId="9dd81366-5d6f-445a-b031-6ea562624431" providerId="ADAL" clId="{D6FBF965-026B-43DA-A554-C6861A0A35E4}" dt="2023-02-02T11:48:20.607" v="118684"/>
          <ac:graphicFrameMkLst>
            <pc:docMk/>
            <pc:sldMk cId="1589772229" sldId="2134804370"/>
            <ac:graphicFrameMk id="22" creationId="{73FB1283-19FB-B25D-9D44-DC092A84D188}"/>
          </ac:graphicFrameMkLst>
        </pc:graphicFrameChg>
        <pc:graphicFrameChg chg="add del mod ord replST">
          <ac:chgData name="Wenwen Zhang" userId="9dd81366-5d6f-445a-b031-6ea562624431" providerId="ADAL" clId="{D6FBF965-026B-43DA-A554-C6861A0A35E4}" dt="2023-02-01T18:58:15.014" v="24667"/>
          <ac:graphicFrameMkLst>
            <pc:docMk/>
            <pc:sldMk cId="1589772229" sldId="2134804370"/>
            <ac:graphicFrameMk id="23" creationId="{977F80E5-2370-2C9A-1292-43633FBA1081}"/>
          </ac:graphicFrameMkLst>
        </pc:graphicFrameChg>
        <pc:graphicFrameChg chg="add del mod ord replST">
          <ac:chgData name="Wenwen Zhang" userId="9dd81366-5d6f-445a-b031-6ea562624431" providerId="ADAL" clId="{D6FBF965-026B-43DA-A554-C6861A0A35E4}" dt="2023-02-02T11:48:23.485" v="118856"/>
          <ac:graphicFrameMkLst>
            <pc:docMk/>
            <pc:sldMk cId="1589772229" sldId="2134804370"/>
            <ac:graphicFrameMk id="24" creationId="{C71CB35F-ADCF-DC1A-D43C-D75CFBA5AACB}"/>
          </ac:graphicFrameMkLst>
        </pc:graphicFrameChg>
        <pc:graphicFrameChg chg="add del mod ord replST">
          <ac:chgData name="Wenwen Zhang" userId="9dd81366-5d6f-445a-b031-6ea562624431" providerId="ADAL" clId="{D6FBF965-026B-43DA-A554-C6861A0A35E4}" dt="2023-02-01T18:58:29.678" v="24778"/>
          <ac:graphicFrameMkLst>
            <pc:docMk/>
            <pc:sldMk cId="1589772229" sldId="2134804370"/>
            <ac:graphicFrameMk id="25" creationId="{E5F9B110-74DB-81D0-A027-D4A3B6279F18}"/>
          </ac:graphicFrameMkLst>
        </pc:graphicFrameChg>
        <pc:graphicFrameChg chg="add del mod ord replST">
          <ac:chgData name="Wenwen Zhang" userId="9dd81366-5d6f-445a-b031-6ea562624431" providerId="ADAL" clId="{D6FBF965-026B-43DA-A554-C6861A0A35E4}" dt="2023-02-02T11:48:34.161" v="119033"/>
          <ac:graphicFrameMkLst>
            <pc:docMk/>
            <pc:sldMk cId="1589772229" sldId="2134804370"/>
            <ac:graphicFrameMk id="26" creationId="{DDA35301-5B24-2B2A-5F4A-99C9280A3CE7}"/>
          </ac:graphicFrameMkLst>
        </pc:graphicFrameChg>
        <pc:graphicFrameChg chg="add del mod ord replST">
          <ac:chgData name="Wenwen Zhang" userId="9dd81366-5d6f-445a-b031-6ea562624431" providerId="ADAL" clId="{D6FBF965-026B-43DA-A554-C6861A0A35E4}" dt="2023-02-01T18:59:37.980" v="25441"/>
          <ac:graphicFrameMkLst>
            <pc:docMk/>
            <pc:sldMk cId="1589772229" sldId="2134804370"/>
            <ac:graphicFrameMk id="27" creationId="{19795214-8517-29BB-8C08-341854B07154}"/>
          </ac:graphicFrameMkLst>
        </pc:graphicFrameChg>
        <pc:graphicFrameChg chg="mod">
          <ac:chgData name="Wenwen Zhang" userId="9dd81366-5d6f-445a-b031-6ea562624431" providerId="ADAL" clId="{D6FBF965-026B-43DA-A554-C6861A0A35E4}" dt="2023-02-02T12:02:04.339" v="133046"/>
          <ac:graphicFrameMkLst>
            <pc:docMk/>
            <pc:sldMk cId="1589772229" sldId="2134804370"/>
            <ac:graphicFrameMk id="28" creationId="{015DFAEE-F78A-C272-92CE-F25C3417CAD0}"/>
          </ac:graphicFrameMkLst>
        </pc:graphicFrameChg>
        <pc:graphicFrameChg chg="add del mod ord replST">
          <ac:chgData name="Wenwen Zhang" userId="9dd81366-5d6f-445a-b031-6ea562624431" providerId="ADAL" clId="{D6FBF965-026B-43DA-A554-C6861A0A35E4}" dt="2023-02-02T11:48:38.706" v="119187"/>
          <ac:graphicFrameMkLst>
            <pc:docMk/>
            <pc:sldMk cId="1589772229" sldId="2134804370"/>
            <ac:graphicFrameMk id="30" creationId="{A9F7405F-D0F5-6A1E-999E-99FB03F35F82}"/>
          </ac:graphicFrameMkLst>
        </pc:graphicFrameChg>
        <pc:graphicFrameChg chg="add del mod ord replST">
          <ac:chgData name="Wenwen Zhang" userId="9dd81366-5d6f-445a-b031-6ea562624431" providerId="ADAL" clId="{D6FBF965-026B-43DA-A554-C6861A0A35E4}" dt="2023-02-02T11:48:49.372" v="119313"/>
          <ac:graphicFrameMkLst>
            <pc:docMk/>
            <pc:sldMk cId="1589772229" sldId="2134804370"/>
            <ac:graphicFrameMk id="32" creationId="{C14BB558-C36B-D2E2-F640-EB6E78C77B9A}"/>
          </ac:graphicFrameMkLst>
        </pc:graphicFrameChg>
        <pc:graphicFrameChg chg="add del mod ord replST">
          <ac:chgData name="Wenwen Zhang" userId="9dd81366-5d6f-445a-b031-6ea562624431" providerId="ADAL" clId="{D6FBF965-026B-43DA-A554-C6861A0A35E4}" dt="2023-02-02T11:48:50.623" v="119437"/>
          <ac:graphicFrameMkLst>
            <pc:docMk/>
            <pc:sldMk cId="1589772229" sldId="2134804370"/>
            <ac:graphicFrameMk id="34" creationId="{1A8F6E01-CDDB-4470-0F0C-7399F26B1934}"/>
          </ac:graphicFrameMkLst>
        </pc:graphicFrameChg>
        <pc:graphicFrameChg chg="add del mod ord replST">
          <ac:chgData name="Wenwen Zhang" userId="9dd81366-5d6f-445a-b031-6ea562624431" providerId="ADAL" clId="{D6FBF965-026B-43DA-A554-C6861A0A35E4}" dt="2023-02-02T11:48:52.128" v="119559"/>
          <ac:graphicFrameMkLst>
            <pc:docMk/>
            <pc:sldMk cId="1589772229" sldId="2134804370"/>
            <ac:graphicFrameMk id="36" creationId="{FAE90997-0C33-6865-DA2D-CF8975E28F04}"/>
          </ac:graphicFrameMkLst>
        </pc:graphicFrameChg>
        <pc:graphicFrameChg chg="add del mod ord replST">
          <ac:chgData name="Wenwen Zhang" userId="9dd81366-5d6f-445a-b031-6ea562624431" providerId="ADAL" clId="{D6FBF965-026B-43DA-A554-C6861A0A35E4}" dt="2023-02-02T11:48:52.771" v="119679"/>
          <ac:graphicFrameMkLst>
            <pc:docMk/>
            <pc:sldMk cId="1589772229" sldId="2134804370"/>
            <ac:graphicFrameMk id="38" creationId="{A5ADE919-3BDE-8ECC-C4CA-53AA7CABB6CA}"/>
          </ac:graphicFrameMkLst>
        </pc:graphicFrameChg>
        <pc:graphicFrameChg chg="add del mod ord replST">
          <ac:chgData name="Wenwen Zhang" userId="9dd81366-5d6f-445a-b031-6ea562624431" providerId="ADAL" clId="{D6FBF965-026B-43DA-A554-C6861A0A35E4}" dt="2023-02-02T11:48:53.874" v="119797"/>
          <ac:graphicFrameMkLst>
            <pc:docMk/>
            <pc:sldMk cId="1589772229" sldId="2134804370"/>
            <ac:graphicFrameMk id="40" creationId="{FA7D5538-FA1E-4B7E-B11E-576D11D6D03C}"/>
          </ac:graphicFrameMkLst>
        </pc:graphicFrameChg>
        <pc:graphicFrameChg chg="add del mod ord replST">
          <ac:chgData name="Wenwen Zhang" userId="9dd81366-5d6f-445a-b031-6ea562624431" providerId="ADAL" clId="{D6FBF965-026B-43DA-A554-C6861A0A35E4}" dt="2023-02-02T11:48:54.798" v="119913"/>
          <ac:graphicFrameMkLst>
            <pc:docMk/>
            <pc:sldMk cId="1589772229" sldId="2134804370"/>
            <ac:graphicFrameMk id="42" creationId="{FB326B19-E69D-4A94-ABDC-4009C1DF771B}"/>
          </ac:graphicFrameMkLst>
        </pc:graphicFrameChg>
        <pc:graphicFrameChg chg="add del mod ord replST">
          <ac:chgData name="Wenwen Zhang" userId="9dd81366-5d6f-445a-b031-6ea562624431" providerId="ADAL" clId="{D6FBF965-026B-43DA-A554-C6861A0A35E4}" dt="2023-02-01T18:59:50.001" v="25608"/>
          <ac:graphicFrameMkLst>
            <pc:docMk/>
            <pc:sldMk cId="1589772229" sldId="2134804370"/>
            <ac:graphicFrameMk id="44" creationId="{824B952C-12AB-E13C-A656-13B9827D8D62}"/>
          </ac:graphicFrameMkLst>
        </pc:graphicFrameChg>
        <pc:graphicFrameChg chg="add del mod ord replST">
          <ac:chgData name="Wenwen Zhang" userId="9dd81366-5d6f-445a-b031-6ea562624431" providerId="ADAL" clId="{D6FBF965-026B-43DA-A554-C6861A0A35E4}" dt="2023-02-02T11:48:55.725" v="120027"/>
          <ac:graphicFrameMkLst>
            <pc:docMk/>
            <pc:sldMk cId="1589772229" sldId="2134804370"/>
            <ac:graphicFrameMk id="45" creationId="{371DC2E7-94A9-6814-BA9A-3E8D2AC73992}"/>
          </ac:graphicFrameMkLst>
        </pc:graphicFrameChg>
        <pc:graphicFrameChg chg="add del mod ord replST">
          <ac:chgData name="Wenwen Zhang" userId="9dd81366-5d6f-445a-b031-6ea562624431" providerId="ADAL" clId="{D6FBF965-026B-43DA-A554-C6861A0A35E4}" dt="2023-02-01T19:06:30.717" v="28323"/>
          <ac:graphicFrameMkLst>
            <pc:docMk/>
            <pc:sldMk cId="1589772229" sldId="2134804370"/>
            <ac:graphicFrameMk id="46" creationId="{77ACCBE3-D73C-AE27-21EC-A88889E033D1}"/>
          </ac:graphicFrameMkLst>
        </pc:graphicFrameChg>
        <pc:graphicFrameChg chg="add del mod ord replST">
          <ac:chgData name="Wenwen Zhang" userId="9dd81366-5d6f-445a-b031-6ea562624431" providerId="ADAL" clId="{D6FBF965-026B-43DA-A554-C6861A0A35E4}" dt="2023-02-02T11:48:56.458" v="120139"/>
          <ac:graphicFrameMkLst>
            <pc:docMk/>
            <pc:sldMk cId="1589772229" sldId="2134804370"/>
            <ac:graphicFrameMk id="47" creationId="{16AE7248-E5DC-2749-E087-13CB4B1CC0D9}"/>
          </ac:graphicFrameMkLst>
        </pc:graphicFrameChg>
        <pc:graphicFrameChg chg="add del mod ord replST delST">
          <ac:chgData name="Wenwen Zhang" userId="9dd81366-5d6f-445a-b031-6ea562624431" providerId="ADAL" clId="{D6FBF965-026B-43DA-A554-C6861A0A35E4}" dt="2023-02-01T19:00:54.424" v="28001"/>
          <ac:graphicFrameMkLst>
            <pc:docMk/>
            <pc:sldMk cId="1589772229" sldId="2134804370"/>
            <ac:graphicFrameMk id="48" creationId="{C03DD5D5-4194-0A5F-BD13-1B042856350C}"/>
          </ac:graphicFrameMkLst>
        </pc:graphicFrameChg>
        <pc:graphicFrameChg chg="add del mod ord replST">
          <ac:chgData name="Wenwen Zhang" userId="9dd81366-5d6f-445a-b031-6ea562624431" providerId="ADAL" clId="{D6FBF965-026B-43DA-A554-C6861A0A35E4}" dt="2023-02-02T11:50:39.431" v="120587"/>
          <ac:graphicFrameMkLst>
            <pc:docMk/>
            <pc:sldMk cId="1589772229" sldId="2134804370"/>
            <ac:graphicFrameMk id="49" creationId="{DA525BF8-0200-0E2E-6663-D05B6CBF30FB}"/>
          </ac:graphicFrameMkLst>
        </pc:graphicFrameChg>
        <pc:graphicFrameChg chg="add del mod ord replST delST">
          <ac:chgData name="Wenwen Zhang" userId="9dd81366-5d6f-445a-b031-6ea562624431" providerId="ADAL" clId="{D6FBF965-026B-43DA-A554-C6861A0A35E4}" dt="2023-02-01T19:00:53.778" v="27930"/>
          <ac:graphicFrameMkLst>
            <pc:docMk/>
            <pc:sldMk cId="1589772229" sldId="2134804370"/>
            <ac:graphicFrameMk id="50" creationId="{D3DF4372-B2A6-3FAA-D6CC-F4B65DBE7259}"/>
          </ac:graphicFrameMkLst>
        </pc:graphicFrameChg>
        <pc:graphicFrameChg chg="add del mod ord replST">
          <ac:chgData name="Wenwen Zhang" userId="9dd81366-5d6f-445a-b031-6ea562624431" providerId="ADAL" clId="{D6FBF965-026B-43DA-A554-C6861A0A35E4}" dt="2023-02-02T11:50:44.700" v="120774"/>
          <ac:graphicFrameMkLst>
            <pc:docMk/>
            <pc:sldMk cId="1589772229" sldId="2134804370"/>
            <ac:graphicFrameMk id="52" creationId="{BFA930AD-D84A-773C-7E0C-B34427DD1F91}"/>
          </ac:graphicFrameMkLst>
        </pc:graphicFrameChg>
        <pc:graphicFrameChg chg="add del mod ord replST">
          <ac:chgData name="Wenwen Zhang" userId="9dd81366-5d6f-445a-b031-6ea562624431" providerId="ADAL" clId="{D6FBF965-026B-43DA-A554-C6861A0A35E4}" dt="2023-02-02T11:51:12.880" v="120926"/>
          <ac:graphicFrameMkLst>
            <pc:docMk/>
            <pc:sldMk cId="1589772229" sldId="2134804370"/>
            <ac:graphicFrameMk id="55" creationId="{5A29449D-393F-50B6-E932-7E377C2079E0}"/>
          </ac:graphicFrameMkLst>
        </pc:graphicFrameChg>
        <pc:graphicFrameChg chg="add del mod ord replST">
          <ac:chgData name="Wenwen Zhang" userId="9dd81366-5d6f-445a-b031-6ea562624431" providerId="ADAL" clId="{D6FBF965-026B-43DA-A554-C6861A0A35E4}" dt="2023-02-02T11:51:19.274" v="121080"/>
          <ac:graphicFrameMkLst>
            <pc:docMk/>
            <pc:sldMk cId="1589772229" sldId="2134804370"/>
            <ac:graphicFrameMk id="57" creationId="{C17CAD6F-0143-1CC9-8973-E8832F20C100}"/>
          </ac:graphicFrameMkLst>
        </pc:graphicFrameChg>
        <pc:graphicFrameChg chg="add del mod ord replST">
          <ac:chgData name="Wenwen Zhang" userId="9dd81366-5d6f-445a-b031-6ea562624431" providerId="ADAL" clId="{D6FBF965-026B-43DA-A554-C6861A0A35E4}" dt="2023-02-02T11:51:29.877" v="121231"/>
          <ac:graphicFrameMkLst>
            <pc:docMk/>
            <pc:sldMk cId="1589772229" sldId="2134804370"/>
            <ac:graphicFrameMk id="59" creationId="{04B5C899-D855-D761-DCB9-D3EF0E1B55FA}"/>
          </ac:graphicFrameMkLst>
        </pc:graphicFrameChg>
        <pc:graphicFrameChg chg="add del mod ord replST">
          <ac:chgData name="Wenwen Zhang" userId="9dd81366-5d6f-445a-b031-6ea562624431" providerId="ADAL" clId="{D6FBF965-026B-43DA-A554-C6861A0A35E4}" dt="2023-02-02T11:51:34.589" v="121382"/>
          <ac:graphicFrameMkLst>
            <pc:docMk/>
            <pc:sldMk cId="1589772229" sldId="2134804370"/>
            <ac:graphicFrameMk id="61" creationId="{6DCCDA8F-E7D2-8ABE-E3A0-4F97839C7F33}"/>
          </ac:graphicFrameMkLst>
        </pc:graphicFrameChg>
        <pc:graphicFrameChg chg="add del mod ord replST">
          <ac:chgData name="Wenwen Zhang" userId="9dd81366-5d6f-445a-b031-6ea562624431" providerId="ADAL" clId="{D6FBF965-026B-43DA-A554-C6861A0A35E4}" dt="2023-02-02T11:51:47.458" v="121568"/>
          <ac:graphicFrameMkLst>
            <pc:docMk/>
            <pc:sldMk cId="1589772229" sldId="2134804370"/>
            <ac:graphicFrameMk id="63" creationId="{9DBAA5E9-6280-F40A-982C-EC1ABD7D0881}"/>
          </ac:graphicFrameMkLst>
        </pc:graphicFrameChg>
        <pc:graphicFrameChg chg="add del mod ord replST">
          <ac:chgData name="Wenwen Zhang" userId="9dd81366-5d6f-445a-b031-6ea562624431" providerId="ADAL" clId="{D6FBF965-026B-43DA-A554-C6861A0A35E4}" dt="2023-02-01T19:11:00.488" v="32743"/>
          <ac:graphicFrameMkLst>
            <pc:docMk/>
            <pc:sldMk cId="1589772229" sldId="2134804370"/>
            <ac:graphicFrameMk id="76" creationId="{B3CF666F-F77B-4EF3-77B5-F5CE609022D9}"/>
          </ac:graphicFrameMkLst>
        </pc:graphicFrameChg>
        <pc:graphicFrameChg chg="add del mod ord replST">
          <ac:chgData name="Wenwen Zhang" userId="9dd81366-5d6f-445a-b031-6ea562624431" providerId="ADAL" clId="{D6FBF965-026B-43DA-A554-C6861A0A35E4}" dt="2023-02-01T19:11:01.800" v="32882"/>
          <ac:graphicFrameMkLst>
            <pc:docMk/>
            <pc:sldMk cId="1589772229" sldId="2134804370"/>
            <ac:graphicFrameMk id="78" creationId="{9108443B-0193-DDCA-C623-771707FF12F1}"/>
          </ac:graphicFrameMkLst>
        </pc:graphicFrameChg>
        <pc:graphicFrameChg chg="add del mod ord replST">
          <ac:chgData name="Wenwen Zhang" userId="9dd81366-5d6f-445a-b031-6ea562624431" providerId="ADAL" clId="{D6FBF965-026B-43DA-A554-C6861A0A35E4}" dt="2023-02-01T19:11:10.636" v="32985"/>
          <ac:graphicFrameMkLst>
            <pc:docMk/>
            <pc:sldMk cId="1589772229" sldId="2134804370"/>
            <ac:graphicFrameMk id="80" creationId="{6DB03840-0753-02C3-AB5F-3AA28DF5B3F6}"/>
          </ac:graphicFrameMkLst>
        </pc:graphicFrameChg>
        <pc:graphicFrameChg chg="add del mod ord replST">
          <ac:chgData name="Wenwen Zhang" userId="9dd81366-5d6f-445a-b031-6ea562624431" providerId="ADAL" clId="{D6FBF965-026B-43DA-A554-C6861A0A35E4}" dt="2023-02-01T19:11:47.256" v="33082"/>
          <ac:graphicFrameMkLst>
            <pc:docMk/>
            <pc:sldMk cId="1589772229" sldId="2134804370"/>
            <ac:graphicFrameMk id="82" creationId="{4D1BFB7C-5CBC-4465-F01B-5D4A082DB14D}"/>
          </ac:graphicFrameMkLst>
        </pc:graphicFrameChg>
        <pc:graphicFrameChg chg="add del mod ord replST">
          <ac:chgData name="Wenwen Zhang" userId="9dd81366-5d6f-445a-b031-6ea562624431" providerId="ADAL" clId="{D6FBF965-026B-43DA-A554-C6861A0A35E4}" dt="2023-02-01T19:11:53.209" v="35881"/>
          <ac:graphicFrameMkLst>
            <pc:docMk/>
            <pc:sldMk cId="1589772229" sldId="2134804370"/>
            <ac:graphicFrameMk id="84" creationId="{A1E2DD40-3785-5E5D-CE3B-05DE242B83CE}"/>
          </ac:graphicFrameMkLst>
        </pc:graphicFrameChg>
        <pc:graphicFrameChg chg="add del mod ord replST">
          <ac:chgData name="Wenwen Zhang" userId="9dd81366-5d6f-445a-b031-6ea562624431" providerId="ADAL" clId="{D6FBF965-026B-43DA-A554-C6861A0A35E4}" dt="2023-02-01T19:12:02.367" v="36068"/>
          <ac:graphicFrameMkLst>
            <pc:docMk/>
            <pc:sldMk cId="1589772229" sldId="2134804370"/>
            <ac:graphicFrameMk id="124" creationId="{F97B9326-2874-D537-A950-61383AF34F9B}"/>
          </ac:graphicFrameMkLst>
        </pc:graphicFrameChg>
        <pc:graphicFrameChg chg="add del mod ord replST">
          <ac:chgData name="Wenwen Zhang" userId="9dd81366-5d6f-445a-b031-6ea562624431" providerId="ADAL" clId="{D6FBF965-026B-43DA-A554-C6861A0A35E4}" dt="2023-02-01T19:12:03.448" v="36226"/>
          <ac:graphicFrameMkLst>
            <pc:docMk/>
            <pc:sldMk cId="1589772229" sldId="2134804370"/>
            <ac:graphicFrameMk id="127" creationId="{ADDD7F03-E8B0-1008-5190-2D56E6D92E67}"/>
          </ac:graphicFrameMkLst>
        </pc:graphicFrameChg>
        <pc:graphicFrameChg chg="add del mod ord replST">
          <ac:chgData name="Wenwen Zhang" userId="9dd81366-5d6f-445a-b031-6ea562624431" providerId="ADAL" clId="{D6FBF965-026B-43DA-A554-C6861A0A35E4}" dt="2023-02-02T11:52:43.279" v="121930"/>
          <ac:graphicFrameMkLst>
            <pc:docMk/>
            <pc:sldMk cId="1589772229" sldId="2134804370"/>
            <ac:graphicFrameMk id="129" creationId="{4052B1AC-2955-439A-B29D-6D5B3151F1E5}"/>
          </ac:graphicFrameMkLst>
        </pc:graphicFrameChg>
        <pc:graphicFrameChg chg="add del mod ord replST">
          <ac:chgData name="Wenwen Zhang" userId="9dd81366-5d6f-445a-b031-6ea562624431" providerId="ADAL" clId="{D6FBF965-026B-43DA-A554-C6861A0A35E4}" dt="2023-02-01T19:12:05.969" v="36381"/>
          <ac:graphicFrameMkLst>
            <pc:docMk/>
            <pc:sldMk cId="1589772229" sldId="2134804370"/>
            <ac:graphicFrameMk id="129" creationId="{9B3C245D-33EC-0C24-B7D8-5AB88D34D83F}"/>
          </ac:graphicFrameMkLst>
        </pc:graphicFrameChg>
        <pc:graphicFrameChg chg="add del mod ord replST">
          <ac:chgData name="Wenwen Zhang" userId="9dd81366-5d6f-445a-b031-6ea562624431" providerId="ADAL" clId="{D6FBF965-026B-43DA-A554-C6861A0A35E4}" dt="2023-02-01T19:12:11.731" v="36898"/>
          <ac:graphicFrameMkLst>
            <pc:docMk/>
            <pc:sldMk cId="1589772229" sldId="2134804370"/>
            <ac:graphicFrameMk id="131" creationId="{A0442604-B48C-EE6A-D0EE-C4EBBA844C39}"/>
          </ac:graphicFrameMkLst>
        </pc:graphicFrameChg>
        <pc:graphicFrameChg chg="add del mod ord replST">
          <ac:chgData name="Wenwen Zhang" userId="9dd81366-5d6f-445a-b031-6ea562624431" providerId="ADAL" clId="{D6FBF965-026B-43DA-A554-C6861A0A35E4}" dt="2023-02-02T11:52:47.153" v="122076"/>
          <ac:graphicFrameMkLst>
            <pc:docMk/>
            <pc:sldMk cId="1589772229" sldId="2134804370"/>
            <ac:graphicFrameMk id="132" creationId="{FEE7C536-12B1-9483-3B8D-978B25D0FE57}"/>
          </ac:graphicFrameMkLst>
        </pc:graphicFrameChg>
        <pc:graphicFrameChg chg="add del mod ord replST">
          <ac:chgData name="Wenwen Zhang" userId="9dd81366-5d6f-445a-b031-6ea562624431" providerId="ADAL" clId="{D6FBF965-026B-43DA-A554-C6861A0A35E4}" dt="2023-02-01T19:12:16.189" v="37076"/>
          <ac:graphicFrameMkLst>
            <pc:docMk/>
            <pc:sldMk cId="1589772229" sldId="2134804370"/>
            <ac:graphicFrameMk id="134" creationId="{1F38F8C2-497D-54FB-60C1-957AED99BB5C}"/>
          </ac:graphicFrameMkLst>
        </pc:graphicFrameChg>
        <pc:graphicFrameChg chg="add del mod ord replST">
          <ac:chgData name="Wenwen Zhang" userId="9dd81366-5d6f-445a-b031-6ea562624431" providerId="ADAL" clId="{D6FBF965-026B-43DA-A554-C6861A0A35E4}" dt="2023-02-02T11:53:08.688" v="122277"/>
          <ac:graphicFrameMkLst>
            <pc:docMk/>
            <pc:sldMk cId="1589772229" sldId="2134804370"/>
            <ac:graphicFrameMk id="134" creationId="{F026F4F6-5D5E-D24C-85CB-693AAAAE5045}"/>
          </ac:graphicFrameMkLst>
        </pc:graphicFrameChg>
        <pc:graphicFrameChg chg="add del mod ord replST">
          <ac:chgData name="Wenwen Zhang" userId="9dd81366-5d6f-445a-b031-6ea562624431" providerId="ADAL" clId="{D6FBF965-026B-43DA-A554-C6861A0A35E4}" dt="2023-02-01T19:12:18.081" v="37227"/>
          <ac:graphicFrameMkLst>
            <pc:docMk/>
            <pc:sldMk cId="1589772229" sldId="2134804370"/>
            <ac:graphicFrameMk id="136" creationId="{8581F2AC-B0F9-F82A-030B-8D2C6E4A276C}"/>
          </ac:graphicFrameMkLst>
        </pc:graphicFrameChg>
        <pc:graphicFrameChg chg="add del mod ord replST">
          <ac:chgData name="Wenwen Zhang" userId="9dd81366-5d6f-445a-b031-6ea562624431" providerId="ADAL" clId="{D6FBF965-026B-43DA-A554-C6861A0A35E4}" dt="2023-02-02T11:53:13.256" v="122455"/>
          <ac:graphicFrameMkLst>
            <pc:docMk/>
            <pc:sldMk cId="1589772229" sldId="2134804370"/>
            <ac:graphicFrameMk id="136" creationId="{F86E3BE9-E703-5F5D-59D0-8A61BAC0F4AF}"/>
          </ac:graphicFrameMkLst>
        </pc:graphicFrameChg>
        <pc:graphicFrameChg chg="add del mod ord replST">
          <ac:chgData name="Wenwen Zhang" userId="9dd81366-5d6f-445a-b031-6ea562624431" providerId="ADAL" clId="{D6FBF965-026B-43DA-A554-C6861A0A35E4}" dt="2023-02-02T11:54:57.562" v="122648"/>
          <ac:graphicFrameMkLst>
            <pc:docMk/>
            <pc:sldMk cId="1589772229" sldId="2134804370"/>
            <ac:graphicFrameMk id="138" creationId="{0C1644AE-702D-E98B-9041-B57F79EDBF6C}"/>
          </ac:graphicFrameMkLst>
        </pc:graphicFrameChg>
        <pc:graphicFrameChg chg="add del mod ord replST">
          <ac:chgData name="Wenwen Zhang" userId="9dd81366-5d6f-445a-b031-6ea562624431" providerId="ADAL" clId="{D6FBF965-026B-43DA-A554-C6861A0A35E4}" dt="2023-02-01T19:12:25.218" v="37376"/>
          <ac:graphicFrameMkLst>
            <pc:docMk/>
            <pc:sldMk cId="1589772229" sldId="2134804370"/>
            <ac:graphicFrameMk id="139" creationId="{0F842F7D-F456-CC13-A69F-D239D1447F79}"/>
          </ac:graphicFrameMkLst>
        </pc:graphicFrameChg>
        <pc:graphicFrameChg chg="add del mod ord replST">
          <ac:chgData name="Wenwen Zhang" userId="9dd81366-5d6f-445a-b031-6ea562624431" providerId="ADAL" clId="{D6FBF965-026B-43DA-A554-C6861A0A35E4}" dt="2023-02-02T11:55:00.650" v="122870"/>
          <ac:graphicFrameMkLst>
            <pc:docMk/>
            <pc:sldMk cId="1589772229" sldId="2134804370"/>
            <ac:graphicFrameMk id="140" creationId="{F0F2D0D3-35AF-D594-0602-FAA1D1B7E4E4}"/>
          </ac:graphicFrameMkLst>
        </pc:graphicFrameChg>
        <pc:graphicFrameChg chg="add del mod ord replST">
          <ac:chgData name="Wenwen Zhang" userId="9dd81366-5d6f-445a-b031-6ea562624431" providerId="ADAL" clId="{D6FBF965-026B-43DA-A554-C6861A0A35E4}" dt="2023-02-01T19:12:35.591" v="37860"/>
          <ac:graphicFrameMkLst>
            <pc:docMk/>
            <pc:sldMk cId="1589772229" sldId="2134804370"/>
            <ac:graphicFrameMk id="141" creationId="{2FB9EE3B-9366-949F-8B26-8231C8D9D315}"/>
          </ac:graphicFrameMkLst>
        </pc:graphicFrameChg>
        <pc:graphicFrameChg chg="add del mod ord replST">
          <ac:chgData name="Wenwen Zhang" userId="9dd81366-5d6f-445a-b031-6ea562624431" providerId="ADAL" clId="{D6FBF965-026B-43DA-A554-C6861A0A35E4}" dt="2023-02-02T11:55:04.131" v="123267"/>
          <ac:graphicFrameMkLst>
            <pc:docMk/>
            <pc:sldMk cId="1589772229" sldId="2134804370"/>
            <ac:graphicFrameMk id="143" creationId="{8ABEF04B-9A31-29B6-0FD7-8F75F9593591}"/>
          </ac:graphicFrameMkLst>
        </pc:graphicFrameChg>
        <pc:graphicFrameChg chg="add mod ord replST delST">
          <ac:chgData name="Wenwen Zhang" userId="9dd81366-5d6f-445a-b031-6ea562624431" providerId="ADAL" clId="{D6FBF965-026B-43DA-A554-C6861A0A35E4}" dt="2023-02-01T19:12:31.121" v="37595" actId="1076"/>
          <ac:graphicFrameMkLst>
            <pc:docMk/>
            <pc:sldMk cId="1589772229" sldId="2134804370"/>
            <ac:graphicFrameMk id="143" creationId="{8B13167D-4F17-9A7F-6BFB-6455F383BD09}"/>
          </ac:graphicFrameMkLst>
        </pc:graphicFrameChg>
        <pc:graphicFrameChg chg="add del mod ord replST">
          <ac:chgData name="Wenwen Zhang" userId="9dd81366-5d6f-445a-b031-6ea562624431" providerId="ADAL" clId="{D6FBF965-026B-43DA-A554-C6861A0A35E4}" dt="2023-02-02T11:55:05.131" v="123440"/>
          <ac:graphicFrameMkLst>
            <pc:docMk/>
            <pc:sldMk cId="1589772229" sldId="2134804370"/>
            <ac:graphicFrameMk id="145" creationId="{D2242296-94A8-D0BE-B871-268B5798A75E}"/>
          </ac:graphicFrameMkLst>
        </pc:graphicFrameChg>
        <pc:graphicFrameChg chg="add del mod ord replST">
          <ac:chgData name="Wenwen Zhang" userId="9dd81366-5d6f-445a-b031-6ea562624431" providerId="ADAL" clId="{D6FBF965-026B-43DA-A554-C6861A0A35E4}" dt="2023-02-01T19:12:45.368" v="38011"/>
          <ac:graphicFrameMkLst>
            <pc:docMk/>
            <pc:sldMk cId="1589772229" sldId="2134804370"/>
            <ac:graphicFrameMk id="146" creationId="{1E7D1E06-36B4-FC71-607A-FCA7D54AD890}"/>
          </ac:graphicFrameMkLst>
        </pc:graphicFrameChg>
        <pc:graphicFrameChg chg="add del mod ord replST">
          <ac:chgData name="Wenwen Zhang" userId="9dd81366-5d6f-445a-b031-6ea562624431" providerId="ADAL" clId="{D6FBF965-026B-43DA-A554-C6861A0A35E4}" dt="2023-02-02T11:55:21.127" v="123644"/>
          <ac:graphicFrameMkLst>
            <pc:docMk/>
            <pc:sldMk cId="1589772229" sldId="2134804370"/>
            <ac:graphicFrameMk id="147" creationId="{C19EB692-CBCE-8C34-E584-0EC4DD16EBCF}"/>
          </ac:graphicFrameMkLst>
        </pc:graphicFrameChg>
        <pc:graphicFrameChg chg="add del mod ord replST">
          <ac:chgData name="Wenwen Zhang" userId="9dd81366-5d6f-445a-b031-6ea562624431" providerId="ADAL" clId="{D6FBF965-026B-43DA-A554-C6861A0A35E4}" dt="2023-02-01T19:12:48.555" v="38150"/>
          <ac:graphicFrameMkLst>
            <pc:docMk/>
            <pc:sldMk cId="1589772229" sldId="2134804370"/>
            <ac:graphicFrameMk id="148" creationId="{55C467C7-6143-B316-0783-24758379F6FF}"/>
          </ac:graphicFrameMkLst>
        </pc:graphicFrameChg>
        <pc:graphicFrameChg chg="add del mod ord replST">
          <ac:chgData name="Wenwen Zhang" userId="9dd81366-5d6f-445a-b031-6ea562624431" providerId="ADAL" clId="{D6FBF965-026B-43DA-A554-C6861A0A35E4}" dt="2023-02-02T11:55:22.542" v="123783"/>
          <ac:graphicFrameMkLst>
            <pc:docMk/>
            <pc:sldMk cId="1589772229" sldId="2134804370"/>
            <ac:graphicFrameMk id="150" creationId="{5A814627-592C-6349-28FE-5D6123337E0B}"/>
          </ac:graphicFrameMkLst>
        </pc:graphicFrameChg>
        <pc:graphicFrameChg chg="add del mod ord replST">
          <ac:chgData name="Wenwen Zhang" userId="9dd81366-5d6f-445a-b031-6ea562624431" providerId="ADAL" clId="{D6FBF965-026B-43DA-A554-C6861A0A35E4}" dt="2023-02-01T19:12:51.225" v="38287"/>
          <ac:graphicFrameMkLst>
            <pc:docMk/>
            <pc:sldMk cId="1589772229" sldId="2134804370"/>
            <ac:graphicFrameMk id="151" creationId="{D822D065-C00D-8CAB-6977-ECB1BA77F67E}"/>
          </ac:graphicFrameMkLst>
        </pc:graphicFrameChg>
        <pc:graphicFrameChg chg="add del mod ord replST">
          <ac:chgData name="Wenwen Zhang" userId="9dd81366-5d6f-445a-b031-6ea562624431" providerId="ADAL" clId="{D6FBF965-026B-43DA-A554-C6861A0A35E4}" dt="2023-02-02T11:55:23.574" v="123902"/>
          <ac:graphicFrameMkLst>
            <pc:docMk/>
            <pc:sldMk cId="1589772229" sldId="2134804370"/>
            <ac:graphicFrameMk id="152" creationId="{70940CCA-A483-EEEC-DE3B-150E5BE5A72C}"/>
          </ac:graphicFrameMkLst>
        </pc:graphicFrameChg>
        <pc:graphicFrameChg chg="add del mod ord replST">
          <ac:chgData name="Wenwen Zhang" userId="9dd81366-5d6f-445a-b031-6ea562624431" providerId="ADAL" clId="{D6FBF965-026B-43DA-A554-C6861A0A35E4}" dt="2023-02-01T19:12:54.193" v="38420"/>
          <ac:graphicFrameMkLst>
            <pc:docMk/>
            <pc:sldMk cId="1589772229" sldId="2134804370"/>
            <ac:graphicFrameMk id="153" creationId="{878B39E3-44A9-725B-6ABE-F2DA765F9EC3}"/>
          </ac:graphicFrameMkLst>
        </pc:graphicFrameChg>
        <pc:graphicFrameChg chg="add del mod ord replST">
          <ac:chgData name="Wenwen Zhang" userId="9dd81366-5d6f-445a-b031-6ea562624431" providerId="ADAL" clId="{D6FBF965-026B-43DA-A554-C6861A0A35E4}" dt="2023-02-02T11:55:26.737" v="124034"/>
          <ac:graphicFrameMkLst>
            <pc:docMk/>
            <pc:sldMk cId="1589772229" sldId="2134804370"/>
            <ac:graphicFrameMk id="154" creationId="{E1BB407D-751E-79FC-F576-D04ADB4B60FA}"/>
          </ac:graphicFrameMkLst>
        </pc:graphicFrameChg>
        <pc:graphicFrameChg chg="add del mod ord replST">
          <ac:chgData name="Wenwen Zhang" userId="9dd81366-5d6f-445a-b031-6ea562624431" providerId="ADAL" clId="{D6FBF965-026B-43DA-A554-C6861A0A35E4}" dt="2023-02-01T19:12:56.881" v="38549"/>
          <ac:graphicFrameMkLst>
            <pc:docMk/>
            <pc:sldMk cId="1589772229" sldId="2134804370"/>
            <ac:graphicFrameMk id="155" creationId="{9D366919-2E96-6658-C16F-4E8F24D1F67E}"/>
          </ac:graphicFrameMkLst>
        </pc:graphicFrameChg>
        <pc:graphicFrameChg chg="add del mod ord replST">
          <ac:chgData name="Wenwen Zhang" userId="9dd81366-5d6f-445a-b031-6ea562624431" providerId="ADAL" clId="{D6FBF965-026B-43DA-A554-C6861A0A35E4}" dt="2023-02-02T11:55:40.172" v="124168"/>
          <ac:graphicFrameMkLst>
            <pc:docMk/>
            <pc:sldMk cId="1589772229" sldId="2134804370"/>
            <ac:graphicFrameMk id="156" creationId="{E07AAB42-B06E-01E2-73AB-94873E7917B2}"/>
          </ac:graphicFrameMkLst>
        </pc:graphicFrameChg>
        <pc:graphicFrameChg chg="add del mod ord replST">
          <ac:chgData name="Wenwen Zhang" userId="9dd81366-5d6f-445a-b031-6ea562624431" providerId="ADAL" clId="{D6FBF965-026B-43DA-A554-C6861A0A35E4}" dt="2023-02-01T19:13:00.068" v="38674"/>
          <ac:graphicFrameMkLst>
            <pc:docMk/>
            <pc:sldMk cId="1589772229" sldId="2134804370"/>
            <ac:graphicFrameMk id="157" creationId="{962C88D9-B911-1596-E049-0BF15C4C53F4}"/>
          </ac:graphicFrameMkLst>
        </pc:graphicFrameChg>
        <pc:graphicFrameChg chg="add del mod ord replST">
          <ac:chgData name="Wenwen Zhang" userId="9dd81366-5d6f-445a-b031-6ea562624431" providerId="ADAL" clId="{D6FBF965-026B-43DA-A554-C6861A0A35E4}" dt="2023-02-02T11:55:43.612" v="124290"/>
          <ac:graphicFrameMkLst>
            <pc:docMk/>
            <pc:sldMk cId="1589772229" sldId="2134804370"/>
            <ac:graphicFrameMk id="158" creationId="{8E7AABEE-51A2-BDC2-FF25-E6AA57387585}"/>
          </ac:graphicFrameMkLst>
        </pc:graphicFrameChg>
        <pc:graphicFrameChg chg="add del mod ord replST">
          <ac:chgData name="Wenwen Zhang" userId="9dd81366-5d6f-445a-b031-6ea562624431" providerId="ADAL" clId="{D6FBF965-026B-43DA-A554-C6861A0A35E4}" dt="2023-02-01T19:13:03.078" v="38795"/>
          <ac:graphicFrameMkLst>
            <pc:docMk/>
            <pc:sldMk cId="1589772229" sldId="2134804370"/>
            <ac:graphicFrameMk id="159" creationId="{B4603301-9B0E-D331-A9D7-59B13AE5780A}"/>
          </ac:graphicFrameMkLst>
        </pc:graphicFrameChg>
        <pc:graphicFrameChg chg="add del mod ord replST">
          <ac:chgData name="Wenwen Zhang" userId="9dd81366-5d6f-445a-b031-6ea562624431" providerId="ADAL" clId="{D6FBF965-026B-43DA-A554-C6861A0A35E4}" dt="2023-02-02T12:01:18.759" v="132294"/>
          <ac:graphicFrameMkLst>
            <pc:docMk/>
            <pc:sldMk cId="1589772229" sldId="2134804370"/>
            <ac:graphicFrameMk id="160" creationId="{FA1CDF3E-784B-B373-BCA1-6DAB18DB7A35}"/>
          </ac:graphicFrameMkLst>
        </pc:graphicFrameChg>
        <pc:graphicFrameChg chg="add del mod ord replST">
          <ac:chgData name="Wenwen Zhang" userId="9dd81366-5d6f-445a-b031-6ea562624431" providerId="ADAL" clId="{D6FBF965-026B-43DA-A554-C6861A0A35E4}" dt="2023-02-01T19:13:06.036" v="38912"/>
          <ac:graphicFrameMkLst>
            <pc:docMk/>
            <pc:sldMk cId="1589772229" sldId="2134804370"/>
            <ac:graphicFrameMk id="161" creationId="{09B24625-7DB9-DCEF-30E6-AFBD0C03AF97}"/>
          </ac:graphicFrameMkLst>
        </pc:graphicFrameChg>
        <pc:graphicFrameChg chg="add mod ord replST delST">
          <ac:chgData name="Wenwen Zhang" userId="9dd81366-5d6f-445a-b031-6ea562624431" providerId="ADAL" clId="{D6FBF965-026B-43DA-A554-C6861A0A35E4}" dt="2023-02-02T11:56:23.249" v="124642"/>
          <ac:graphicFrameMkLst>
            <pc:docMk/>
            <pc:sldMk cId="1589772229" sldId="2134804370"/>
            <ac:graphicFrameMk id="162" creationId="{01E22BBE-DB4B-0ED9-C138-355E63EBE6B7}"/>
          </ac:graphicFrameMkLst>
        </pc:graphicFrameChg>
        <pc:graphicFrameChg chg="add del mod ord replST">
          <ac:chgData name="Wenwen Zhang" userId="9dd81366-5d6f-445a-b031-6ea562624431" providerId="ADAL" clId="{D6FBF965-026B-43DA-A554-C6861A0A35E4}" dt="2023-02-01T19:13:09.784" v="39025"/>
          <ac:graphicFrameMkLst>
            <pc:docMk/>
            <pc:sldMk cId="1589772229" sldId="2134804370"/>
            <ac:graphicFrameMk id="163" creationId="{9CB52806-1886-DF44-1B24-A1D557A9EF88}"/>
          </ac:graphicFrameMkLst>
        </pc:graphicFrameChg>
        <pc:graphicFrameChg chg="add del mod ord replST delST">
          <ac:chgData name="Wenwen Zhang" userId="9dd81366-5d6f-445a-b031-6ea562624431" providerId="ADAL" clId="{D6FBF965-026B-43DA-A554-C6861A0A35E4}" dt="2023-02-02T11:56:39.718" v="131372"/>
          <ac:graphicFrameMkLst>
            <pc:docMk/>
            <pc:sldMk cId="1589772229" sldId="2134804370"/>
            <ac:graphicFrameMk id="164" creationId="{2FD6B73B-CA44-4654-7855-60B9F44BDA2C}"/>
          </ac:graphicFrameMkLst>
        </pc:graphicFrameChg>
        <pc:graphicFrameChg chg="add del mod ord replST">
          <ac:chgData name="Wenwen Zhang" userId="9dd81366-5d6f-445a-b031-6ea562624431" providerId="ADAL" clId="{D6FBF965-026B-43DA-A554-C6861A0A35E4}" dt="2023-02-01T19:13:44.658" v="39317"/>
          <ac:graphicFrameMkLst>
            <pc:docMk/>
            <pc:sldMk cId="1589772229" sldId="2134804370"/>
            <ac:graphicFrameMk id="165" creationId="{4C73AFFE-3A57-7453-880C-2152752E6A00}"/>
          </ac:graphicFrameMkLst>
        </pc:graphicFrameChg>
        <pc:graphicFrameChg chg="add del mod ord replST">
          <ac:chgData name="Wenwen Zhang" userId="9dd81366-5d6f-445a-b031-6ea562624431" providerId="ADAL" clId="{D6FBF965-026B-43DA-A554-C6861A0A35E4}" dt="2023-02-01T21:09:13.914" v="64640"/>
          <ac:graphicFrameMkLst>
            <pc:docMk/>
            <pc:sldMk cId="1589772229" sldId="2134804370"/>
            <ac:graphicFrameMk id="167" creationId="{8FCDC6A9-420A-22EA-DD9E-3B87BD9979A2}"/>
          </ac:graphicFrameMkLst>
        </pc:graphicFrameChg>
        <pc:graphicFrameChg chg="add del mod ord replST">
          <ac:chgData name="Wenwen Zhang" userId="9dd81366-5d6f-445a-b031-6ea562624431" providerId="ADAL" clId="{D6FBF965-026B-43DA-A554-C6861A0A35E4}" dt="2023-02-01T21:18:12.792" v="64855"/>
          <ac:graphicFrameMkLst>
            <pc:docMk/>
            <pc:sldMk cId="1589772229" sldId="2134804370"/>
            <ac:graphicFrameMk id="169" creationId="{A911A2A0-DAC2-723F-BE70-EDA234875876}"/>
          </ac:graphicFrameMkLst>
        </pc:graphicFrameChg>
        <pc:graphicFrameChg chg="add del mod ord replST">
          <ac:chgData name="Wenwen Zhang" userId="9dd81366-5d6f-445a-b031-6ea562624431" providerId="ADAL" clId="{D6FBF965-026B-43DA-A554-C6861A0A35E4}" dt="2023-02-01T21:18:15.847" v="65024"/>
          <ac:graphicFrameMkLst>
            <pc:docMk/>
            <pc:sldMk cId="1589772229" sldId="2134804370"/>
            <ac:graphicFrameMk id="171" creationId="{FF2977EB-5889-286C-CB95-9C9CC08B1FA5}"/>
          </ac:graphicFrameMkLst>
        </pc:graphicFrameChg>
        <pc:graphicFrameChg chg="add del mod ord replST">
          <ac:chgData name="Wenwen Zhang" userId="9dd81366-5d6f-445a-b031-6ea562624431" providerId="ADAL" clId="{D6FBF965-026B-43DA-A554-C6861A0A35E4}" dt="2023-02-01T21:18:19.999" v="65147"/>
          <ac:graphicFrameMkLst>
            <pc:docMk/>
            <pc:sldMk cId="1589772229" sldId="2134804370"/>
            <ac:graphicFrameMk id="173" creationId="{977EC73A-802E-1082-6607-F6461DBA214C}"/>
          </ac:graphicFrameMkLst>
        </pc:graphicFrameChg>
        <pc:graphicFrameChg chg="add del mod ord replST">
          <ac:chgData name="Wenwen Zhang" userId="9dd81366-5d6f-445a-b031-6ea562624431" providerId="ADAL" clId="{D6FBF965-026B-43DA-A554-C6861A0A35E4}" dt="2023-02-01T21:18:28.388" v="65304"/>
          <ac:graphicFrameMkLst>
            <pc:docMk/>
            <pc:sldMk cId="1589772229" sldId="2134804370"/>
            <ac:graphicFrameMk id="175" creationId="{8E50424F-F811-E6D7-3C98-C91D2E34BB21}"/>
          </ac:graphicFrameMkLst>
        </pc:graphicFrameChg>
        <pc:graphicFrameChg chg="add del mod ord replST">
          <ac:chgData name="Wenwen Zhang" userId="9dd81366-5d6f-445a-b031-6ea562624431" providerId="ADAL" clId="{D6FBF965-026B-43DA-A554-C6861A0A35E4}" dt="2023-02-01T21:19:00.278" v="65453"/>
          <ac:graphicFrameMkLst>
            <pc:docMk/>
            <pc:sldMk cId="1589772229" sldId="2134804370"/>
            <ac:graphicFrameMk id="178" creationId="{A66015BC-3516-F083-B8AB-F999062F8B17}"/>
          </ac:graphicFrameMkLst>
        </pc:graphicFrameChg>
        <pc:graphicFrameChg chg="add del mod ord replST">
          <ac:chgData name="Wenwen Zhang" userId="9dd81366-5d6f-445a-b031-6ea562624431" providerId="ADAL" clId="{D6FBF965-026B-43DA-A554-C6861A0A35E4}" dt="2023-02-01T21:19:28.035" v="70513"/>
          <ac:graphicFrameMkLst>
            <pc:docMk/>
            <pc:sldMk cId="1589772229" sldId="2134804370"/>
            <ac:graphicFrameMk id="181" creationId="{776EB690-9455-A75E-0D2D-91C3A73DA294}"/>
          </ac:graphicFrameMkLst>
        </pc:graphicFrameChg>
        <pc:graphicFrameChg chg="add del mod ord replST">
          <ac:chgData name="Wenwen Zhang" userId="9dd81366-5d6f-445a-b031-6ea562624431" providerId="ADAL" clId="{D6FBF965-026B-43DA-A554-C6861A0A35E4}" dt="2023-02-01T21:24:09.412" v="78018"/>
          <ac:graphicFrameMkLst>
            <pc:docMk/>
            <pc:sldMk cId="1589772229" sldId="2134804370"/>
            <ac:graphicFrameMk id="350" creationId="{E298FAEF-FCA7-6E61-5A72-B63DB495228D}"/>
          </ac:graphicFrameMkLst>
        </pc:graphicFrameChg>
        <pc:graphicFrameChg chg="add del mod ord replST delST">
          <ac:chgData name="Wenwen Zhang" userId="9dd81366-5d6f-445a-b031-6ea562624431" providerId="ADAL" clId="{D6FBF965-026B-43DA-A554-C6861A0A35E4}" dt="2023-02-01T19:00:53.241" v="27861"/>
          <ac:graphicFrameMkLst>
            <pc:docMk/>
            <pc:sldMk cId="1589772229" sldId="2134804370"/>
            <ac:graphicFrameMk id="512" creationId="{B690E36C-8C96-0A3B-3260-8878A4684301}"/>
          </ac:graphicFrameMkLst>
        </pc:graphicFrameChg>
        <pc:graphicFrameChg chg="add del mod ord replST delST">
          <ac:chgData name="Wenwen Zhang" userId="9dd81366-5d6f-445a-b031-6ea562624431" providerId="ADAL" clId="{D6FBF965-026B-43DA-A554-C6861A0A35E4}" dt="2023-02-01T19:00:52.659" v="27365"/>
          <ac:graphicFrameMkLst>
            <pc:docMk/>
            <pc:sldMk cId="1589772229" sldId="2134804370"/>
            <ac:graphicFrameMk id="518" creationId="{46BEB168-D140-AD12-FE56-6F6E9F8C6CD3}"/>
          </ac:graphicFrameMkLst>
        </pc:graphicFrameChg>
        <pc:graphicFrameChg chg="add mod ord replST delST">
          <ac:chgData name="Wenwen Zhang" userId="9dd81366-5d6f-445a-b031-6ea562624431" providerId="ADAL" clId="{D6FBF965-026B-43DA-A554-C6861A0A35E4}" dt="2023-02-01T19:00:52.124" v="27111"/>
          <ac:graphicFrameMkLst>
            <pc:docMk/>
            <pc:sldMk cId="1589772229" sldId="2134804370"/>
            <ac:graphicFrameMk id="520" creationId="{A75E26FF-DB7C-E582-4C9C-31FC48947FE6}"/>
          </ac:graphicFrameMkLst>
        </pc:graphicFrameChg>
        <pc:graphicFrameChg chg="add del mod ord replST">
          <ac:chgData name="Wenwen Zhang" userId="9dd81366-5d6f-445a-b031-6ea562624431" providerId="ADAL" clId="{D6FBF965-026B-43DA-A554-C6861A0A35E4}" dt="2023-02-01T19:06:34.183" v="28451"/>
          <ac:graphicFrameMkLst>
            <pc:docMk/>
            <pc:sldMk cId="1589772229" sldId="2134804370"/>
            <ac:graphicFrameMk id="523" creationId="{DC5013F1-4E0D-9386-A1F5-ED5B92B09034}"/>
          </ac:graphicFrameMkLst>
        </pc:graphicFrameChg>
        <pc:graphicFrameChg chg="add del mod ord replST">
          <ac:chgData name="Wenwen Zhang" userId="9dd81366-5d6f-445a-b031-6ea562624431" providerId="ADAL" clId="{D6FBF965-026B-43DA-A554-C6861A0A35E4}" dt="2023-02-01T19:06:35.841" v="28551"/>
          <ac:graphicFrameMkLst>
            <pc:docMk/>
            <pc:sldMk cId="1589772229" sldId="2134804370"/>
            <ac:graphicFrameMk id="526" creationId="{17CFC164-394B-05A3-31D5-568E0BB0CF76}"/>
          </ac:graphicFrameMkLst>
        </pc:graphicFrameChg>
        <pc:graphicFrameChg chg="add del mod ord replST">
          <ac:chgData name="Wenwen Zhang" userId="9dd81366-5d6f-445a-b031-6ea562624431" providerId="ADAL" clId="{D6FBF965-026B-43DA-A554-C6861A0A35E4}" dt="2023-02-01T19:06:37.790" v="28661"/>
          <ac:graphicFrameMkLst>
            <pc:docMk/>
            <pc:sldMk cId="1589772229" sldId="2134804370"/>
            <ac:graphicFrameMk id="528" creationId="{CC329ACC-E2E9-18AF-92E0-E278ED20A0C4}"/>
          </ac:graphicFrameMkLst>
        </pc:graphicFrameChg>
        <pc:graphicFrameChg chg="add del mod ord replST">
          <ac:chgData name="Wenwen Zhang" userId="9dd81366-5d6f-445a-b031-6ea562624431" providerId="ADAL" clId="{D6FBF965-026B-43DA-A554-C6861A0A35E4}" dt="2023-02-01T19:06:50.148" v="28868"/>
          <ac:graphicFrameMkLst>
            <pc:docMk/>
            <pc:sldMk cId="1589772229" sldId="2134804370"/>
            <ac:graphicFrameMk id="530" creationId="{5F1D27B1-B7C1-2C1C-6FF1-7D32B69115EE}"/>
          </ac:graphicFrameMkLst>
        </pc:graphicFrameChg>
        <pc:graphicFrameChg chg="add del mod ord replST">
          <ac:chgData name="Wenwen Zhang" userId="9dd81366-5d6f-445a-b031-6ea562624431" providerId="ADAL" clId="{D6FBF965-026B-43DA-A554-C6861A0A35E4}" dt="2023-02-01T19:06:55.265" v="28999"/>
          <ac:graphicFrameMkLst>
            <pc:docMk/>
            <pc:sldMk cId="1589772229" sldId="2134804370"/>
            <ac:graphicFrameMk id="533" creationId="{5DD60370-6933-C7A3-C4B0-15DA7F6F5C2F}"/>
          </ac:graphicFrameMkLst>
        </pc:graphicFrameChg>
        <pc:graphicFrameChg chg="add del mod ord replST">
          <ac:chgData name="Wenwen Zhang" userId="9dd81366-5d6f-445a-b031-6ea562624431" providerId="ADAL" clId="{D6FBF965-026B-43DA-A554-C6861A0A35E4}" dt="2023-02-01T19:06:55.512" v="29118"/>
          <ac:graphicFrameMkLst>
            <pc:docMk/>
            <pc:sldMk cId="1589772229" sldId="2134804370"/>
            <ac:graphicFrameMk id="535" creationId="{143D7855-9EAE-8F61-8541-7BC447CA7AF1}"/>
          </ac:graphicFrameMkLst>
        </pc:graphicFrameChg>
        <pc:graphicFrameChg chg="add del mod ord replST">
          <ac:chgData name="Wenwen Zhang" userId="9dd81366-5d6f-445a-b031-6ea562624431" providerId="ADAL" clId="{D6FBF965-026B-43DA-A554-C6861A0A35E4}" dt="2023-02-01T19:07:22.021" v="29236"/>
          <ac:graphicFrameMkLst>
            <pc:docMk/>
            <pc:sldMk cId="1589772229" sldId="2134804370"/>
            <ac:graphicFrameMk id="538" creationId="{4ECAFA4C-72F1-75A6-4E65-64A477CA0B62}"/>
          </ac:graphicFrameMkLst>
        </pc:graphicFrameChg>
        <pc:graphicFrameChg chg="add del mod ord replST">
          <ac:chgData name="Wenwen Zhang" userId="9dd81366-5d6f-445a-b031-6ea562624431" providerId="ADAL" clId="{D6FBF965-026B-43DA-A554-C6861A0A35E4}" dt="2023-02-01T19:07:41.133" v="29434"/>
          <ac:graphicFrameMkLst>
            <pc:docMk/>
            <pc:sldMk cId="1589772229" sldId="2134804370"/>
            <ac:graphicFrameMk id="540" creationId="{C3BDCF6F-5D9D-8A8C-A274-684EE7750CE5}"/>
          </ac:graphicFrameMkLst>
        </pc:graphicFrameChg>
        <pc:graphicFrameChg chg="add del mod ord replST">
          <ac:chgData name="Wenwen Zhang" userId="9dd81366-5d6f-445a-b031-6ea562624431" providerId="ADAL" clId="{D6FBF965-026B-43DA-A554-C6861A0A35E4}" dt="2023-02-01T19:07:42.096" v="29558"/>
          <ac:graphicFrameMkLst>
            <pc:docMk/>
            <pc:sldMk cId="1589772229" sldId="2134804370"/>
            <ac:graphicFrameMk id="543" creationId="{6D939EEF-C271-9CB8-3A5B-568F5BE88DC5}"/>
          </ac:graphicFrameMkLst>
        </pc:graphicFrameChg>
        <pc:graphicFrameChg chg="add del mod ord replST">
          <ac:chgData name="Wenwen Zhang" userId="9dd81366-5d6f-445a-b031-6ea562624431" providerId="ADAL" clId="{D6FBF965-026B-43DA-A554-C6861A0A35E4}" dt="2023-02-01T19:07:43.143" v="29665"/>
          <ac:graphicFrameMkLst>
            <pc:docMk/>
            <pc:sldMk cId="1589772229" sldId="2134804370"/>
            <ac:graphicFrameMk id="545" creationId="{CE760756-8AEF-1B31-ECCB-D47091B10E2E}"/>
          </ac:graphicFrameMkLst>
        </pc:graphicFrameChg>
        <pc:graphicFrameChg chg="add del mod ord replST">
          <ac:chgData name="Wenwen Zhang" userId="9dd81366-5d6f-445a-b031-6ea562624431" providerId="ADAL" clId="{D6FBF965-026B-43DA-A554-C6861A0A35E4}" dt="2023-02-01T19:07:47.926" v="29762"/>
          <ac:graphicFrameMkLst>
            <pc:docMk/>
            <pc:sldMk cId="1589772229" sldId="2134804370"/>
            <ac:graphicFrameMk id="547" creationId="{46EF6AE5-EC36-744A-6D86-E6E0ACC1D464}"/>
          </ac:graphicFrameMkLst>
        </pc:graphicFrameChg>
        <pc:graphicFrameChg chg="add del mod ord replST">
          <ac:chgData name="Wenwen Zhang" userId="9dd81366-5d6f-445a-b031-6ea562624431" providerId="ADAL" clId="{D6FBF965-026B-43DA-A554-C6861A0A35E4}" dt="2023-02-01T19:07:51.643" v="29869"/>
          <ac:graphicFrameMkLst>
            <pc:docMk/>
            <pc:sldMk cId="1589772229" sldId="2134804370"/>
            <ac:graphicFrameMk id="549" creationId="{FDEC8E4F-ED68-C90B-FBB2-86FD872CF292}"/>
          </ac:graphicFrameMkLst>
        </pc:graphicFrameChg>
        <pc:graphicFrameChg chg="add del mod ord replST">
          <ac:chgData name="Wenwen Zhang" userId="9dd81366-5d6f-445a-b031-6ea562624431" providerId="ADAL" clId="{D6FBF965-026B-43DA-A554-C6861A0A35E4}" dt="2023-02-01T19:10:49.478" v="31194"/>
          <ac:graphicFrameMkLst>
            <pc:docMk/>
            <pc:sldMk cId="1589772229" sldId="2134804370"/>
            <ac:graphicFrameMk id="551" creationId="{BA8D90CE-5EC4-8AF0-1B7D-693C0903757D}"/>
          </ac:graphicFrameMkLst>
        </pc:graphicFrameChg>
        <pc:graphicFrameChg chg="add del mod ord replST">
          <ac:chgData name="Wenwen Zhang" userId="9dd81366-5d6f-445a-b031-6ea562624431" providerId="ADAL" clId="{D6FBF965-026B-43DA-A554-C6861A0A35E4}" dt="2023-02-01T19:10:50.327" v="31319"/>
          <ac:graphicFrameMkLst>
            <pc:docMk/>
            <pc:sldMk cId="1589772229" sldId="2134804370"/>
            <ac:graphicFrameMk id="568" creationId="{52AC09FE-CDF6-8668-BB8A-0AF2D072A4EE}"/>
          </ac:graphicFrameMkLst>
        </pc:graphicFrameChg>
        <pc:graphicFrameChg chg="add del mod ord replST">
          <ac:chgData name="Wenwen Zhang" userId="9dd81366-5d6f-445a-b031-6ea562624431" providerId="ADAL" clId="{D6FBF965-026B-43DA-A554-C6861A0A35E4}" dt="2023-02-01T19:10:51.682" v="31458"/>
          <ac:graphicFrameMkLst>
            <pc:docMk/>
            <pc:sldMk cId="1589772229" sldId="2134804370"/>
            <ac:graphicFrameMk id="570" creationId="{4AC6B0EA-E895-5CB6-BF8E-C302D63F1E61}"/>
          </ac:graphicFrameMkLst>
        </pc:graphicFrameChg>
        <pc:graphicFrameChg chg="add del mod ord replST">
          <ac:chgData name="Wenwen Zhang" userId="9dd81366-5d6f-445a-b031-6ea562624431" providerId="ADAL" clId="{D6FBF965-026B-43DA-A554-C6861A0A35E4}" dt="2023-02-01T19:10:59.771" v="32618"/>
          <ac:graphicFrameMkLst>
            <pc:docMk/>
            <pc:sldMk cId="1589772229" sldId="2134804370"/>
            <ac:graphicFrameMk id="572" creationId="{0267EC5C-22BE-AFF9-F62D-78BC52317367}"/>
          </ac:graphicFrameMkLst>
        </pc:graphicFrameChg>
        <pc:graphicFrameChg chg="add mod ord replST delST">
          <ac:chgData name="Wenwen Zhang" userId="9dd81366-5d6f-445a-b031-6ea562624431" providerId="ADAL" clId="{D6FBF965-026B-43DA-A554-C6861A0A35E4}" dt="2023-02-01T21:19:22.496" v="68722"/>
          <ac:graphicFrameMkLst>
            <pc:docMk/>
            <pc:sldMk cId="1589772229" sldId="2134804370"/>
            <ac:graphicFrameMk id="713" creationId="{5FDC80B2-1615-CAAE-F922-8A40199BD599}"/>
          </ac:graphicFrameMkLst>
        </pc:graphicFrameChg>
        <pc:graphicFrameChg chg="add mod ord replST delST">
          <ac:chgData name="Wenwen Zhang" userId="9dd81366-5d6f-445a-b031-6ea562624431" providerId="ADAL" clId="{D6FBF965-026B-43DA-A554-C6861A0A35E4}" dt="2023-02-02T11:56:39.178" v="131223"/>
          <ac:graphicFrameMkLst>
            <pc:docMk/>
            <pc:sldMk cId="1589772229" sldId="2134804370"/>
            <ac:graphicFrameMk id="728" creationId="{892DF5D3-69CD-BC1D-26A9-9A6EC7713438}"/>
          </ac:graphicFrameMkLst>
        </pc:graphicFrameChg>
        <pc:graphicFrameChg chg="add del mod ord replST">
          <ac:chgData name="Wenwen Zhang" userId="9dd81366-5d6f-445a-b031-6ea562624431" providerId="ADAL" clId="{D6FBF965-026B-43DA-A554-C6861A0A35E4}" dt="2023-02-01T21:19:38.632" v="70786"/>
          <ac:graphicFrameMkLst>
            <pc:docMk/>
            <pc:sldMk cId="1589772229" sldId="2134804370"/>
            <ac:graphicFrameMk id="730" creationId="{3F9845ED-5137-C74D-11C5-3806F3F22CFF}"/>
          </ac:graphicFrameMkLst>
        </pc:graphicFrameChg>
        <pc:graphicFrameChg chg="add mod ord replST delST">
          <ac:chgData name="Wenwen Zhang" userId="9dd81366-5d6f-445a-b031-6ea562624431" providerId="ADAL" clId="{D6FBF965-026B-43DA-A554-C6861A0A35E4}" dt="2023-02-02T11:57:07.354" v="131854"/>
          <ac:graphicFrameMkLst>
            <pc:docMk/>
            <pc:sldMk cId="1589772229" sldId="2134804370"/>
            <ac:graphicFrameMk id="730" creationId="{5B76A6E6-4602-FA65-421F-80C8E610D8E6}"/>
          </ac:graphicFrameMkLst>
        </pc:graphicFrameChg>
        <pc:graphicFrameChg chg="add del mod ord replST">
          <ac:chgData name="Wenwen Zhang" userId="9dd81366-5d6f-445a-b031-6ea562624431" providerId="ADAL" clId="{D6FBF965-026B-43DA-A554-C6861A0A35E4}" dt="2023-02-01T21:19:41.688" v="70966"/>
          <ac:graphicFrameMkLst>
            <pc:docMk/>
            <pc:sldMk cId="1589772229" sldId="2134804370"/>
            <ac:graphicFrameMk id="733" creationId="{17D02656-5A89-E5CE-4019-988CB8017188}"/>
          </ac:graphicFrameMkLst>
        </pc:graphicFrameChg>
        <pc:graphicFrameChg chg="add del mod ord replST">
          <ac:chgData name="Wenwen Zhang" userId="9dd81366-5d6f-445a-b031-6ea562624431" providerId="ADAL" clId="{D6FBF965-026B-43DA-A554-C6861A0A35E4}" dt="2023-02-01T21:19:42.197" v="71159"/>
          <ac:graphicFrameMkLst>
            <pc:docMk/>
            <pc:sldMk cId="1589772229" sldId="2134804370"/>
            <ac:graphicFrameMk id="735" creationId="{05CAB954-4F6D-D222-409A-378A2F52A400}"/>
          </ac:graphicFrameMkLst>
        </pc:graphicFrameChg>
        <pc:graphicFrameChg chg="add del mod ord replST">
          <ac:chgData name="Wenwen Zhang" userId="9dd81366-5d6f-445a-b031-6ea562624431" providerId="ADAL" clId="{D6FBF965-026B-43DA-A554-C6861A0A35E4}" dt="2023-02-02T12:01:27.969" v="132443"/>
          <ac:graphicFrameMkLst>
            <pc:docMk/>
            <pc:sldMk cId="1589772229" sldId="2134804370"/>
            <ac:graphicFrameMk id="736" creationId="{14EC069E-D962-0020-3DB6-425DD57B00E1}"/>
          </ac:graphicFrameMkLst>
        </pc:graphicFrameChg>
        <pc:graphicFrameChg chg="add del mod ord replST">
          <ac:chgData name="Wenwen Zhang" userId="9dd81366-5d6f-445a-b031-6ea562624431" providerId="ADAL" clId="{D6FBF965-026B-43DA-A554-C6861A0A35E4}" dt="2023-02-01T21:23:25.607" v="71287"/>
          <ac:graphicFrameMkLst>
            <pc:docMk/>
            <pc:sldMk cId="1589772229" sldId="2134804370"/>
            <ac:graphicFrameMk id="737" creationId="{D478C431-5211-6F73-ED86-BD03B28183A2}"/>
          </ac:graphicFrameMkLst>
        </pc:graphicFrameChg>
        <pc:graphicFrameChg chg="add del mod ord replST">
          <ac:chgData name="Wenwen Zhang" userId="9dd81366-5d6f-445a-b031-6ea562624431" providerId="ADAL" clId="{D6FBF965-026B-43DA-A554-C6861A0A35E4}" dt="2023-02-02T12:01:42.546" v="132574"/>
          <ac:graphicFrameMkLst>
            <pc:docMk/>
            <pc:sldMk cId="1589772229" sldId="2134804370"/>
            <ac:graphicFrameMk id="738" creationId="{4F9DC1BC-971B-6299-3620-F89C129A6529}"/>
          </ac:graphicFrameMkLst>
        </pc:graphicFrameChg>
        <pc:graphicFrameChg chg="add del mod ord replST">
          <ac:chgData name="Wenwen Zhang" userId="9dd81366-5d6f-445a-b031-6ea562624431" providerId="ADAL" clId="{D6FBF965-026B-43DA-A554-C6861A0A35E4}" dt="2023-02-01T21:23:29.423" v="71460"/>
          <ac:graphicFrameMkLst>
            <pc:docMk/>
            <pc:sldMk cId="1589772229" sldId="2134804370"/>
            <ac:graphicFrameMk id="739" creationId="{7E0F2A1B-8F43-A761-8621-D183B35113D2}"/>
          </ac:graphicFrameMkLst>
        </pc:graphicFrameChg>
        <pc:graphicFrameChg chg="add del mod ord replST">
          <ac:chgData name="Wenwen Zhang" userId="9dd81366-5d6f-445a-b031-6ea562624431" providerId="ADAL" clId="{D6FBF965-026B-43DA-A554-C6861A0A35E4}" dt="2023-02-02T12:02:02.951" v="132714"/>
          <ac:graphicFrameMkLst>
            <pc:docMk/>
            <pc:sldMk cId="1589772229" sldId="2134804370"/>
            <ac:graphicFrameMk id="740" creationId="{DC7F6038-907A-2CA2-F67B-A7A09DAA7612}"/>
          </ac:graphicFrameMkLst>
        </pc:graphicFrameChg>
        <pc:graphicFrameChg chg="add del mod ord replST">
          <ac:chgData name="Wenwen Zhang" userId="9dd81366-5d6f-445a-b031-6ea562624431" providerId="ADAL" clId="{D6FBF965-026B-43DA-A554-C6861A0A35E4}" dt="2023-02-01T21:23:58.311" v="71585"/>
          <ac:graphicFrameMkLst>
            <pc:docMk/>
            <pc:sldMk cId="1589772229" sldId="2134804370"/>
            <ac:graphicFrameMk id="741" creationId="{52A8C081-8E7D-3B95-33F7-A7AAE4DFF951}"/>
          </ac:graphicFrameMkLst>
        </pc:graphicFrameChg>
        <pc:graphicFrameChg chg="add del mod ord replST">
          <ac:chgData name="Wenwen Zhang" userId="9dd81366-5d6f-445a-b031-6ea562624431" providerId="ADAL" clId="{D6FBF965-026B-43DA-A554-C6861A0A35E4}" dt="2023-02-02T12:02:03.713" v="132855"/>
          <ac:graphicFrameMkLst>
            <pc:docMk/>
            <pc:sldMk cId="1589772229" sldId="2134804370"/>
            <ac:graphicFrameMk id="742" creationId="{146A1316-08C4-F61B-ED8A-8996853FF702}"/>
          </ac:graphicFrameMkLst>
        </pc:graphicFrameChg>
        <pc:graphicFrameChg chg="add del mod ord replST">
          <ac:chgData name="Wenwen Zhang" userId="9dd81366-5d6f-445a-b031-6ea562624431" providerId="ADAL" clId="{D6FBF965-026B-43DA-A554-C6861A0A35E4}" dt="2023-02-01T21:24:03.072" v="73694"/>
          <ac:graphicFrameMkLst>
            <pc:docMk/>
            <pc:sldMk cId="1589772229" sldId="2134804370"/>
            <ac:graphicFrameMk id="743" creationId="{91CCE044-E702-C649-167A-922FC1AD943F}"/>
          </ac:graphicFrameMkLst>
        </pc:graphicFrameChg>
        <pc:graphicFrameChg chg="add del mod ord replST">
          <ac:chgData name="Wenwen Zhang" userId="9dd81366-5d6f-445a-b031-6ea562624431" providerId="ADAL" clId="{D6FBF965-026B-43DA-A554-C6861A0A35E4}" dt="2023-02-02T12:02:04.305" v="132991"/>
          <ac:graphicFrameMkLst>
            <pc:docMk/>
            <pc:sldMk cId="1589772229" sldId="2134804370"/>
            <ac:graphicFrameMk id="745" creationId="{497C860D-6B90-2B6E-7486-AC27A3F41695}"/>
          </ac:graphicFrameMkLst>
        </pc:graphicFrameChg>
        <pc:graphicFrameChg chg="add mod ord replST">
          <ac:chgData name="Wenwen Zhang" userId="9dd81366-5d6f-445a-b031-6ea562624431" providerId="ADAL" clId="{D6FBF965-026B-43DA-A554-C6861A0A35E4}" dt="2023-02-02T12:02:04.321" v="133005"/>
          <ac:graphicFrameMkLst>
            <pc:docMk/>
            <pc:sldMk cId="1589772229" sldId="2134804370"/>
            <ac:graphicFrameMk id="747" creationId="{629DE033-3B3F-65EC-F2AE-3E39455444BF}"/>
          </ac:graphicFrameMkLst>
        </pc:graphicFrameChg>
        <pc:graphicFrameChg chg="del">
          <ac:chgData name="Wenwen Zhang" userId="9dd81366-5d6f-445a-b031-6ea562624431" providerId="ADAL" clId="{D6FBF965-026B-43DA-A554-C6861A0A35E4}" dt="2023-02-01T18:57:09.540" v="23669"/>
          <ac:graphicFrameMkLst>
            <pc:docMk/>
            <pc:sldMk cId="1589772229" sldId="2134804370"/>
            <ac:graphicFrameMk id="766" creationId="{34B5CF30-985E-3A99-A05E-DD7EE333459B}"/>
          </ac:graphicFrameMkLst>
        </pc:graphicFrameChg>
        <pc:graphicFrameChg chg="add del mod ord replST">
          <ac:chgData name="Wenwen Zhang" userId="9dd81366-5d6f-445a-b031-6ea562624431" providerId="ADAL" clId="{D6FBF965-026B-43DA-A554-C6861A0A35E4}" dt="2023-02-01T21:24:19.006" v="78247"/>
          <ac:graphicFrameMkLst>
            <pc:docMk/>
            <pc:sldMk cId="1589772229" sldId="2134804370"/>
            <ac:graphicFrameMk id="776" creationId="{3C1A74B7-7874-E3A5-7B71-149074D2B799}"/>
          </ac:graphicFrameMkLst>
        </pc:graphicFrameChg>
        <pc:graphicFrameChg chg="add del mod ord replST">
          <ac:chgData name="Wenwen Zhang" userId="9dd81366-5d6f-445a-b031-6ea562624431" providerId="ADAL" clId="{D6FBF965-026B-43DA-A554-C6861A0A35E4}" dt="2023-02-01T21:24:32.115" v="78437"/>
          <ac:graphicFrameMkLst>
            <pc:docMk/>
            <pc:sldMk cId="1589772229" sldId="2134804370"/>
            <ac:graphicFrameMk id="779" creationId="{97C882F4-303E-20FC-C5BF-7B8C42B4F8F2}"/>
          </ac:graphicFrameMkLst>
        </pc:graphicFrameChg>
        <pc:graphicFrameChg chg="add del mod ord replST">
          <ac:chgData name="Wenwen Zhang" userId="9dd81366-5d6f-445a-b031-6ea562624431" providerId="ADAL" clId="{D6FBF965-026B-43DA-A554-C6861A0A35E4}" dt="2023-02-01T21:24:39.413" v="78627"/>
          <ac:graphicFrameMkLst>
            <pc:docMk/>
            <pc:sldMk cId="1589772229" sldId="2134804370"/>
            <ac:graphicFrameMk id="781" creationId="{58F8FADA-ECB9-E63F-CF1E-95C57A03C6E9}"/>
          </ac:graphicFrameMkLst>
        </pc:graphicFrameChg>
        <pc:graphicFrameChg chg="add del mod ord replST">
          <ac:chgData name="Wenwen Zhang" userId="9dd81366-5d6f-445a-b031-6ea562624431" providerId="ADAL" clId="{D6FBF965-026B-43DA-A554-C6861A0A35E4}" dt="2023-02-01T21:24:53.557" v="79204"/>
          <ac:graphicFrameMkLst>
            <pc:docMk/>
            <pc:sldMk cId="1589772229" sldId="2134804370"/>
            <ac:graphicFrameMk id="783" creationId="{1E660276-3A48-85FC-6C2C-E7455D412957}"/>
          </ac:graphicFrameMkLst>
        </pc:graphicFrameChg>
        <pc:graphicFrameChg chg="add del mod ord replST">
          <ac:chgData name="Wenwen Zhang" userId="9dd81366-5d6f-445a-b031-6ea562624431" providerId="ADAL" clId="{D6FBF965-026B-43DA-A554-C6861A0A35E4}" dt="2023-02-01T21:24:58.345" v="79397"/>
          <ac:graphicFrameMkLst>
            <pc:docMk/>
            <pc:sldMk cId="1589772229" sldId="2134804370"/>
            <ac:graphicFrameMk id="785" creationId="{D8B23191-778A-B256-23E7-D6C78953D7E7}"/>
          </ac:graphicFrameMkLst>
        </pc:graphicFrameChg>
        <pc:graphicFrameChg chg="add del mod ord replST">
          <ac:chgData name="Wenwen Zhang" userId="9dd81366-5d6f-445a-b031-6ea562624431" providerId="ADAL" clId="{D6FBF965-026B-43DA-A554-C6861A0A35E4}" dt="2023-02-01T21:25:00.508" v="79564"/>
          <ac:graphicFrameMkLst>
            <pc:docMk/>
            <pc:sldMk cId="1589772229" sldId="2134804370"/>
            <ac:graphicFrameMk id="787" creationId="{AFD2B0D7-7F86-4A2C-DC3A-53A4379D3384}"/>
          </ac:graphicFrameMkLst>
        </pc:graphicFrameChg>
        <pc:graphicFrameChg chg="add del mod ord replST">
          <ac:chgData name="Wenwen Zhang" userId="9dd81366-5d6f-445a-b031-6ea562624431" providerId="ADAL" clId="{D6FBF965-026B-43DA-A554-C6861A0A35E4}" dt="2023-02-01T21:25:01.896" v="79729"/>
          <ac:graphicFrameMkLst>
            <pc:docMk/>
            <pc:sldMk cId="1589772229" sldId="2134804370"/>
            <ac:graphicFrameMk id="789" creationId="{E19FD8F7-75EC-A631-90D2-59FF665ECDC1}"/>
          </ac:graphicFrameMkLst>
        </pc:graphicFrameChg>
        <pc:graphicFrameChg chg="add del mod ord replST">
          <ac:chgData name="Wenwen Zhang" userId="9dd81366-5d6f-445a-b031-6ea562624431" providerId="ADAL" clId="{D6FBF965-026B-43DA-A554-C6861A0A35E4}" dt="2023-02-01T21:25:02.312" v="79894"/>
          <ac:graphicFrameMkLst>
            <pc:docMk/>
            <pc:sldMk cId="1589772229" sldId="2134804370"/>
            <ac:graphicFrameMk id="791" creationId="{91A1F306-FAE4-2FD1-F827-B1CA684A0BCC}"/>
          </ac:graphicFrameMkLst>
        </pc:graphicFrameChg>
        <pc:graphicFrameChg chg="add del mod ord replST">
          <ac:chgData name="Wenwen Zhang" userId="9dd81366-5d6f-445a-b031-6ea562624431" providerId="ADAL" clId="{D6FBF965-026B-43DA-A554-C6861A0A35E4}" dt="2023-02-01T21:25:04.368" v="80057"/>
          <ac:graphicFrameMkLst>
            <pc:docMk/>
            <pc:sldMk cId="1589772229" sldId="2134804370"/>
            <ac:graphicFrameMk id="793" creationId="{BBFB1ECA-7434-EB43-DCBE-97BA44D6D29C}"/>
          </ac:graphicFrameMkLst>
        </pc:graphicFrameChg>
        <pc:graphicFrameChg chg="add del mod ord replST">
          <ac:chgData name="Wenwen Zhang" userId="9dd81366-5d6f-445a-b031-6ea562624431" providerId="ADAL" clId="{D6FBF965-026B-43DA-A554-C6861A0A35E4}" dt="2023-02-01T21:25:04.993" v="80220"/>
          <ac:graphicFrameMkLst>
            <pc:docMk/>
            <pc:sldMk cId="1589772229" sldId="2134804370"/>
            <ac:graphicFrameMk id="795" creationId="{8BCA584B-8DEB-D273-4676-854D9A69E833}"/>
          </ac:graphicFrameMkLst>
        </pc:graphicFrameChg>
        <pc:graphicFrameChg chg="add del mod ord replST">
          <ac:chgData name="Wenwen Zhang" userId="9dd81366-5d6f-445a-b031-6ea562624431" providerId="ADAL" clId="{D6FBF965-026B-43DA-A554-C6861A0A35E4}" dt="2023-02-01T21:25:06.817" v="80384"/>
          <ac:graphicFrameMkLst>
            <pc:docMk/>
            <pc:sldMk cId="1589772229" sldId="2134804370"/>
            <ac:graphicFrameMk id="797" creationId="{C0FB388D-DA37-5068-F32D-0016221DD5B1}"/>
          </ac:graphicFrameMkLst>
        </pc:graphicFrameChg>
        <pc:graphicFrameChg chg="add del mod ord replST">
          <ac:chgData name="Wenwen Zhang" userId="9dd81366-5d6f-445a-b031-6ea562624431" providerId="ADAL" clId="{D6FBF965-026B-43DA-A554-C6861A0A35E4}" dt="2023-02-01T21:25:08.094" v="80543"/>
          <ac:graphicFrameMkLst>
            <pc:docMk/>
            <pc:sldMk cId="1589772229" sldId="2134804370"/>
            <ac:graphicFrameMk id="799" creationId="{CF751E3D-DFB7-0D79-3FD4-D1A4EE562E85}"/>
          </ac:graphicFrameMkLst>
        </pc:graphicFrameChg>
        <pc:graphicFrameChg chg="add del mod ord replST">
          <ac:chgData name="Wenwen Zhang" userId="9dd81366-5d6f-445a-b031-6ea562624431" providerId="ADAL" clId="{D6FBF965-026B-43DA-A554-C6861A0A35E4}" dt="2023-02-01T21:25:08.293" v="80699"/>
          <ac:graphicFrameMkLst>
            <pc:docMk/>
            <pc:sldMk cId="1589772229" sldId="2134804370"/>
            <ac:graphicFrameMk id="801" creationId="{5FDC5136-C26F-A3D6-6427-1E2217211B17}"/>
          </ac:graphicFrameMkLst>
        </pc:graphicFrameChg>
        <pc:graphicFrameChg chg="add del mod ord replST">
          <ac:chgData name="Wenwen Zhang" userId="9dd81366-5d6f-445a-b031-6ea562624431" providerId="ADAL" clId="{D6FBF965-026B-43DA-A554-C6861A0A35E4}" dt="2023-02-01T21:25:10.384" v="80856"/>
          <ac:graphicFrameMkLst>
            <pc:docMk/>
            <pc:sldMk cId="1589772229" sldId="2134804370"/>
            <ac:graphicFrameMk id="803" creationId="{CA779F7A-F514-0C2C-480E-DBC082EB24D6}"/>
          </ac:graphicFrameMkLst>
        </pc:graphicFrameChg>
        <pc:graphicFrameChg chg="add del mod ord replST">
          <ac:chgData name="Wenwen Zhang" userId="9dd81366-5d6f-445a-b031-6ea562624431" providerId="ADAL" clId="{D6FBF965-026B-43DA-A554-C6861A0A35E4}" dt="2023-02-01T21:25:12.121" v="81014"/>
          <ac:graphicFrameMkLst>
            <pc:docMk/>
            <pc:sldMk cId="1589772229" sldId="2134804370"/>
            <ac:graphicFrameMk id="805" creationId="{0B315053-4715-6EF5-627D-74A811F53B21}"/>
          </ac:graphicFrameMkLst>
        </pc:graphicFrameChg>
        <pc:graphicFrameChg chg="add del mod ord replST">
          <ac:chgData name="Wenwen Zhang" userId="9dd81366-5d6f-445a-b031-6ea562624431" providerId="ADAL" clId="{D6FBF965-026B-43DA-A554-C6861A0A35E4}" dt="2023-02-01T21:25:13.740" v="81167"/>
          <ac:graphicFrameMkLst>
            <pc:docMk/>
            <pc:sldMk cId="1589772229" sldId="2134804370"/>
            <ac:graphicFrameMk id="807" creationId="{3E6AA4BE-0EBD-7A6E-9842-1D984FDAD1A4}"/>
          </ac:graphicFrameMkLst>
        </pc:graphicFrameChg>
        <pc:graphicFrameChg chg="add del mod ord replST">
          <ac:chgData name="Wenwen Zhang" userId="9dd81366-5d6f-445a-b031-6ea562624431" providerId="ADAL" clId="{D6FBF965-026B-43DA-A554-C6861A0A35E4}" dt="2023-02-01T21:25:15.990" v="81318"/>
          <ac:graphicFrameMkLst>
            <pc:docMk/>
            <pc:sldMk cId="1589772229" sldId="2134804370"/>
            <ac:graphicFrameMk id="809" creationId="{A6545BA8-5434-2379-D07D-6028FD406DD1}"/>
          </ac:graphicFrameMkLst>
        </pc:graphicFrameChg>
        <pc:graphicFrameChg chg="add del mod ord replST">
          <ac:chgData name="Wenwen Zhang" userId="9dd81366-5d6f-445a-b031-6ea562624431" providerId="ADAL" clId="{D6FBF965-026B-43DA-A554-C6861A0A35E4}" dt="2023-02-01T21:25:17.145" v="81467"/>
          <ac:graphicFrameMkLst>
            <pc:docMk/>
            <pc:sldMk cId="1589772229" sldId="2134804370"/>
            <ac:graphicFrameMk id="811" creationId="{9F72C904-7B61-3625-B384-6935161269EA}"/>
          </ac:graphicFrameMkLst>
        </pc:graphicFrameChg>
        <pc:graphicFrameChg chg="add del mod ord replST">
          <ac:chgData name="Wenwen Zhang" userId="9dd81366-5d6f-445a-b031-6ea562624431" providerId="ADAL" clId="{D6FBF965-026B-43DA-A554-C6861A0A35E4}" dt="2023-02-01T21:25:17.789" v="81616"/>
          <ac:graphicFrameMkLst>
            <pc:docMk/>
            <pc:sldMk cId="1589772229" sldId="2134804370"/>
            <ac:graphicFrameMk id="813" creationId="{5978293E-80F9-C7BB-F50A-30049AF1B3EB}"/>
          </ac:graphicFrameMkLst>
        </pc:graphicFrameChg>
        <pc:graphicFrameChg chg="add del mod ord replST">
          <ac:chgData name="Wenwen Zhang" userId="9dd81366-5d6f-445a-b031-6ea562624431" providerId="ADAL" clId="{D6FBF965-026B-43DA-A554-C6861A0A35E4}" dt="2023-02-01T21:25:19.427" v="81766"/>
          <ac:graphicFrameMkLst>
            <pc:docMk/>
            <pc:sldMk cId="1589772229" sldId="2134804370"/>
            <ac:graphicFrameMk id="815" creationId="{F2BF3D04-6419-2CC8-61B5-3A3227EB0113}"/>
          </ac:graphicFrameMkLst>
        </pc:graphicFrameChg>
        <pc:graphicFrameChg chg="add del mod ord replST">
          <ac:chgData name="Wenwen Zhang" userId="9dd81366-5d6f-445a-b031-6ea562624431" providerId="ADAL" clId="{D6FBF965-026B-43DA-A554-C6861A0A35E4}" dt="2023-02-01T21:25:21.246" v="81914"/>
          <ac:graphicFrameMkLst>
            <pc:docMk/>
            <pc:sldMk cId="1589772229" sldId="2134804370"/>
            <ac:graphicFrameMk id="817" creationId="{7C1E121E-8EE8-5695-41AA-5C8FA3D952DE}"/>
          </ac:graphicFrameMkLst>
        </pc:graphicFrameChg>
        <pc:graphicFrameChg chg="add del mod ord replST">
          <ac:chgData name="Wenwen Zhang" userId="9dd81366-5d6f-445a-b031-6ea562624431" providerId="ADAL" clId="{D6FBF965-026B-43DA-A554-C6861A0A35E4}" dt="2023-02-01T21:25:22.766" v="82057"/>
          <ac:graphicFrameMkLst>
            <pc:docMk/>
            <pc:sldMk cId="1589772229" sldId="2134804370"/>
            <ac:graphicFrameMk id="819" creationId="{733F8566-64BA-BB44-4613-C45A807ED00E}"/>
          </ac:graphicFrameMkLst>
        </pc:graphicFrameChg>
        <pc:graphicFrameChg chg="add del mod ord replST">
          <ac:chgData name="Wenwen Zhang" userId="9dd81366-5d6f-445a-b031-6ea562624431" providerId="ADAL" clId="{D6FBF965-026B-43DA-A554-C6861A0A35E4}" dt="2023-02-01T21:25:24.840" v="82195"/>
          <ac:graphicFrameMkLst>
            <pc:docMk/>
            <pc:sldMk cId="1589772229" sldId="2134804370"/>
            <ac:graphicFrameMk id="821" creationId="{24AF0A84-E7CB-6624-31C4-3E3B8E188F49}"/>
          </ac:graphicFrameMkLst>
        </pc:graphicFrameChg>
        <pc:graphicFrameChg chg="add del mod ord replST">
          <ac:chgData name="Wenwen Zhang" userId="9dd81366-5d6f-445a-b031-6ea562624431" providerId="ADAL" clId="{D6FBF965-026B-43DA-A554-C6861A0A35E4}" dt="2023-02-01T21:25:26.890" v="82334"/>
          <ac:graphicFrameMkLst>
            <pc:docMk/>
            <pc:sldMk cId="1589772229" sldId="2134804370"/>
            <ac:graphicFrameMk id="823" creationId="{C60ED984-D87C-38D9-E9DA-4D8008134F64}"/>
          </ac:graphicFrameMkLst>
        </pc:graphicFrameChg>
        <pc:graphicFrameChg chg="add del mod ord replST">
          <ac:chgData name="Wenwen Zhang" userId="9dd81366-5d6f-445a-b031-6ea562624431" providerId="ADAL" clId="{D6FBF965-026B-43DA-A554-C6861A0A35E4}" dt="2023-02-01T21:25:28.229" v="82471"/>
          <ac:graphicFrameMkLst>
            <pc:docMk/>
            <pc:sldMk cId="1589772229" sldId="2134804370"/>
            <ac:graphicFrameMk id="825" creationId="{1BC9510A-9574-D446-AC76-30495F8E5F84}"/>
          </ac:graphicFrameMkLst>
        </pc:graphicFrameChg>
        <pc:graphicFrameChg chg="add del mod ord replST">
          <ac:chgData name="Wenwen Zhang" userId="9dd81366-5d6f-445a-b031-6ea562624431" providerId="ADAL" clId="{D6FBF965-026B-43DA-A554-C6861A0A35E4}" dt="2023-02-01T21:25:29.743" v="82603"/>
          <ac:graphicFrameMkLst>
            <pc:docMk/>
            <pc:sldMk cId="1589772229" sldId="2134804370"/>
            <ac:graphicFrameMk id="827" creationId="{0AC93D8F-738E-BDB3-8F0F-5BA954BDF4EF}"/>
          </ac:graphicFrameMkLst>
        </pc:graphicFrameChg>
        <pc:graphicFrameChg chg="add del mod ord replST">
          <ac:chgData name="Wenwen Zhang" userId="9dd81366-5d6f-445a-b031-6ea562624431" providerId="ADAL" clId="{D6FBF965-026B-43DA-A554-C6861A0A35E4}" dt="2023-02-01T21:25:32.440" v="82736"/>
          <ac:graphicFrameMkLst>
            <pc:docMk/>
            <pc:sldMk cId="1589772229" sldId="2134804370"/>
            <ac:graphicFrameMk id="829" creationId="{FBB795D1-836F-145F-FF6D-8A31FD750F21}"/>
          </ac:graphicFrameMkLst>
        </pc:graphicFrameChg>
        <pc:graphicFrameChg chg="add del mod ord replST">
          <ac:chgData name="Wenwen Zhang" userId="9dd81366-5d6f-445a-b031-6ea562624431" providerId="ADAL" clId="{D6FBF965-026B-43DA-A554-C6861A0A35E4}" dt="2023-02-01T21:25:33.690" v="82867"/>
          <ac:graphicFrameMkLst>
            <pc:docMk/>
            <pc:sldMk cId="1589772229" sldId="2134804370"/>
            <ac:graphicFrameMk id="831" creationId="{2B0865D3-8F10-5591-0A48-3D1197313891}"/>
          </ac:graphicFrameMkLst>
        </pc:graphicFrameChg>
        <pc:graphicFrameChg chg="add del mod ord replST">
          <ac:chgData name="Wenwen Zhang" userId="9dd81366-5d6f-445a-b031-6ea562624431" providerId="ADAL" clId="{D6FBF965-026B-43DA-A554-C6861A0A35E4}" dt="2023-02-01T21:25:33.802" v="82995"/>
          <ac:graphicFrameMkLst>
            <pc:docMk/>
            <pc:sldMk cId="1589772229" sldId="2134804370"/>
            <ac:graphicFrameMk id="833" creationId="{EEFDD087-0B4B-D490-452C-E7ECC7BD7880}"/>
          </ac:graphicFrameMkLst>
        </pc:graphicFrameChg>
        <pc:graphicFrameChg chg="add del mod ord replST">
          <ac:chgData name="Wenwen Zhang" userId="9dd81366-5d6f-445a-b031-6ea562624431" providerId="ADAL" clId="{D6FBF965-026B-43DA-A554-C6861A0A35E4}" dt="2023-02-01T21:25:35.785" v="83124"/>
          <ac:graphicFrameMkLst>
            <pc:docMk/>
            <pc:sldMk cId="1589772229" sldId="2134804370"/>
            <ac:graphicFrameMk id="835" creationId="{3A18C510-842E-564D-23F3-7260D5BBB292}"/>
          </ac:graphicFrameMkLst>
        </pc:graphicFrameChg>
        <pc:graphicFrameChg chg="add del mod ord replST">
          <ac:chgData name="Wenwen Zhang" userId="9dd81366-5d6f-445a-b031-6ea562624431" providerId="ADAL" clId="{D6FBF965-026B-43DA-A554-C6861A0A35E4}" dt="2023-02-01T21:25:37.381" v="83254"/>
          <ac:graphicFrameMkLst>
            <pc:docMk/>
            <pc:sldMk cId="1589772229" sldId="2134804370"/>
            <ac:graphicFrameMk id="837" creationId="{B20D7997-9A74-8823-70CE-D2607AC64E54}"/>
          </ac:graphicFrameMkLst>
        </pc:graphicFrameChg>
        <pc:graphicFrameChg chg="add del mod ord replST">
          <ac:chgData name="Wenwen Zhang" userId="9dd81366-5d6f-445a-b031-6ea562624431" providerId="ADAL" clId="{D6FBF965-026B-43DA-A554-C6861A0A35E4}" dt="2023-02-01T21:25:38.541" v="83379"/>
          <ac:graphicFrameMkLst>
            <pc:docMk/>
            <pc:sldMk cId="1589772229" sldId="2134804370"/>
            <ac:graphicFrameMk id="839" creationId="{FA604AE0-2286-2BF9-C4B7-7CC8056D8492}"/>
          </ac:graphicFrameMkLst>
        </pc:graphicFrameChg>
        <pc:graphicFrameChg chg="add del mod ord replST">
          <ac:chgData name="Wenwen Zhang" userId="9dd81366-5d6f-445a-b031-6ea562624431" providerId="ADAL" clId="{D6FBF965-026B-43DA-A554-C6861A0A35E4}" dt="2023-02-01T21:25:40.199" v="83504"/>
          <ac:graphicFrameMkLst>
            <pc:docMk/>
            <pc:sldMk cId="1589772229" sldId="2134804370"/>
            <ac:graphicFrameMk id="841" creationId="{ADA247CC-565F-571E-8EE9-036A335F94FA}"/>
          </ac:graphicFrameMkLst>
        </pc:graphicFrameChg>
        <pc:graphicFrameChg chg="add del mod ord replST">
          <ac:chgData name="Wenwen Zhang" userId="9dd81366-5d6f-445a-b031-6ea562624431" providerId="ADAL" clId="{D6FBF965-026B-43DA-A554-C6861A0A35E4}" dt="2023-02-01T21:25:41.251" v="83627"/>
          <ac:graphicFrameMkLst>
            <pc:docMk/>
            <pc:sldMk cId="1589772229" sldId="2134804370"/>
            <ac:graphicFrameMk id="843" creationId="{EFC3A80E-34A1-DB5E-B0AC-7E8E3604A7B4}"/>
          </ac:graphicFrameMkLst>
        </pc:graphicFrameChg>
        <pc:graphicFrameChg chg="add del mod ord replST">
          <ac:chgData name="Wenwen Zhang" userId="9dd81366-5d6f-445a-b031-6ea562624431" providerId="ADAL" clId="{D6FBF965-026B-43DA-A554-C6861A0A35E4}" dt="2023-02-01T21:25:41.979" v="83750"/>
          <ac:graphicFrameMkLst>
            <pc:docMk/>
            <pc:sldMk cId="1589772229" sldId="2134804370"/>
            <ac:graphicFrameMk id="845" creationId="{A2647D26-5140-D9C1-11AE-14FFC8D4A781}"/>
          </ac:graphicFrameMkLst>
        </pc:graphicFrameChg>
        <pc:graphicFrameChg chg="add del mod ord replST">
          <ac:chgData name="Wenwen Zhang" userId="9dd81366-5d6f-445a-b031-6ea562624431" providerId="ADAL" clId="{D6FBF965-026B-43DA-A554-C6861A0A35E4}" dt="2023-02-01T21:25:42.925" v="83871"/>
          <ac:graphicFrameMkLst>
            <pc:docMk/>
            <pc:sldMk cId="1589772229" sldId="2134804370"/>
            <ac:graphicFrameMk id="847" creationId="{940E8886-88FD-9237-17CE-D9A4555DF4B3}"/>
          </ac:graphicFrameMkLst>
        </pc:graphicFrameChg>
        <pc:graphicFrameChg chg="add del mod ord replST">
          <ac:chgData name="Wenwen Zhang" userId="9dd81366-5d6f-445a-b031-6ea562624431" providerId="ADAL" clId="{D6FBF965-026B-43DA-A554-C6861A0A35E4}" dt="2023-02-01T21:26:38.595" v="84215"/>
          <ac:graphicFrameMkLst>
            <pc:docMk/>
            <pc:sldMk cId="1589772229" sldId="2134804370"/>
            <ac:graphicFrameMk id="849" creationId="{B4D792CA-4FC0-6795-56F1-CC006E0123D7}"/>
          </ac:graphicFrameMkLst>
        </pc:graphicFrameChg>
        <pc:graphicFrameChg chg="add del mod ord replST">
          <ac:chgData name="Wenwen Zhang" userId="9dd81366-5d6f-445a-b031-6ea562624431" providerId="ADAL" clId="{D6FBF965-026B-43DA-A554-C6861A0A35E4}" dt="2023-02-01T21:26:42.656" v="84361"/>
          <ac:graphicFrameMkLst>
            <pc:docMk/>
            <pc:sldMk cId="1589772229" sldId="2134804370"/>
            <ac:graphicFrameMk id="851" creationId="{7833A89F-F6E3-2BC0-6740-1968A3D8CA89}"/>
          </ac:graphicFrameMkLst>
        </pc:graphicFrameChg>
        <pc:graphicFrameChg chg="add del mod ord replST">
          <ac:chgData name="Wenwen Zhang" userId="9dd81366-5d6f-445a-b031-6ea562624431" providerId="ADAL" clId="{D6FBF965-026B-43DA-A554-C6861A0A35E4}" dt="2023-02-01T21:26:46.030" v="84595"/>
          <ac:graphicFrameMkLst>
            <pc:docMk/>
            <pc:sldMk cId="1589772229" sldId="2134804370"/>
            <ac:graphicFrameMk id="853" creationId="{8FABB510-A5CB-03F7-7BF4-DE6CA7884FE6}"/>
          </ac:graphicFrameMkLst>
        </pc:graphicFrameChg>
        <pc:graphicFrameChg chg="add del mod ord replST">
          <ac:chgData name="Wenwen Zhang" userId="9dd81366-5d6f-445a-b031-6ea562624431" providerId="ADAL" clId="{D6FBF965-026B-43DA-A554-C6861A0A35E4}" dt="2023-02-01T21:26:48.342" v="84743"/>
          <ac:graphicFrameMkLst>
            <pc:docMk/>
            <pc:sldMk cId="1589772229" sldId="2134804370"/>
            <ac:graphicFrameMk id="856" creationId="{D7FB2CDE-2FA2-328B-6FDB-A305FBC8B94B}"/>
          </ac:graphicFrameMkLst>
        </pc:graphicFrameChg>
        <pc:graphicFrameChg chg="add del mod ord replST">
          <ac:chgData name="Wenwen Zhang" userId="9dd81366-5d6f-445a-b031-6ea562624431" providerId="ADAL" clId="{D6FBF965-026B-43DA-A554-C6861A0A35E4}" dt="2023-02-01T21:28:40.029" v="85628"/>
          <ac:graphicFrameMkLst>
            <pc:docMk/>
            <pc:sldMk cId="1589772229" sldId="2134804370"/>
            <ac:graphicFrameMk id="858" creationId="{9EEE6927-30EF-E4EF-EE4C-8E85B5FB4CD4}"/>
          </ac:graphicFrameMkLst>
        </pc:graphicFrameChg>
        <pc:graphicFrameChg chg="add del mod ord replST">
          <ac:chgData name="Wenwen Zhang" userId="9dd81366-5d6f-445a-b031-6ea562624431" providerId="ADAL" clId="{D6FBF965-026B-43DA-A554-C6861A0A35E4}" dt="2023-02-01T21:29:03.039" v="85912"/>
          <ac:graphicFrameMkLst>
            <pc:docMk/>
            <pc:sldMk cId="1589772229" sldId="2134804370"/>
            <ac:graphicFrameMk id="861" creationId="{C93401A8-7AB8-F1C7-F2FC-6C23CD9D6A42}"/>
          </ac:graphicFrameMkLst>
        </pc:graphicFrameChg>
        <pc:graphicFrameChg chg="add del mod ord replST">
          <ac:chgData name="Wenwen Zhang" userId="9dd81366-5d6f-445a-b031-6ea562624431" providerId="ADAL" clId="{D6FBF965-026B-43DA-A554-C6861A0A35E4}" dt="2023-02-01T21:29:15.800" v="86072"/>
          <ac:graphicFrameMkLst>
            <pc:docMk/>
            <pc:sldMk cId="1589772229" sldId="2134804370"/>
            <ac:graphicFrameMk id="863" creationId="{9AECF44A-26C6-0620-5AAC-35DCC2CED1E5}"/>
          </ac:graphicFrameMkLst>
        </pc:graphicFrameChg>
        <pc:graphicFrameChg chg="add del mod ord replST">
          <ac:chgData name="Wenwen Zhang" userId="9dd81366-5d6f-445a-b031-6ea562624431" providerId="ADAL" clId="{D6FBF965-026B-43DA-A554-C6861A0A35E4}" dt="2023-02-01T21:29:25.609" v="86234"/>
          <ac:graphicFrameMkLst>
            <pc:docMk/>
            <pc:sldMk cId="1589772229" sldId="2134804370"/>
            <ac:graphicFrameMk id="865" creationId="{6DB2C891-4248-68FC-56B7-58A80562D87B}"/>
          </ac:graphicFrameMkLst>
        </pc:graphicFrameChg>
        <pc:graphicFrameChg chg="add del mod ord replST">
          <ac:chgData name="Wenwen Zhang" userId="9dd81366-5d6f-445a-b031-6ea562624431" providerId="ADAL" clId="{D6FBF965-026B-43DA-A554-C6861A0A35E4}" dt="2023-02-01T21:29:48.491" v="86540"/>
          <ac:graphicFrameMkLst>
            <pc:docMk/>
            <pc:sldMk cId="1589772229" sldId="2134804370"/>
            <ac:graphicFrameMk id="867" creationId="{950753C4-B58B-2A8A-BE41-C868972410E1}"/>
          </ac:graphicFrameMkLst>
        </pc:graphicFrameChg>
        <pc:graphicFrameChg chg="add del mod ord replST">
          <ac:chgData name="Wenwen Zhang" userId="9dd81366-5d6f-445a-b031-6ea562624431" providerId="ADAL" clId="{D6FBF965-026B-43DA-A554-C6861A0A35E4}" dt="2023-02-01T22:26:32.527" v="103118"/>
          <ac:graphicFrameMkLst>
            <pc:docMk/>
            <pc:sldMk cId="1589772229" sldId="2134804370"/>
            <ac:graphicFrameMk id="869" creationId="{D9976B26-58D7-3E5C-8C83-2AD5B0063C6A}"/>
          </ac:graphicFrameMkLst>
        </pc:graphicFrameChg>
        <pc:graphicFrameChg chg="add del mod ord replST">
          <ac:chgData name="Wenwen Zhang" userId="9dd81366-5d6f-445a-b031-6ea562624431" providerId="ADAL" clId="{D6FBF965-026B-43DA-A554-C6861A0A35E4}" dt="2023-02-01T22:26:39.070" v="103232"/>
          <ac:graphicFrameMkLst>
            <pc:docMk/>
            <pc:sldMk cId="1589772229" sldId="2134804370"/>
            <ac:graphicFrameMk id="871" creationId="{4A1B7F35-8118-954B-418B-2699189D0078}"/>
          </ac:graphicFrameMkLst>
        </pc:graphicFrameChg>
        <pc:graphicFrameChg chg="add del mod ord replST">
          <ac:chgData name="Wenwen Zhang" userId="9dd81366-5d6f-445a-b031-6ea562624431" providerId="ADAL" clId="{D6FBF965-026B-43DA-A554-C6861A0A35E4}" dt="2023-02-02T10:05:46.137" v="108228"/>
          <ac:graphicFrameMkLst>
            <pc:docMk/>
            <pc:sldMk cId="1589772229" sldId="2134804370"/>
            <ac:graphicFrameMk id="873" creationId="{E037CE22-DBDF-EF26-4D40-FF40013253F6}"/>
          </ac:graphicFrameMkLst>
        </pc:graphicFrameChg>
        <pc:cxnChg chg="add del mod ord replST">
          <ac:chgData name="Wenwen Zhang" userId="9dd81366-5d6f-445a-b031-6ea562624431" providerId="ADAL" clId="{D6FBF965-026B-43DA-A554-C6861A0A35E4}" dt="2023-02-01T18:59:49.989" v="25596"/>
          <ac:cxnSpMkLst>
            <pc:docMk/>
            <pc:sldMk cId="1589772229" sldId="2134804370"/>
            <ac:cxnSpMk id="37" creationId="{99D1B097-1C1C-BDB9-0B16-5C70DEE5F70E}"/>
          </ac:cxnSpMkLst>
        </pc:cxnChg>
        <pc:cxnChg chg="add del mod ord replST">
          <ac:chgData name="Wenwen Zhang" userId="9dd81366-5d6f-445a-b031-6ea562624431" providerId="ADAL" clId="{D6FBF965-026B-43DA-A554-C6861A0A35E4}" dt="2023-02-01T18:59:49.998" v="25598"/>
          <ac:cxnSpMkLst>
            <pc:docMk/>
            <pc:sldMk cId="1589772229" sldId="2134804370"/>
            <ac:cxnSpMk id="38" creationId="{0BF4E5FC-6E61-FEBA-4EA5-777CF149D5BD}"/>
          </ac:cxnSpMkLst>
        </pc:cxnChg>
        <pc:cxnChg chg="add del mod ord replST">
          <ac:chgData name="Wenwen Zhang" userId="9dd81366-5d6f-445a-b031-6ea562624431" providerId="ADAL" clId="{D6FBF965-026B-43DA-A554-C6861A0A35E4}" dt="2023-02-01T18:59:49.998" v="25600"/>
          <ac:cxnSpMkLst>
            <pc:docMk/>
            <pc:sldMk cId="1589772229" sldId="2134804370"/>
            <ac:cxnSpMk id="39" creationId="{E6B47503-FC52-932E-640A-AE6AF1C4305D}"/>
          </ac:cxnSpMkLst>
        </pc:cxnChg>
        <pc:cxnChg chg="add del mod ord replST">
          <ac:chgData name="Wenwen Zhang" userId="9dd81366-5d6f-445a-b031-6ea562624431" providerId="ADAL" clId="{D6FBF965-026B-43DA-A554-C6861A0A35E4}" dt="2023-02-01T18:59:49.998" v="25602"/>
          <ac:cxnSpMkLst>
            <pc:docMk/>
            <pc:sldMk cId="1589772229" sldId="2134804370"/>
            <ac:cxnSpMk id="40" creationId="{B31A9E7D-5B18-31A2-3CE8-F203129869AC}"/>
          </ac:cxnSpMkLst>
        </pc:cxnChg>
        <pc:cxnChg chg="add del mod ord replST">
          <ac:chgData name="Wenwen Zhang" userId="9dd81366-5d6f-445a-b031-6ea562624431" providerId="ADAL" clId="{D6FBF965-026B-43DA-A554-C6861A0A35E4}" dt="2023-02-01T18:59:49.998" v="25604"/>
          <ac:cxnSpMkLst>
            <pc:docMk/>
            <pc:sldMk cId="1589772229" sldId="2134804370"/>
            <ac:cxnSpMk id="41" creationId="{8BD94757-73DB-F5BB-E908-277F842FC015}"/>
          </ac:cxnSpMkLst>
        </pc:cxnChg>
        <pc:cxnChg chg="add del mod ord replST">
          <ac:chgData name="Wenwen Zhang" userId="9dd81366-5d6f-445a-b031-6ea562624431" providerId="ADAL" clId="{D6FBF965-026B-43DA-A554-C6861A0A35E4}" dt="2023-02-01T18:59:49.998" v="25606"/>
          <ac:cxnSpMkLst>
            <pc:docMk/>
            <pc:sldMk cId="1589772229" sldId="2134804370"/>
            <ac:cxnSpMk id="42" creationId="{650F6C9E-67FA-DCA2-1BFF-48A758548435}"/>
          </ac:cxnSpMkLst>
        </pc:cxnChg>
        <pc:cxnChg chg="add mod ord replST">
          <ac:chgData name="Wenwen Zhang" userId="9dd81366-5d6f-445a-b031-6ea562624431" providerId="ADAL" clId="{D6FBF965-026B-43DA-A554-C6861A0A35E4}" dt="2023-02-02T12:02:04.322" v="133033"/>
          <ac:cxnSpMkLst>
            <pc:docMk/>
            <pc:sldMk cId="1589772229" sldId="2134804370"/>
            <ac:cxnSpMk id="53" creationId="{C5403623-851C-6292-2BE3-DC334D515CBE}"/>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58" creationId="{C6C146EC-69F5-1126-E0FB-F055FEC55DD7}"/>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59" creationId="{E83952FB-36D3-E9D5-47D7-CCAC7007FA90}"/>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60" creationId="{A7AE5225-B2F0-84A9-1B68-1AF5CF67D961}"/>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61" creationId="{B175E5D6-F17C-BCBD-549E-850A85D4783A}"/>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62" creationId="{6355C8DA-A057-5700-2626-9BE9394F5C3A}"/>
          </ac:cxnSpMkLst>
        </pc:cxnChg>
        <pc:cxnChg chg="add del mod ord replST delST">
          <ac:chgData name="Wenwen Zhang" userId="9dd81366-5d6f-445a-b031-6ea562624431" providerId="ADAL" clId="{D6FBF965-026B-43DA-A554-C6861A0A35E4}" dt="2023-02-01T19:00:53.241" v="27861"/>
          <ac:cxnSpMkLst>
            <pc:docMk/>
            <pc:sldMk cId="1589772229" sldId="2134804370"/>
            <ac:cxnSpMk id="63" creationId="{17B72482-4FEB-AE0D-A08B-B6D092A38950}"/>
          </ac:cxnSpMkLst>
        </pc:cxnChg>
        <pc:cxnChg chg="add del mod ord replST">
          <ac:chgData name="Wenwen Zhang" userId="9dd81366-5d6f-445a-b031-6ea562624431" providerId="ADAL" clId="{D6FBF965-026B-43DA-A554-C6861A0A35E4}" dt="2023-02-01T21:24:06.242" v="73922"/>
          <ac:cxnSpMkLst>
            <pc:docMk/>
            <pc:sldMk cId="1589772229" sldId="2134804370"/>
            <ac:cxnSpMk id="320" creationId="{22956A12-2739-8DE8-2F62-9B6BD626E45A}"/>
          </ac:cxnSpMkLst>
        </pc:cxnChg>
        <pc:cxnChg chg="add del mod ord replST">
          <ac:chgData name="Wenwen Zhang" userId="9dd81366-5d6f-445a-b031-6ea562624431" providerId="ADAL" clId="{D6FBF965-026B-43DA-A554-C6861A0A35E4}" dt="2023-02-01T21:24:06.241" v="73919"/>
          <ac:cxnSpMkLst>
            <pc:docMk/>
            <pc:sldMk cId="1589772229" sldId="2134804370"/>
            <ac:cxnSpMk id="321" creationId="{B90175B7-FE33-5284-B1E4-117D799B4BB1}"/>
          </ac:cxnSpMkLst>
        </pc:cxnChg>
        <pc:cxnChg chg="add del mod ord replST">
          <ac:chgData name="Wenwen Zhang" userId="9dd81366-5d6f-445a-b031-6ea562624431" providerId="ADAL" clId="{D6FBF965-026B-43DA-A554-C6861A0A35E4}" dt="2023-02-01T21:24:06.241" v="73916"/>
          <ac:cxnSpMkLst>
            <pc:docMk/>
            <pc:sldMk cId="1589772229" sldId="2134804370"/>
            <ac:cxnSpMk id="322" creationId="{1C9C4474-6AB6-39D5-76E5-FEDD100FA403}"/>
          </ac:cxnSpMkLst>
        </pc:cxnChg>
        <pc:cxnChg chg="add del mod ord replST">
          <ac:chgData name="Wenwen Zhang" userId="9dd81366-5d6f-445a-b031-6ea562624431" providerId="ADAL" clId="{D6FBF965-026B-43DA-A554-C6861A0A35E4}" dt="2023-02-01T21:24:06.240" v="73913"/>
          <ac:cxnSpMkLst>
            <pc:docMk/>
            <pc:sldMk cId="1589772229" sldId="2134804370"/>
            <ac:cxnSpMk id="323" creationId="{CA495608-9DBB-A832-2930-D8A798C8968E}"/>
          </ac:cxnSpMkLst>
        </pc:cxnChg>
        <pc:cxnChg chg="add del mod ord replST">
          <ac:chgData name="Wenwen Zhang" userId="9dd81366-5d6f-445a-b031-6ea562624431" providerId="ADAL" clId="{D6FBF965-026B-43DA-A554-C6861A0A35E4}" dt="2023-02-01T21:24:06.239" v="73910"/>
          <ac:cxnSpMkLst>
            <pc:docMk/>
            <pc:sldMk cId="1589772229" sldId="2134804370"/>
            <ac:cxnSpMk id="324" creationId="{E4FD7841-D212-9088-D630-6E6A8622347D}"/>
          </ac:cxnSpMkLst>
        </pc:cxnChg>
        <pc:cxnChg chg="add del mod ord replST">
          <ac:chgData name="Wenwen Zhang" userId="9dd81366-5d6f-445a-b031-6ea562624431" providerId="ADAL" clId="{D6FBF965-026B-43DA-A554-C6861A0A35E4}" dt="2023-02-01T21:24:06.239" v="73907"/>
          <ac:cxnSpMkLst>
            <pc:docMk/>
            <pc:sldMk cId="1589772229" sldId="2134804370"/>
            <ac:cxnSpMk id="325" creationId="{4EB2D36C-50B1-9175-07DA-36DF76DC4F8F}"/>
          </ac:cxnSpMkLst>
        </pc:cxnChg>
        <pc:cxnChg chg="add del mod ord replST">
          <ac:chgData name="Wenwen Zhang" userId="9dd81366-5d6f-445a-b031-6ea562624431" providerId="ADAL" clId="{D6FBF965-026B-43DA-A554-C6861A0A35E4}" dt="2023-02-01T21:24:06.238" v="73904"/>
          <ac:cxnSpMkLst>
            <pc:docMk/>
            <pc:sldMk cId="1589772229" sldId="2134804370"/>
            <ac:cxnSpMk id="326" creationId="{4F7148C6-C8EA-EC40-3484-DF908B560C7C}"/>
          </ac:cxnSpMkLst>
        </pc:cxnChg>
        <pc:cxnChg chg="add del mod ord replST">
          <ac:chgData name="Wenwen Zhang" userId="9dd81366-5d6f-445a-b031-6ea562624431" providerId="ADAL" clId="{D6FBF965-026B-43DA-A554-C6861A0A35E4}" dt="2023-02-01T21:24:06.237" v="73901"/>
          <ac:cxnSpMkLst>
            <pc:docMk/>
            <pc:sldMk cId="1589772229" sldId="2134804370"/>
            <ac:cxnSpMk id="327" creationId="{1C256074-8140-3BF2-935A-2FEE108955BF}"/>
          </ac:cxnSpMkLst>
        </pc:cxnChg>
        <pc:cxnChg chg="add del mod ord replST">
          <ac:chgData name="Wenwen Zhang" userId="9dd81366-5d6f-445a-b031-6ea562624431" providerId="ADAL" clId="{D6FBF965-026B-43DA-A554-C6861A0A35E4}" dt="2023-02-01T21:24:06.237" v="73898"/>
          <ac:cxnSpMkLst>
            <pc:docMk/>
            <pc:sldMk cId="1589772229" sldId="2134804370"/>
            <ac:cxnSpMk id="328" creationId="{E6744EC0-7746-003E-B101-B01509F947FC}"/>
          </ac:cxnSpMkLst>
        </pc:cxnChg>
        <pc:cxnChg chg="add del mod ord replST">
          <ac:chgData name="Wenwen Zhang" userId="9dd81366-5d6f-445a-b031-6ea562624431" providerId="ADAL" clId="{D6FBF965-026B-43DA-A554-C6861A0A35E4}" dt="2023-02-01T21:24:06.236" v="73895"/>
          <ac:cxnSpMkLst>
            <pc:docMk/>
            <pc:sldMk cId="1589772229" sldId="2134804370"/>
            <ac:cxnSpMk id="329" creationId="{790D0086-2111-F92C-A576-1420C1069380}"/>
          </ac:cxnSpMkLst>
        </pc:cxnChg>
        <pc:cxnChg chg="add del mod ord replST">
          <ac:chgData name="Wenwen Zhang" userId="9dd81366-5d6f-445a-b031-6ea562624431" providerId="ADAL" clId="{D6FBF965-026B-43DA-A554-C6861A0A35E4}" dt="2023-02-01T21:24:06.235" v="73892"/>
          <ac:cxnSpMkLst>
            <pc:docMk/>
            <pc:sldMk cId="1589772229" sldId="2134804370"/>
            <ac:cxnSpMk id="330" creationId="{5C7F5719-B29A-4916-2031-983230F8E4CF}"/>
          </ac:cxnSpMkLst>
        </pc:cxnChg>
        <pc:cxnChg chg="add del mod ord replST">
          <ac:chgData name="Wenwen Zhang" userId="9dd81366-5d6f-445a-b031-6ea562624431" providerId="ADAL" clId="{D6FBF965-026B-43DA-A554-C6861A0A35E4}" dt="2023-02-01T21:24:06.234" v="73889"/>
          <ac:cxnSpMkLst>
            <pc:docMk/>
            <pc:sldMk cId="1589772229" sldId="2134804370"/>
            <ac:cxnSpMk id="331" creationId="{436A6C4E-9CD0-C3EB-4898-C28E2FF70DC7}"/>
          </ac:cxnSpMkLst>
        </pc:cxnChg>
        <pc:cxnChg chg="add del mod ord replST">
          <ac:chgData name="Wenwen Zhang" userId="9dd81366-5d6f-445a-b031-6ea562624431" providerId="ADAL" clId="{D6FBF965-026B-43DA-A554-C6861A0A35E4}" dt="2023-02-01T21:24:06.234" v="73886"/>
          <ac:cxnSpMkLst>
            <pc:docMk/>
            <pc:sldMk cId="1589772229" sldId="2134804370"/>
            <ac:cxnSpMk id="332" creationId="{994BE22E-FF6D-8B59-F83F-49F11735E543}"/>
          </ac:cxnSpMkLst>
        </pc:cxnChg>
        <pc:cxnChg chg="add del mod ord replST">
          <ac:chgData name="Wenwen Zhang" userId="9dd81366-5d6f-445a-b031-6ea562624431" providerId="ADAL" clId="{D6FBF965-026B-43DA-A554-C6861A0A35E4}" dt="2023-02-01T21:24:06.233" v="73883"/>
          <ac:cxnSpMkLst>
            <pc:docMk/>
            <pc:sldMk cId="1589772229" sldId="2134804370"/>
            <ac:cxnSpMk id="333" creationId="{8355FC85-1368-1915-BE85-EDE5B2066B64}"/>
          </ac:cxnSpMkLst>
        </pc:cxnChg>
        <pc:cxnChg chg="add del mod ord replST">
          <ac:chgData name="Wenwen Zhang" userId="9dd81366-5d6f-445a-b031-6ea562624431" providerId="ADAL" clId="{D6FBF965-026B-43DA-A554-C6861A0A35E4}" dt="2023-02-01T21:24:06.233" v="73880"/>
          <ac:cxnSpMkLst>
            <pc:docMk/>
            <pc:sldMk cId="1589772229" sldId="2134804370"/>
            <ac:cxnSpMk id="334" creationId="{5A421857-6C33-7FBC-4DB0-C86739C5149C}"/>
          </ac:cxnSpMkLst>
        </pc:cxnChg>
        <pc:cxnChg chg="add del mod ord replST">
          <ac:chgData name="Wenwen Zhang" userId="9dd81366-5d6f-445a-b031-6ea562624431" providerId="ADAL" clId="{D6FBF965-026B-43DA-A554-C6861A0A35E4}" dt="2023-02-01T21:24:06.232" v="73877"/>
          <ac:cxnSpMkLst>
            <pc:docMk/>
            <pc:sldMk cId="1589772229" sldId="2134804370"/>
            <ac:cxnSpMk id="335" creationId="{CDEAB7A3-CFED-CCCA-73D4-4FDD228FB331}"/>
          </ac:cxnSpMkLst>
        </pc:cxnChg>
        <pc:cxnChg chg="add del mod ord replST">
          <ac:chgData name="Wenwen Zhang" userId="9dd81366-5d6f-445a-b031-6ea562624431" providerId="ADAL" clId="{D6FBF965-026B-43DA-A554-C6861A0A35E4}" dt="2023-02-01T21:24:06.231" v="73874"/>
          <ac:cxnSpMkLst>
            <pc:docMk/>
            <pc:sldMk cId="1589772229" sldId="2134804370"/>
            <ac:cxnSpMk id="336" creationId="{66C7928C-EBBF-E462-3B73-D786608B1111}"/>
          </ac:cxnSpMkLst>
        </pc:cxnChg>
        <pc:cxnChg chg="add del mod ord replST">
          <ac:chgData name="Wenwen Zhang" userId="9dd81366-5d6f-445a-b031-6ea562624431" providerId="ADAL" clId="{D6FBF965-026B-43DA-A554-C6861A0A35E4}" dt="2023-02-01T21:24:09.242" v="77639"/>
          <ac:cxnSpMkLst>
            <pc:docMk/>
            <pc:sldMk cId="1589772229" sldId="2134804370"/>
            <ac:cxnSpMk id="337" creationId="{A1177AE3-FE59-A81F-E838-6F39FB6AC973}"/>
          </ac:cxnSpMkLst>
        </pc:cxnChg>
        <pc:cxnChg chg="add del mod ord replST">
          <ac:chgData name="Wenwen Zhang" userId="9dd81366-5d6f-445a-b031-6ea562624431" providerId="ADAL" clId="{D6FBF965-026B-43DA-A554-C6861A0A35E4}" dt="2023-02-01T21:24:09.241" v="77637"/>
          <ac:cxnSpMkLst>
            <pc:docMk/>
            <pc:sldMk cId="1589772229" sldId="2134804370"/>
            <ac:cxnSpMk id="338" creationId="{D5F63990-7657-9AAD-5C17-C121ADB3BB75}"/>
          </ac:cxnSpMkLst>
        </pc:cxnChg>
        <pc:cxnChg chg="add del mod ord replST">
          <ac:chgData name="Wenwen Zhang" userId="9dd81366-5d6f-445a-b031-6ea562624431" providerId="ADAL" clId="{D6FBF965-026B-43DA-A554-C6861A0A35E4}" dt="2023-02-01T21:24:09.242" v="77641"/>
          <ac:cxnSpMkLst>
            <pc:docMk/>
            <pc:sldMk cId="1589772229" sldId="2134804370"/>
            <ac:cxnSpMk id="339" creationId="{0C2811C3-0A5B-3D69-1AC2-C0CE19AA81BC}"/>
          </ac:cxnSpMkLst>
        </pc:cxnChg>
        <pc:cxnChg chg="add del mod ord replST">
          <ac:chgData name="Wenwen Zhang" userId="9dd81366-5d6f-445a-b031-6ea562624431" providerId="ADAL" clId="{D6FBF965-026B-43DA-A554-C6861A0A35E4}" dt="2023-02-01T21:24:09.243" v="77643"/>
          <ac:cxnSpMkLst>
            <pc:docMk/>
            <pc:sldMk cId="1589772229" sldId="2134804370"/>
            <ac:cxnSpMk id="340" creationId="{F79B103B-E83F-C4BD-748D-C807B58DB2ED}"/>
          </ac:cxnSpMkLst>
        </pc:cxnChg>
        <pc:cxnChg chg="add del mod ord replST">
          <ac:chgData name="Wenwen Zhang" userId="9dd81366-5d6f-445a-b031-6ea562624431" providerId="ADAL" clId="{D6FBF965-026B-43DA-A554-C6861A0A35E4}" dt="2023-02-01T21:24:09.243" v="77645"/>
          <ac:cxnSpMkLst>
            <pc:docMk/>
            <pc:sldMk cId="1589772229" sldId="2134804370"/>
            <ac:cxnSpMk id="342" creationId="{630A0D3D-A20A-20E5-4F67-A2527523A45B}"/>
          </ac:cxnSpMkLst>
        </pc:cxnChg>
        <pc:cxnChg chg="add del mod ord replST">
          <ac:chgData name="Wenwen Zhang" userId="9dd81366-5d6f-445a-b031-6ea562624431" providerId="ADAL" clId="{D6FBF965-026B-43DA-A554-C6861A0A35E4}" dt="2023-02-01T21:24:09.244" v="77647"/>
          <ac:cxnSpMkLst>
            <pc:docMk/>
            <pc:sldMk cId="1589772229" sldId="2134804370"/>
            <ac:cxnSpMk id="343" creationId="{1E2A0880-FBD1-21DB-7FB8-BCD9BD924BD2}"/>
          </ac:cxnSpMkLst>
        </pc:cxnChg>
        <pc:cxnChg chg="add del mod ord replST">
          <ac:chgData name="Wenwen Zhang" userId="9dd81366-5d6f-445a-b031-6ea562624431" providerId="ADAL" clId="{D6FBF965-026B-43DA-A554-C6861A0A35E4}" dt="2023-02-01T21:24:09.244" v="77649"/>
          <ac:cxnSpMkLst>
            <pc:docMk/>
            <pc:sldMk cId="1589772229" sldId="2134804370"/>
            <ac:cxnSpMk id="346" creationId="{DD8B4657-BA8E-BEBF-3736-36BF22EBD11F}"/>
          </ac:cxnSpMkLst>
        </pc:cxnChg>
        <pc:cxnChg chg="add del mod ord replST">
          <ac:chgData name="Wenwen Zhang" userId="9dd81366-5d6f-445a-b031-6ea562624431" providerId="ADAL" clId="{D6FBF965-026B-43DA-A554-C6861A0A35E4}" dt="2023-02-01T21:24:09.245" v="77651"/>
          <ac:cxnSpMkLst>
            <pc:docMk/>
            <pc:sldMk cId="1589772229" sldId="2134804370"/>
            <ac:cxnSpMk id="347" creationId="{16213AE3-9181-B42D-4A5D-21215FAD9350}"/>
          </ac:cxnSpMkLst>
        </pc:cxnChg>
        <pc:cxnChg chg="add del mod ord">
          <ac:chgData name="Wenwen Zhang" userId="9dd81366-5d6f-445a-b031-6ea562624431" providerId="ADAL" clId="{D6FBF965-026B-43DA-A554-C6861A0A35E4}" dt="2023-02-01T21:24:09.446" v="78052"/>
          <ac:cxnSpMkLst>
            <pc:docMk/>
            <pc:sldMk cId="1589772229" sldId="2134804370"/>
            <ac:cxnSpMk id="348" creationId="{4AB1BCB8-D420-96C6-D6AF-C794BC493EBF}"/>
          </ac:cxnSpMkLst>
        </pc:cxnChg>
        <pc:cxnChg chg="add del mod ord replST">
          <ac:chgData name="Wenwen Zhang" userId="9dd81366-5d6f-445a-b031-6ea562624431" providerId="ADAL" clId="{D6FBF965-026B-43DA-A554-C6861A0A35E4}" dt="2023-02-01T21:24:09.246" v="77653"/>
          <ac:cxnSpMkLst>
            <pc:docMk/>
            <pc:sldMk cId="1589772229" sldId="2134804370"/>
            <ac:cxnSpMk id="349" creationId="{D2275B0F-AD29-B07F-70C4-438578BA6124}"/>
          </ac:cxnSpMkLst>
        </pc:cxnChg>
        <pc:cxnChg chg="add mod ord replST">
          <ac:chgData name="Wenwen Zhang" userId="9dd81366-5d6f-445a-b031-6ea562624431" providerId="ADAL" clId="{D6FBF965-026B-43DA-A554-C6861A0A35E4}" dt="2023-02-02T12:02:04.322" v="133037"/>
          <ac:cxnSpMkLst>
            <pc:docMk/>
            <pc:sldMk cId="1589772229" sldId="2134804370"/>
            <ac:cxnSpMk id="351" creationId="{B8898D04-479E-C629-732A-6F95BE615BDF}"/>
          </ac:cxnSpMkLst>
        </pc:cxnChg>
        <pc:cxnChg chg="add del mod ord replST delST">
          <ac:chgData name="Wenwen Zhang" userId="9dd81366-5d6f-445a-b031-6ea562624431" providerId="ADAL" clId="{D6FBF965-026B-43DA-A554-C6861A0A35E4}" dt="2023-02-01T19:00:52.659" v="27365"/>
          <ac:cxnSpMkLst>
            <pc:docMk/>
            <pc:sldMk cId="1589772229" sldId="2134804370"/>
            <ac:cxnSpMk id="516" creationId="{8FDA052D-6CF0-768D-BFEE-7B857E620358}"/>
          </ac:cxnSpMkLst>
        </pc:cxnChg>
        <pc:cxnChg chg="add del mod ord replST delST">
          <ac:chgData name="Wenwen Zhang" userId="9dd81366-5d6f-445a-b031-6ea562624431" providerId="ADAL" clId="{D6FBF965-026B-43DA-A554-C6861A0A35E4}" dt="2023-02-01T19:00:52.659" v="27365"/>
          <ac:cxnSpMkLst>
            <pc:docMk/>
            <pc:sldMk cId="1589772229" sldId="2134804370"/>
            <ac:cxnSpMk id="517" creationId="{35A6EEB2-C09B-4607-0BBA-91745B74AD9B}"/>
          </ac:cxnSpMkLst>
        </pc:cxnChg>
        <pc:cxnChg chg="add del mod ord replST">
          <ac:chgData name="Wenwen Zhang" userId="9dd81366-5d6f-445a-b031-6ea562624431" providerId="ADAL" clId="{D6FBF965-026B-43DA-A554-C6861A0A35E4}" dt="2023-02-01T21:18:28.301" v="65214"/>
          <ac:cxnSpMkLst>
            <pc:docMk/>
            <pc:sldMk cId="1589772229" sldId="2134804370"/>
            <ac:cxnSpMk id="537" creationId="{338F3ABC-766F-FCA0-F3FC-B2FEC4D90754}"/>
          </ac:cxnSpMkLst>
        </pc:cxnChg>
        <pc:cxnChg chg="add mod ord replST">
          <ac:chgData name="Wenwen Zhang" userId="9dd81366-5d6f-445a-b031-6ea562624431" providerId="ADAL" clId="{D6FBF965-026B-43DA-A554-C6861A0A35E4}" dt="2023-02-02T12:02:04.321" v="133009"/>
          <ac:cxnSpMkLst>
            <pc:docMk/>
            <pc:sldMk cId="1589772229" sldId="2134804370"/>
            <ac:cxnSpMk id="733" creationId="{BF56C150-6E0A-70DB-F254-51477265455E}"/>
          </ac:cxnSpMkLst>
        </pc:cxnChg>
        <pc:cxnChg chg="add mod ord replST">
          <ac:chgData name="Wenwen Zhang" userId="9dd81366-5d6f-445a-b031-6ea562624431" providerId="ADAL" clId="{D6FBF965-026B-43DA-A554-C6861A0A35E4}" dt="2023-02-02T12:02:04.322" v="133011"/>
          <ac:cxnSpMkLst>
            <pc:docMk/>
            <pc:sldMk cId="1589772229" sldId="2134804370"/>
            <ac:cxnSpMk id="734" creationId="{1D01DFB6-7285-DACC-E2A4-F552198D4AD3}"/>
          </ac:cxnSpMkLst>
        </pc:cxnChg>
        <pc:cxnChg chg="add mod ord replST">
          <ac:chgData name="Wenwen Zhang" userId="9dd81366-5d6f-445a-b031-6ea562624431" providerId="ADAL" clId="{D6FBF965-026B-43DA-A554-C6861A0A35E4}" dt="2023-02-02T12:02:04.321" v="133007"/>
          <ac:cxnSpMkLst>
            <pc:docMk/>
            <pc:sldMk cId="1589772229" sldId="2134804370"/>
            <ac:cxnSpMk id="735" creationId="{980F47FB-5B3F-5FE6-3091-A65FABC27C3B}"/>
          </ac:cxnSpMkLst>
        </pc:cxnChg>
        <pc:cxnChg chg="add mod ord replST">
          <ac:chgData name="Wenwen Zhang" userId="9dd81366-5d6f-445a-b031-6ea562624431" providerId="ADAL" clId="{D6FBF965-026B-43DA-A554-C6861A0A35E4}" dt="2023-02-02T12:02:04.322" v="133035"/>
          <ac:cxnSpMkLst>
            <pc:docMk/>
            <pc:sldMk cId="1589772229" sldId="2134804370"/>
            <ac:cxnSpMk id="744" creationId="{DD26C715-26F1-5C85-6A29-1821B415E66C}"/>
          </ac:cxnSpMkLst>
        </pc:cxnChg>
        <pc:cxnChg chg="add del mod ord replST">
          <ac:chgData name="Wenwen Zhang" userId="9dd81366-5d6f-445a-b031-6ea562624431" providerId="ADAL" clId="{D6FBF965-026B-43DA-A554-C6861A0A35E4}" dt="2023-02-01T21:24:06.244" v="73928"/>
          <ac:cxnSpMkLst>
            <pc:docMk/>
            <pc:sldMk cId="1589772229" sldId="2134804370"/>
            <ac:cxnSpMk id="765" creationId="{406B0643-2923-9D46-A69F-536738F339EB}"/>
          </ac:cxnSpMkLst>
        </pc:cxnChg>
        <pc:cxnChg chg="add del mod ord replST">
          <ac:chgData name="Wenwen Zhang" userId="9dd81366-5d6f-445a-b031-6ea562624431" providerId="ADAL" clId="{D6FBF965-026B-43DA-A554-C6861A0A35E4}" dt="2023-02-01T21:24:06.243" v="73925"/>
          <ac:cxnSpMkLst>
            <pc:docMk/>
            <pc:sldMk cId="1589772229" sldId="2134804370"/>
            <ac:cxnSpMk id="767" creationId="{F15F99D1-8B9B-2423-AD54-6FB9290000A3}"/>
          </ac:cxnSpMkLst>
        </pc:cxnChg>
      </pc:sldChg>
      <pc:sldChg chg="addSp delSp modSp add del mod">
        <pc:chgData name="Wenwen Zhang" userId="9dd81366-5d6f-445a-b031-6ea562624431" providerId="ADAL" clId="{D6FBF965-026B-43DA-A554-C6861A0A35E4}" dt="2023-02-01T18:31:48.586" v="22915" actId="47"/>
        <pc:sldMkLst>
          <pc:docMk/>
          <pc:sldMk cId="281210433" sldId="2134804371"/>
        </pc:sldMkLst>
        <pc:spChg chg="mod ord">
          <ac:chgData name="Wenwen Zhang" userId="9dd81366-5d6f-445a-b031-6ea562624431" providerId="ADAL" clId="{D6FBF965-026B-43DA-A554-C6861A0A35E4}" dt="2023-02-01T18:28:33.626" v="14634"/>
          <ac:spMkLst>
            <pc:docMk/>
            <pc:sldMk cId="281210433" sldId="2134804371"/>
            <ac:spMk id="2" creationId="{B065B79C-C4D6-5961-7919-6BB68C420868}"/>
          </ac:spMkLst>
        </pc:spChg>
        <pc:spChg chg="mod ord">
          <ac:chgData name="Wenwen Zhang" userId="9dd81366-5d6f-445a-b031-6ea562624431" providerId="ADAL" clId="{D6FBF965-026B-43DA-A554-C6861A0A35E4}" dt="2023-02-01T18:28:33.634" v="14640"/>
          <ac:spMkLst>
            <pc:docMk/>
            <pc:sldMk cId="281210433" sldId="2134804371"/>
            <ac:spMk id="4" creationId="{AD0E97D5-5A4C-F8E8-8C92-74ED86E2BF79}"/>
          </ac:spMkLst>
        </pc:spChg>
        <pc:spChg chg="add mod replST">
          <ac:chgData name="Wenwen Zhang" userId="9dd81366-5d6f-445a-b031-6ea562624431" providerId="ADAL" clId="{D6FBF965-026B-43DA-A554-C6861A0A35E4}" dt="2023-02-01T18:28:33.634" v="14672"/>
          <ac:spMkLst>
            <pc:docMk/>
            <pc:sldMk cId="281210433" sldId="2134804371"/>
            <ac:spMk id="20" creationId="{6793BC8F-538B-ED9C-F23D-9E02B63A3D7C}"/>
          </ac:spMkLst>
        </pc:spChg>
        <pc:spChg chg="add mod replST">
          <ac:chgData name="Wenwen Zhang" userId="9dd81366-5d6f-445a-b031-6ea562624431" providerId="ADAL" clId="{D6FBF965-026B-43DA-A554-C6861A0A35E4}" dt="2023-02-01T18:28:33.634" v="14671"/>
          <ac:spMkLst>
            <pc:docMk/>
            <pc:sldMk cId="281210433" sldId="2134804371"/>
            <ac:spMk id="21" creationId="{167F1694-F2A8-0800-A485-5D0FCA21C8DD}"/>
          </ac:spMkLst>
        </pc:spChg>
        <pc:spChg chg="add mod replST">
          <ac:chgData name="Wenwen Zhang" userId="9dd81366-5d6f-445a-b031-6ea562624431" providerId="ADAL" clId="{D6FBF965-026B-43DA-A554-C6861A0A35E4}" dt="2023-02-01T18:28:33.634" v="14669"/>
          <ac:spMkLst>
            <pc:docMk/>
            <pc:sldMk cId="281210433" sldId="2134804371"/>
            <ac:spMk id="23" creationId="{00624F1C-30D6-8C24-213D-7FCD8E553C5C}"/>
          </ac:spMkLst>
        </pc:spChg>
        <pc:spChg chg="add mod replST">
          <ac:chgData name="Wenwen Zhang" userId="9dd81366-5d6f-445a-b031-6ea562624431" providerId="ADAL" clId="{D6FBF965-026B-43DA-A554-C6861A0A35E4}" dt="2023-02-01T18:28:33.634" v="14670"/>
          <ac:spMkLst>
            <pc:docMk/>
            <pc:sldMk cId="281210433" sldId="2134804371"/>
            <ac:spMk id="24" creationId="{29922F48-B67F-5055-35E0-DFF24C8F1AC1}"/>
          </ac:spMkLst>
        </pc:spChg>
        <pc:spChg chg="mod ord">
          <ac:chgData name="Wenwen Zhang" userId="9dd81366-5d6f-445a-b031-6ea562624431" providerId="ADAL" clId="{D6FBF965-026B-43DA-A554-C6861A0A35E4}" dt="2023-02-01T18:28:33.626" v="14636"/>
          <ac:spMkLst>
            <pc:docMk/>
            <pc:sldMk cId="281210433" sldId="2134804371"/>
            <ac:spMk id="29" creationId="{D50B6CAA-A666-5524-85F7-444C607F0970}"/>
          </ac:spMkLst>
        </pc:spChg>
        <pc:spChg chg="mod ord">
          <ac:chgData name="Wenwen Zhang" userId="9dd81366-5d6f-445a-b031-6ea562624431" providerId="ADAL" clId="{D6FBF965-026B-43DA-A554-C6861A0A35E4}" dt="2023-02-01T18:28:33.634" v="14638"/>
          <ac:spMkLst>
            <pc:docMk/>
            <pc:sldMk cId="281210433" sldId="2134804371"/>
            <ac:spMk id="43" creationId="{C58C7321-3BF7-61DC-5B1A-AD075E56AE05}"/>
          </ac:spMkLst>
        </pc:spChg>
        <pc:spChg chg="add mod replST">
          <ac:chgData name="Wenwen Zhang" userId="9dd81366-5d6f-445a-b031-6ea562624431" providerId="ADAL" clId="{D6FBF965-026B-43DA-A554-C6861A0A35E4}" dt="2023-02-01T18:28:33.642" v="14679"/>
          <ac:spMkLst>
            <pc:docMk/>
            <pc:sldMk cId="281210433" sldId="2134804371"/>
            <ac:spMk id="44" creationId="{686D9302-EF6D-376F-C59D-E9495EF2B066}"/>
          </ac:spMkLst>
        </pc:spChg>
        <pc:spChg chg="del">
          <ac:chgData name="Wenwen Zhang" userId="9dd81366-5d6f-445a-b031-6ea562624431" providerId="ADAL" clId="{D6FBF965-026B-43DA-A554-C6861A0A35E4}" dt="2023-02-01T18:28:16.904" v="13362"/>
          <ac:spMkLst>
            <pc:docMk/>
            <pc:sldMk cId="281210433" sldId="2134804371"/>
            <ac:spMk id="45" creationId="{60A5EDA6-1581-4C1B-0F33-75BB24155868}"/>
          </ac:spMkLst>
        </pc:spChg>
        <pc:spChg chg="del">
          <ac:chgData name="Wenwen Zhang" userId="9dd81366-5d6f-445a-b031-6ea562624431" providerId="ADAL" clId="{D6FBF965-026B-43DA-A554-C6861A0A35E4}" dt="2023-02-01T18:28:16.902" v="13353"/>
          <ac:spMkLst>
            <pc:docMk/>
            <pc:sldMk cId="281210433" sldId="2134804371"/>
            <ac:spMk id="46" creationId="{F6EE6FC4-06BE-032D-62DA-8AB057C340DB}"/>
          </ac:spMkLst>
        </pc:spChg>
        <pc:spChg chg="del">
          <ac:chgData name="Wenwen Zhang" userId="9dd81366-5d6f-445a-b031-6ea562624431" providerId="ADAL" clId="{D6FBF965-026B-43DA-A554-C6861A0A35E4}" dt="2023-02-01T18:28:16.896" v="13347"/>
          <ac:spMkLst>
            <pc:docMk/>
            <pc:sldMk cId="281210433" sldId="2134804371"/>
            <ac:spMk id="47" creationId="{88210889-5E5B-8763-1D77-CFDD6959832E}"/>
          </ac:spMkLst>
        </pc:spChg>
        <pc:spChg chg="del">
          <ac:chgData name="Wenwen Zhang" userId="9dd81366-5d6f-445a-b031-6ea562624431" providerId="ADAL" clId="{D6FBF965-026B-43DA-A554-C6861A0A35E4}" dt="2023-02-01T18:28:16.889" v="13329"/>
          <ac:spMkLst>
            <pc:docMk/>
            <pc:sldMk cId="281210433" sldId="2134804371"/>
            <ac:spMk id="48" creationId="{265890C1-006F-8A1D-C423-C4AABED3B58E}"/>
          </ac:spMkLst>
        </pc:spChg>
        <pc:spChg chg="del">
          <ac:chgData name="Wenwen Zhang" userId="9dd81366-5d6f-445a-b031-6ea562624431" providerId="ADAL" clId="{D6FBF965-026B-43DA-A554-C6861A0A35E4}" dt="2023-02-01T18:28:16.902" v="13356"/>
          <ac:spMkLst>
            <pc:docMk/>
            <pc:sldMk cId="281210433" sldId="2134804371"/>
            <ac:spMk id="49" creationId="{C3B41738-822E-8E52-10C8-280EA4F45FE9}"/>
          </ac:spMkLst>
        </pc:spChg>
        <pc:spChg chg="del">
          <ac:chgData name="Wenwen Zhang" userId="9dd81366-5d6f-445a-b031-6ea562624431" providerId="ADAL" clId="{D6FBF965-026B-43DA-A554-C6861A0A35E4}" dt="2023-02-01T18:28:16.896" v="13350"/>
          <ac:spMkLst>
            <pc:docMk/>
            <pc:sldMk cId="281210433" sldId="2134804371"/>
            <ac:spMk id="50" creationId="{0782997D-8044-049F-E175-39B0E15DE08B}"/>
          </ac:spMkLst>
        </pc:spChg>
        <pc:spChg chg="del">
          <ac:chgData name="Wenwen Zhang" userId="9dd81366-5d6f-445a-b031-6ea562624431" providerId="ADAL" clId="{D6FBF965-026B-43DA-A554-C6861A0A35E4}" dt="2023-02-01T18:28:16.896" v="13335"/>
          <ac:spMkLst>
            <pc:docMk/>
            <pc:sldMk cId="281210433" sldId="2134804371"/>
            <ac:spMk id="51" creationId="{50326C18-B022-FF85-D344-051B3FE45C20}"/>
          </ac:spMkLst>
        </pc:spChg>
        <pc:spChg chg="del">
          <ac:chgData name="Wenwen Zhang" userId="9dd81366-5d6f-445a-b031-6ea562624431" providerId="ADAL" clId="{D6FBF965-026B-43DA-A554-C6861A0A35E4}" dt="2023-02-01T18:28:16.896" v="13341"/>
          <ac:spMkLst>
            <pc:docMk/>
            <pc:sldMk cId="281210433" sldId="2134804371"/>
            <ac:spMk id="52" creationId="{F0C973EF-DD07-9D07-CFFD-60B67D52C929}"/>
          </ac:spMkLst>
        </pc:spChg>
        <pc:spChg chg="del">
          <ac:chgData name="Wenwen Zhang" userId="9dd81366-5d6f-445a-b031-6ea562624431" providerId="ADAL" clId="{D6FBF965-026B-43DA-A554-C6861A0A35E4}" dt="2023-02-01T18:28:16.896" v="13332"/>
          <ac:spMkLst>
            <pc:docMk/>
            <pc:sldMk cId="281210433" sldId="2134804371"/>
            <ac:spMk id="53" creationId="{A15AFB0D-18F6-34E6-63DF-D2C6411D2074}"/>
          </ac:spMkLst>
        </pc:spChg>
        <pc:spChg chg="del">
          <ac:chgData name="Wenwen Zhang" userId="9dd81366-5d6f-445a-b031-6ea562624431" providerId="ADAL" clId="{D6FBF965-026B-43DA-A554-C6861A0A35E4}" dt="2023-02-01T18:28:16.889" v="13326"/>
          <ac:spMkLst>
            <pc:docMk/>
            <pc:sldMk cId="281210433" sldId="2134804371"/>
            <ac:spMk id="54" creationId="{F5AE73F4-2208-7784-5A92-F88EC7C9AF6F}"/>
          </ac:spMkLst>
        </pc:spChg>
        <pc:spChg chg="del">
          <ac:chgData name="Wenwen Zhang" userId="9dd81366-5d6f-445a-b031-6ea562624431" providerId="ADAL" clId="{D6FBF965-026B-43DA-A554-C6861A0A35E4}" dt="2023-02-01T18:28:16.907" v="13368"/>
          <ac:spMkLst>
            <pc:docMk/>
            <pc:sldMk cId="281210433" sldId="2134804371"/>
            <ac:spMk id="55" creationId="{381DBC4F-2549-4664-4145-9D828D16870C}"/>
          </ac:spMkLst>
        </pc:spChg>
        <pc:spChg chg="del">
          <ac:chgData name="Wenwen Zhang" userId="9dd81366-5d6f-445a-b031-6ea562624431" providerId="ADAL" clId="{D6FBF965-026B-43DA-A554-C6861A0A35E4}" dt="2023-02-01T18:28:16.889" v="13317"/>
          <ac:spMkLst>
            <pc:docMk/>
            <pc:sldMk cId="281210433" sldId="2134804371"/>
            <ac:spMk id="56" creationId="{5599528B-8933-8418-470B-4FC962F494AC}"/>
          </ac:spMkLst>
        </pc:spChg>
        <pc:spChg chg="del">
          <ac:chgData name="Wenwen Zhang" userId="9dd81366-5d6f-445a-b031-6ea562624431" providerId="ADAL" clId="{D6FBF965-026B-43DA-A554-C6861A0A35E4}" dt="2023-02-01T18:28:16.896" v="13338"/>
          <ac:spMkLst>
            <pc:docMk/>
            <pc:sldMk cId="281210433" sldId="2134804371"/>
            <ac:spMk id="57" creationId="{99568477-66D5-224D-2AE3-538253C5490D}"/>
          </ac:spMkLst>
        </pc:spChg>
        <pc:spChg chg="del">
          <ac:chgData name="Wenwen Zhang" userId="9dd81366-5d6f-445a-b031-6ea562624431" providerId="ADAL" clId="{D6FBF965-026B-43DA-A554-C6861A0A35E4}" dt="2023-02-01T18:28:16.896" v="13344"/>
          <ac:spMkLst>
            <pc:docMk/>
            <pc:sldMk cId="281210433" sldId="2134804371"/>
            <ac:spMk id="58" creationId="{C29B06AF-B31A-F3FE-15D6-702FB1164441}"/>
          </ac:spMkLst>
        </pc:spChg>
        <pc:spChg chg="del">
          <ac:chgData name="Wenwen Zhang" userId="9dd81366-5d6f-445a-b031-6ea562624431" providerId="ADAL" clId="{D6FBF965-026B-43DA-A554-C6861A0A35E4}" dt="2023-02-01T18:28:16.889" v="13320"/>
          <ac:spMkLst>
            <pc:docMk/>
            <pc:sldMk cId="281210433" sldId="2134804371"/>
            <ac:spMk id="59" creationId="{B7B41025-16A6-80FE-8DF3-9F44901D92AC}"/>
          </ac:spMkLst>
        </pc:spChg>
        <pc:spChg chg="del">
          <ac:chgData name="Wenwen Zhang" userId="9dd81366-5d6f-445a-b031-6ea562624431" providerId="ADAL" clId="{D6FBF965-026B-43DA-A554-C6861A0A35E4}" dt="2023-02-01T18:28:16.889" v="13323"/>
          <ac:spMkLst>
            <pc:docMk/>
            <pc:sldMk cId="281210433" sldId="2134804371"/>
            <ac:spMk id="60" creationId="{69A45308-4D0A-16DC-5F00-7204DFC16629}"/>
          </ac:spMkLst>
        </pc:spChg>
        <pc:spChg chg="del">
          <ac:chgData name="Wenwen Zhang" userId="9dd81366-5d6f-445a-b031-6ea562624431" providerId="ADAL" clId="{D6FBF965-026B-43DA-A554-C6861A0A35E4}" dt="2023-02-01T18:28:16.907" v="13371"/>
          <ac:spMkLst>
            <pc:docMk/>
            <pc:sldMk cId="281210433" sldId="2134804371"/>
            <ac:spMk id="61" creationId="{2DA10572-55C8-32FE-15E0-4C91B5CD6363}"/>
          </ac:spMkLst>
        </pc:spChg>
        <pc:spChg chg="del">
          <ac:chgData name="Wenwen Zhang" userId="9dd81366-5d6f-445a-b031-6ea562624431" providerId="ADAL" clId="{D6FBF965-026B-43DA-A554-C6861A0A35E4}" dt="2023-02-01T18:28:16.904" v="13359"/>
          <ac:spMkLst>
            <pc:docMk/>
            <pc:sldMk cId="281210433" sldId="2134804371"/>
            <ac:spMk id="62" creationId="{28B55C84-D32E-8547-8976-C68D3D08F96A}"/>
          </ac:spMkLst>
        </pc:spChg>
        <pc:spChg chg="del">
          <ac:chgData name="Wenwen Zhang" userId="9dd81366-5d6f-445a-b031-6ea562624431" providerId="ADAL" clId="{D6FBF965-026B-43DA-A554-C6861A0A35E4}" dt="2023-02-01T18:28:16.904" v="13365"/>
          <ac:spMkLst>
            <pc:docMk/>
            <pc:sldMk cId="281210433" sldId="2134804371"/>
            <ac:spMk id="63" creationId="{9B881742-C576-6159-C30A-76DF751BAA4E}"/>
          </ac:spMkLst>
        </pc:spChg>
        <pc:spChg chg="del">
          <ac:chgData name="Wenwen Zhang" userId="9dd81366-5d6f-445a-b031-6ea562624431" providerId="ADAL" clId="{D6FBF965-026B-43DA-A554-C6861A0A35E4}" dt="2023-02-01T18:28:16.889" v="13313"/>
          <ac:spMkLst>
            <pc:docMk/>
            <pc:sldMk cId="281210433" sldId="2134804371"/>
            <ac:spMk id="67" creationId="{EB89D8E5-89C8-6819-6C93-C8672AC4E35E}"/>
          </ac:spMkLst>
        </pc:spChg>
        <pc:spChg chg="del">
          <ac:chgData name="Wenwen Zhang" userId="9dd81366-5d6f-445a-b031-6ea562624431" providerId="ADAL" clId="{D6FBF965-026B-43DA-A554-C6861A0A35E4}" dt="2023-02-01T18:28:16.889" v="13316"/>
          <ac:spMkLst>
            <pc:docMk/>
            <pc:sldMk cId="281210433" sldId="2134804371"/>
            <ac:spMk id="68" creationId="{13DE25E4-8BDF-BDB0-0042-EA9530B14B34}"/>
          </ac:spMkLst>
        </pc:spChg>
        <pc:spChg chg="del">
          <ac:chgData name="Wenwen Zhang" userId="9dd81366-5d6f-445a-b031-6ea562624431" providerId="ADAL" clId="{D6FBF965-026B-43DA-A554-C6861A0A35E4}" dt="2023-02-01T18:28:16.887" v="13310"/>
          <ac:spMkLst>
            <pc:docMk/>
            <pc:sldMk cId="281210433" sldId="2134804371"/>
            <ac:spMk id="69" creationId="{D2A41CA4-8CA0-3E40-0028-C13B2D9FC988}"/>
          </ac:spMkLst>
        </pc:spChg>
        <pc:spChg chg="add mod replST">
          <ac:chgData name="Wenwen Zhang" userId="9dd81366-5d6f-445a-b031-6ea562624431" providerId="ADAL" clId="{D6FBF965-026B-43DA-A554-C6861A0A35E4}" dt="2023-02-01T18:28:33.634" v="14673"/>
          <ac:spMkLst>
            <pc:docMk/>
            <pc:sldMk cId="281210433" sldId="2134804371"/>
            <ac:spMk id="70" creationId="{569474D0-D005-C16E-409E-4155B5E474AE}"/>
          </ac:spMkLst>
        </pc:spChg>
        <pc:spChg chg="add mod replST">
          <ac:chgData name="Wenwen Zhang" userId="9dd81366-5d6f-445a-b031-6ea562624431" providerId="ADAL" clId="{D6FBF965-026B-43DA-A554-C6861A0A35E4}" dt="2023-02-01T18:28:33.642" v="14680"/>
          <ac:spMkLst>
            <pc:docMk/>
            <pc:sldMk cId="281210433" sldId="2134804371"/>
            <ac:spMk id="71" creationId="{268858C0-D17C-EDC2-7C63-DC44A4AFD1BA}"/>
          </ac:spMkLst>
        </pc:spChg>
        <pc:spChg chg="add mod replST">
          <ac:chgData name="Wenwen Zhang" userId="9dd81366-5d6f-445a-b031-6ea562624431" providerId="ADAL" clId="{D6FBF965-026B-43DA-A554-C6861A0A35E4}" dt="2023-02-01T18:28:33.634" v="14675"/>
          <ac:spMkLst>
            <pc:docMk/>
            <pc:sldMk cId="281210433" sldId="2134804371"/>
            <ac:spMk id="72" creationId="{0136ADF0-8214-98DD-5E0C-7519014B3CA0}"/>
          </ac:spMkLst>
        </pc:spChg>
        <pc:spChg chg="add mod replST">
          <ac:chgData name="Wenwen Zhang" userId="9dd81366-5d6f-445a-b031-6ea562624431" providerId="ADAL" clId="{D6FBF965-026B-43DA-A554-C6861A0A35E4}" dt="2023-02-01T18:28:33.634" v="14676"/>
          <ac:spMkLst>
            <pc:docMk/>
            <pc:sldMk cId="281210433" sldId="2134804371"/>
            <ac:spMk id="74" creationId="{812577A6-5C2C-8AB1-A034-20AD9D7BD4B1}"/>
          </ac:spMkLst>
        </pc:spChg>
        <pc:spChg chg="add mod replST">
          <ac:chgData name="Wenwen Zhang" userId="9dd81366-5d6f-445a-b031-6ea562624431" providerId="ADAL" clId="{D6FBF965-026B-43DA-A554-C6861A0A35E4}" dt="2023-02-01T18:28:33.634" v="14674"/>
          <ac:spMkLst>
            <pc:docMk/>
            <pc:sldMk cId="281210433" sldId="2134804371"/>
            <ac:spMk id="75" creationId="{5101CB28-C1D4-480B-B1FB-6C634E26EB06}"/>
          </ac:spMkLst>
        </pc:spChg>
        <pc:spChg chg="add mod replST">
          <ac:chgData name="Wenwen Zhang" userId="9dd81366-5d6f-445a-b031-6ea562624431" providerId="ADAL" clId="{D6FBF965-026B-43DA-A554-C6861A0A35E4}" dt="2023-02-01T18:28:33.642" v="14678"/>
          <ac:spMkLst>
            <pc:docMk/>
            <pc:sldMk cId="281210433" sldId="2134804371"/>
            <ac:spMk id="76" creationId="{BA066DE1-54AD-F53E-9339-587D7564F8E5}"/>
          </ac:spMkLst>
        </pc:spChg>
        <pc:spChg chg="add mod replST">
          <ac:chgData name="Wenwen Zhang" userId="9dd81366-5d6f-445a-b031-6ea562624431" providerId="ADAL" clId="{D6FBF965-026B-43DA-A554-C6861A0A35E4}" dt="2023-02-01T18:28:33.642" v="14681"/>
          <ac:spMkLst>
            <pc:docMk/>
            <pc:sldMk cId="281210433" sldId="2134804371"/>
            <ac:spMk id="77" creationId="{8E900D3C-FDD3-B62F-BF32-71866863720B}"/>
          </ac:spMkLst>
        </pc:spChg>
        <pc:spChg chg="add mod replST">
          <ac:chgData name="Wenwen Zhang" userId="9dd81366-5d6f-445a-b031-6ea562624431" providerId="ADAL" clId="{D6FBF965-026B-43DA-A554-C6861A0A35E4}" dt="2023-02-01T18:28:33.642" v="14677"/>
          <ac:spMkLst>
            <pc:docMk/>
            <pc:sldMk cId="281210433" sldId="2134804371"/>
            <ac:spMk id="78" creationId="{AE7BD856-BB68-3321-31DF-4B4928DE86EA}"/>
          </ac:spMkLst>
        </pc:spChg>
        <pc:spChg chg="add del mod modVis">
          <ac:chgData name="Wenwen Zhang" userId="9dd81366-5d6f-445a-b031-6ea562624431" providerId="ADAL" clId="{D6FBF965-026B-43DA-A554-C6861A0A35E4}" dt="2023-02-01T18:28:25.071" v="14351"/>
          <ac:spMkLst>
            <pc:docMk/>
            <pc:sldMk cId="281210433" sldId="2134804371"/>
            <ac:spMk id="79" creationId="{F51E8477-78C6-56C9-8A62-5DE60BF3D2EB}"/>
          </ac:spMkLst>
        </pc:spChg>
        <pc:spChg chg="add del mod modVis">
          <ac:chgData name="Wenwen Zhang" userId="9dd81366-5d6f-445a-b031-6ea562624431" providerId="ADAL" clId="{D6FBF965-026B-43DA-A554-C6861A0A35E4}" dt="2023-02-01T18:28:33.642" v="14685"/>
          <ac:spMkLst>
            <pc:docMk/>
            <pc:sldMk cId="281210433" sldId="2134804371"/>
            <ac:spMk id="81" creationId="{DB40F3B8-01F8-5866-C8AD-E6875B9B15D3}"/>
          </ac:spMkLst>
        </pc:spChg>
        <pc:graphicFrameChg chg="add del mod replST">
          <ac:chgData name="Wenwen Zhang" userId="9dd81366-5d6f-445a-b031-6ea562624431" providerId="ADAL" clId="{D6FBF965-026B-43DA-A554-C6861A0A35E4}" dt="2023-02-01T18:28:25.008" v="14242"/>
          <ac:graphicFrameMkLst>
            <pc:docMk/>
            <pc:sldMk cId="281210433" sldId="2134804371"/>
            <ac:graphicFrameMk id="19" creationId="{9C8EFF5A-47EC-BAEA-CA42-B7B45C113C66}"/>
          </ac:graphicFrameMkLst>
        </pc:graphicFrameChg>
        <pc:graphicFrameChg chg="mod">
          <ac:chgData name="Wenwen Zhang" userId="9dd81366-5d6f-445a-b031-6ea562624431" providerId="ADAL" clId="{D6FBF965-026B-43DA-A554-C6861A0A35E4}" dt="2023-02-01T18:28:33.650" v="14687"/>
          <ac:graphicFrameMkLst>
            <pc:docMk/>
            <pc:sldMk cId="281210433" sldId="2134804371"/>
            <ac:graphicFrameMk id="28" creationId="{015DFAEE-F78A-C272-92CE-F25C3417CAD0}"/>
          </ac:graphicFrameMkLst>
        </pc:graphicFrameChg>
        <pc:graphicFrameChg chg="del">
          <ac:chgData name="Wenwen Zhang" userId="9dd81366-5d6f-445a-b031-6ea562624431" providerId="ADAL" clId="{D6FBF965-026B-43DA-A554-C6861A0A35E4}" dt="2023-02-01T18:28:16.907" v="13375"/>
          <ac:graphicFrameMkLst>
            <pc:docMk/>
            <pc:sldMk cId="281210433" sldId="2134804371"/>
            <ac:graphicFrameMk id="73" creationId="{B21E2A27-E5B9-A9BA-5D16-1BE53F4596A9}"/>
          </ac:graphicFrameMkLst>
        </pc:graphicFrameChg>
        <pc:graphicFrameChg chg="add del mod ord replST">
          <ac:chgData name="Wenwen Zhang" userId="9dd81366-5d6f-445a-b031-6ea562624431" providerId="ADAL" clId="{D6FBF965-026B-43DA-A554-C6861A0A35E4}" dt="2023-02-01T18:28:33.578" v="14576"/>
          <ac:graphicFrameMkLst>
            <pc:docMk/>
            <pc:sldMk cId="281210433" sldId="2134804371"/>
            <ac:graphicFrameMk id="80" creationId="{E102E02B-CEE5-7930-0B5A-10903E1C99FC}"/>
          </ac:graphicFrameMkLst>
        </pc:graphicFrameChg>
        <pc:graphicFrameChg chg="add mod ord replST">
          <ac:chgData name="Wenwen Zhang" userId="9dd81366-5d6f-445a-b031-6ea562624431" providerId="ADAL" clId="{D6FBF965-026B-43DA-A554-C6861A0A35E4}" dt="2023-02-01T18:28:33.634" v="14668"/>
          <ac:graphicFrameMkLst>
            <pc:docMk/>
            <pc:sldMk cId="281210433" sldId="2134804371"/>
            <ac:graphicFrameMk id="82" creationId="{EB896331-8A12-7583-904C-F0F716DE4660}"/>
          </ac:graphicFrameMkLst>
        </pc:graphicFrameChg>
        <pc:cxnChg chg="add mod ord replST">
          <ac:chgData name="Wenwen Zhang" userId="9dd81366-5d6f-445a-b031-6ea562624431" providerId="ADAL" clId="{D6FBF965-026B-43DA-A554-C6861A0A35E4}" dt="2023-02-01T18:28:33.634" v="14644"/>
          <ac:cxnSpMkLst>
            <pc:docMk/>
            <pc:sldMk cId="281210433" sldId="2134804371"/>
            <ac:cxnSpMk id="3" creationId="{32390640-9CE2-5653-399B-36D360AD96CC}"/>
          </ac:cxnSpMkLst>
        </pc:cxnChg>
        <pc:cxnChg chg="add mod ord replST">
          <ac:chgData name="Wenwen Zhang" userId="9dd81366-5d6f-445a-b031-6ea562624431" providerId="ADAL" clId="{D6FBF965-026B-43DA-A554-C6861A0A35E4}" dt="2023-02-01T18:28:33.634" v="14662"/>
          <ac:cxnSpMkLst>
            <pc:docMk/>
            <pc:sldMk cId="281210433" sldId="2134804371"/>
            <ac:cxnSpMk id="5" creationId="{A04F0AC1-BC7B-BA82-D7DC-D75134EDFF71}"/>
          </ac:cxnSpMkLst>
        </pc:cxnChg>
        <pc:cxnChg chg="add mod ord replST">
          <ac:chgData name="Wenwen Zhang" userId="9dd81366-5d6f-445a-b031-6ea562624431" providerId="ADAL" clId="{D6FBF965-026B-43DA-A554-C6861A0A35E4}" dt="2023-02-01T18:28:33.634" v="14652"/>
          <ac:cxnSpMkLst>
            <pc:docMk/>
            <pc:sldMk cId="281210433" sldId="2134804371"/>
            <ac:cxnSpMk id="6" creationId="{33F5F65E-4168-2B5D-D297-458294092F2A}"/>
          </ac:cxnSpMkLst>
        </pc:cxnChg>
        <pc:cxnChg chg="add mod ord replST">
          <ac:chgData name="Wenwen Zhang" userId="9dd81366-5d6f-445a-b031-6ea562624431" providerId="ADAL" clId="{D6FBF965-026B-43DA-A554-C6861A0A35E4}" dt="2023-02-01T18:28:33.634" v="14642"/>
          <ac:cxnSpMkLst>
            <pc:docMk/>
            <pc:sldMk cId="281210433" sldId="2134804371"/>
            <ac:cxnSpMk id="7" creationId="{2DA3D2FB-CE6B-49CF-B812-27AE20849D30}"/>
          </ac:cxnSpMkLst>
        </pc:cxnChg>
        <pc:cxnChg chg="add mod ord replST">
          <ac:chgData name="Wenwen Zhang" userId="9dd81366-5d6f-445a-b031-6ea562624431" providerId="ADAL" clId="{D6FBF965-026B-43DA-A554-C6861A0A35E4}" dt="2023-02-01T18:28:33.634" v="14656"/>
          <ac:cxnSpMkLst>
            <pc:docMk/>
            <pc:sldMk cId="281210433" sldId="2134804371"/>
            <ac:cxnSpMk id="8" creationId="{7A1D94F3-745C-BE59-2FB5-48C9569A3AA2}"/>
          </ac:cxnSpMkLst>
        </pc:cxnChg>
        <pc:cxnChg chg="add mod ord replST">
          <ac:chgData name="Wenwen Zhang" userId="9dd81366-5d6f-445a-b031-6ea562624431" providerId="ADAL" clId="{D6FBF965-026B-43DA-A554-C6861A0A35E4}" dt="2023-02-01T18:28:33.634" v="14648"/>
          <ac:cxnSpMkLst>
            <pc:docMk/>
            <pc:sldMk cId="281210433" sldId="2134804371"/>
            <ac:cxnSpMk id="9" creationId="{60730407-BD9F-76A0-A44B-3C58720649BC}"/>
          </ac:cxnSpMkLst>
        </pc:cxnChg>
        <pc:cxnChg chg="del">
          <ac:chgData name="Wenwen Zhang" userId="9dd81366-5d6f-445a-b031-6ea562624431" providerId="ADAL" clId="{D6FBF965-026B-43DA-A554-C6861A0A35E4}" dt="2023-02-01T18:28:16.907" v="13370"/>
          <ac:cxnSpMkLst>
            <pc:docMk/>
            <pc:sldMk cId="281210433" sldId="2134804371"/>
            <ac:cxnSpMk id="10" creationId="{C2B1DCD2-50D8-2D6B-0DD0-4E504EB04741}"/>
          </ac:cxnSpMkLst>
        </pc:cxnChg>
        <pc:cxnChg chg="del">
          <ac:chgData name="Wenwen Zhang" userId="9dd81366-5d6f-445a-b031-6ea562624431" providerId="ADAL" clId="{D6FBF965-026B-43DA-A554-C6861A0A35E4}" dt="2023-02-01T18:28:16.896" v="13337"/>
          <ac:cxnSpMkLst>
            <pc:docMk/>
            <pc:sldMk cId="281210433" sldId="2134804371"/>
            <ac:cxnSpMk id="11" creationId="{36989B73-932F-7F73-67AE-4BADF3449F9F}"/>
          </ac:cxnSpMkLst>
        </pc:cxnChg>
        <pc:cxnChg chg="add mod ord replST">
          <ac:chgData name="Wenwen Zhang" userId="9dd81366-5d6f-445a-b031-6ea562624431" providerId="ADAL" clId="{D6FBF965-026B-43DA-A554-C6861A0A35E4}" dt="2023-02-01T18:28:33.634" v="14654"/>
          <ac:cxnSpMkLst>
            <pc:docMk/>
            <pc:sldMk cId="281210433" sldId="2134804371"/>
            <ac:cxnSpMk id="12" creationId="{01AE4A55-0C4E-8C9F-5A4E-E0ABF1DF1430}"/>
          </ac:cxnSpMkLst>
        </pc:cxnChg>
        <pc:cxnChg chg="add mod ord replST">
          <ac:chgData name="Wenwen Zhang" userId="9dd81366-5d6f-445a-b031-6ea562624431" providerId="ADAL" clId="{D6FBF965-026B-43DA-A554-C6861A0A35E4}" dt="2023-02-01T18:28:33.634" v="14658"/>
          <ac:cxnSpMkLst>
            <pc:docMk/>
            <pc:sldMk cId="281210433" sldId="2134804371"/>
            <ac:cxnSpMk id="13" creationId="{D09102BF-DF6D-179F-67BB-FC43C1F819E0}"/>
          </ac:cxnSpMkLst>
        </pc:cxnChg>
        <pc:cxnChg chg="add mod ord replST">
          <ac:chgData name="Wenwen Zhang" userId="9dd81366-5d6f-445a-b031-6ea562624431" providerId="ADAL" clId="{D6FBF965-026B-43DA-A554-C6861A0A35E4}" dt="2023-02-01T18:28:33.634" v="14660"/>
          <ac:cxnSpMkLst>
            <pc:docMk/>
            <pc:sldMk cId="281210433" sldId="2134804371"/>
            <ac:cxnSpMk id="14" creationId="{EF0DF5E4-BF28-91DC-81F9-D88A1ECDF6A3}"/>
          </ac:cxnSpMkLst>
        </pc:cxnChg>
        <pc:cxnChg chg="add mod ord replST">
          <ac:chgData name="Wenwen Zhang" userId="9dd81366-5d6f-445a-b031-6ea562624431" providerId="ADAL" clId="{D6FBF965-026B-43DA-A554-C6861A0A35E4}" dt="2023-02-01T18:28:33.634" v="14646"/>
          <ac:cxnSpMkLst>
            <pc:docMk/>
            <pc:sldMk cId="281210433" sldId="2134804371"/>
            <ac:cxnSpMk id="15" creationId="{4A90D67B-CC8E-9264-4836-AADECBDB8DDD}"/>
          </ac:cxnSpMkLst>
        </pc:cxnChg>
        <pc:cxnChg chg="add mod ord replST">
          <ac:chgData name="Wenwen Zhang" userId="9dd81366-5d6f-445a-b031-6ea562624431" providerId="ADAL" clId="{D6FBF965-026B-43DA-A554-C6861A0A35E4}" dt="2023-02-01T18:28:33.634" v="14650"/>
          <ac:cxnSpMkLst>
            <pc:docMk/>
            <pc:sldMk cId="281210433" sldId="2134804371"/>
            <ac:cxnSpMk id="16" creationId="{7B4B2FCA-4DBB-B022-A14A-A29F384A3EC7}"/>
          </ac:cxnSpMkLst>
        </pc:cxnChg>
        <pc:cxnChg chg="add mod ord replST">
          <ac:chgData name="Wenwen Zhang" userId="9dd81366-5d6f-445a-b031-6ea562624431" providerId="ADAL" clId="{D6FBF965-026B-43DA-A554-C6861A0A35E4}" dt="2023-02-01T18:28:33.634" v="14664"/>
          <ac:cxnSpMkLst>
            <pc:docMk/>
            <pc:sldMk cId="281210433" sldId="2134804371"/>
            <ac:cxnSpMk id="17" creationId="{60B6D2C5-6C2C-24F9-D518-9A8C8B95E1F5}"/>
          </ac:cxnSpMkLst>
        </pc:cxnChg>
        <pc:cxnChg chg="add mod ord replST">
          <ac:chgData name="Wenwen Zhang" userId="9dd81366-5d6f-445a-b031-6ea562624431" providerId="ADAL" clId="{D6FBF965-026B-43DA-A554-C6861A0A35E4}" dt="2023-02-01T18:28:33.634" v="14666"/>
          <ac:cxnSpMkLst>
            <pc:docMk/>
            <pc:sldMk cId="281210433" sldId="2134804371"/>
            <ac:cxnSpMk id="18" creationId="{96659FBD-2104-4052-9C3A-BE9C66BAE3EE}"/>
          </ac:cxnSpMkLst>
        </pc:cxnChg>
        <pc:cxnChg chg="del">
          <ac:chgData name="Wenwen Zhang" userId="9dd81366-5d6f-445a-b031-6ea562624431" providerId="ADAL" clId="{D6FBF965-026B-43DA-A554-C6861A0A35E4}" dt="2023-02-01T18:28:16.907" v="13367"/>
          <ac:cxnSpMkLst>
            <pc:docMk/>
            <pc:sldMk cId="281210433" sldId="2134804371"/>
            <ac:cxnSpMk id="22" creationId="{BBD8FDAF-64FD-D79B-1695-674D15E0BCFA}"/>
          </ac:cxnSpMkLst>
        </pc:cxnChg>
        <pc:cxnChg chg="del">
          <ac:chgData name="Wenwen Zhang" userId="9dd81366-5d6f-445a-b031-6ea562624431" providerId="ADAL" clId="{D6FBF965-026B-43DA-A554-C6861A0A35E4}" dt="2023-02-01T18:28:16.907" v="13373"/>
          <ac:cxnSpMkLst>
            <pc:docMk/>
            <pc:sldMk cId="281210433" sldId="2134804371"/>
            <ac:cxnSpMk id="25" creationId="{B98B81E8-E7A4-102B-F5B1-935F1709A52E}"/>
          </ac:cxnSpMkLst>
        </pc:cxnChg>
        <pc:cxnChg chg="del">
          <ac:chgData name="Wenwen Zhang" userId="9dd81366-5d6f-445a-b031-6ea562624431" providerId="ADAL" clId="{D6FBF965-026B-43DA-A554-C6861A0A35E4}" dt="2023-02-01T18:28:16.904" v="13364"/>
          <ac:cxnSpMkLst>
            <pc:docMk/>
            <pc:sldMk cId="281210433" sldId="2134804371"/>
            <ac:cxnSpMk id="26" creationId="{B294AEC1-DDE5-CDAF-3F9B-D8CAE9EE86A4}"/>
          </ac:cxnSpMkLst>
        </pc:cxnChg>
        <pc:cxnChg chg="del">
          <ac:chgData name="Wenwen Zhang" userId="9dd81366-5d6f-445a-b031-6ea562624431" providerId="ADAL" clId="{D6FBF965-026B-43DA-A554-C6861A0A35E4}" dt="2023-02-01T18:28:16.904" v="13361"/>
          <ac:cxnSpMkLst>
            <pc:docMk/>
            <pc:sldMk cId="281210433" sldId="2134804371"/>
            <ac:cxnSpMk id="27" creationId="{3C9B1DD0-6102-9702-2F2F-2824775C22BE}"/>
          </ac:cxnSpMkLst>
        </pc:cxnChg>
        <pc:cxnChg chg="del">
          <ac:chgData name="Wenwen Zhang" userId="9dd81366-5d6f-445a-b031-6ea562624431" providerId="ADAL" clId="{D6FBF965-026B-43DA-A554-C6861A0A35E4}" dt="2023-02-01T18:28:16.904" v="13358"/>
          <ac:cxnSpMkLst>
            <pc:docMk/>
            <pc:sldMk cId="281210433" sldId="2134804371"/>
            <ac:cxnSpMk id="30" creationId="{F65CD1CF-0E62-79A3-4684-7B04409AFDC7}"/>
          </ac:cxnSpMkLst>
        </pc:cxnChg>
        <pc:cxnChg chg="del">
          <ac:chgData name="Wenwen Zhang" userId="9dd81366-5d6f-445a-b031-6ea562624431" providerId="ADAL" clId="{D6FBF965-026B-43DA-A554-C6861A0A35E4}" dt="2023-02-01T18:28:16.902" v="13355"/>
          <ac:cxnSpMkLst>
            <pc:docMk/>
            <pc:sldMk cId="281210433" sldId="2134804371"/>
            <ac:cxnSpMk id="31" creationId="{BBA4CFD8-50E2-590E-359C-B7B30680283A}"/>
          </ac:cxnSpMkLst>
        </pc:cxnChg>
        <pc:cxnChg chg="del">
          <ac:chgData name="Wenwen Zhang" userId="9dd81366-5d6f-445a-b031-6ea562624431" providerId="ADAL" clId="{D6FBF965-026B-43DA-A554-C6861A0A35E4}" dt="2023-02-01T18:28:16.902" v="13352"/>
          <ac:cxnSpMkLst>
            <pc:docMk/>
            <pc:sldMk cId="281210433" sldId="2134804371"/>
            <ac:cxnSpMk id="32" creationId="{6572E1D7-FA97-3285-0AAF-E42777546E09}"/>
          </ac:cxnSpMkLst>
        </pc:cxnChg>
        <pc:cxnChg chg="del">
          <ac:chgData name="Wenwen Zhang" userId="9dd81366-5d6f-445a-b031-6ea562624431" providerId="ADAL" clId="{D6FBF965-026B-43DA-A554-C6861A0A35E4}" dt="2023-02-01T18:28:16.896" v="13349"/>
          <ac:cxnSpMkLst>
            <pc:docMk/>
            <pc:sldMk cId="281210433" sldId="2134804371"/>
            <ac:cxnSpMk id="33" creationId="{0FBB30A5-D21D-8508-C2D1-98485EA4F45D}"/>
          </ac:cxnSpMkLst>
        </pc:cxnChg>
        <pc:cxnChg chg="del">
          <ac:chgData name="Wenwen Zhang" userId="9dd81366-5d6f-445a-b031-6ea562624431" providerId="ADAL" clId="{D6FBF965-026B-43DA-A554-C6861A0A35E4}" dt="2023-02-01T18:28:16.896" v="13346"/>
          <ac:cxnSpMkLst>
            <pc:docMk/>
            <pc:sldMk cId="281210433" sldId="2134804371"/>
            <ac:cxnSpMk id="34" creationId="{90466765-2333-EB42-B879-3266B81004F2}"/>
          </ac:cxnSpMkLst>
        </pc:cxnChg>
        <pc:cxnChg chg="del">
          <ac:chgData name="Wenwen Zhang" userId="9dd81366-5d6f-445a-b031-6ea562624431" providerId="ADAL" clId="{D6FBF965-026B-43DA-A554-C6861A0A35E4}" dt="2023-02-01T18:28:16.896" v="13343"/>
          <ac:cxnSpMkLst>
            <pc:docMk/>
            <pc:sldMk cId="281210433" sldId="2134804371"/>
            <ac:cxnSpMk id="35" creationId="{3E9EDB86-5204-5009-CD30-140A2F585F91}"/>
          </ac:cxnSpMkLst>
        </pc:cxnChg>
        <pc:cxnChg chg="del">
          <ac:chgData name="Wenwen Zhang" userId="9dd81366-5d6f-445a-b031-6ea562624431" providerId="ADAL" clId="{D6FBF965-026B-43DA-A554-C6861A0A35E4}" dt="2023-02-01T18:28:16.896" v="13340"/>
          <ac:cxnSpMkLst>
            <pc:docMk/>
            <pc:sldMk cId="281210433" sldId="2134804371"/>
            <ac:cxnSpMk id="36" creationId="{E77D04B1-74ED-5C8A-4420-D15238B3033C}"/>
          </ac:cxnSpMkLst>
        </pc:cxnChg>
        <pc:cxnChg chg="del">
          <ac:chgData name="Wenwen Zhang" userId="9dd81366-5d6f-445a-b031-6ea562624431" providerId="ADAL" clId="{D6FBF965-026B-43DA-A554-C6861A0A35E4}" dt="2023-02-01T18:28:16.896" v="13334"/>
          <ac:cxnSpMkLst>
            <pc:docMk/>
            <pc:sldMk cId="281210433" sldId="2134804371"/>
            <ac:cxnSpMk id="37" creationId="{E0BD5345-7440-4A3E-C0EA-7682008B4EC0}"/>
          </ac:cxnSpMkLst>
        </pc:cxnChg>
        <pc:cxnChg chg="del">
          <ac:chgData name="Wenwen Zhang" userId="9dd81366-5d6f-445a-b031-6ea562624431" providerId="ADAL" clId="{D6FBF965-026B-43DA-A554-C6861A0A35E4}" dt="2023-02-01T18:28:16.896" v="13331"/>
          <ac:cxnSpMkLst>
            <pc:docMk/>
            <pc:sldMk cId="281210433" sldId="2134804371"/>
            <ac:cxnSpMk id="38" creationId="{71853722-90DD-EEA1-ACF0-41C9EF96C8AC}"/>
          </ac:cxnSpMkLst>
        </pc:cxnChg>
        <pc:cxnChg chg="del">
          <ac:chgData name="Wenwen Zhang" userId="9dd81366-5d6f-445a-b031-6ea562624431" providerId="ADAL" clId="{D6FBF965-026B-43DA-A554-C6861A0A35E4}" dt="2023-02-01T18:28:16.889" v="13328"/>
          <ac:cxnSpMkLst>
            <pc:docMk/>
            <pc:sldMk cId="281210433" sldId="2134804371"/>
            <ac:cxnSpMk id="39" creationId="{64B2D29A-8079-5F0A-1C71-BE7A1F1BEE65}"/>
          </ac:cxnSpMkLst>
        </pc:cxnChg>
        <pc:cxnChg chg="del">
          <ac:chgData name="Wenwen Zhang" userId="9dd81366-5d6f-445a-b031-6ea562624431" providerId="ADAL" clId="{D6FBF965-026B-43DA-A554-C6861A0A35E4}" dt="2023-02-01T18:28:16.889" v="13325"/>
          <ac:cxnSpMkLst>
            <pc:docMk/>
            <pc:sldMk cId="281210433" sldId="2134804371"/>
            <ac:cxnSpMk id="40" creationId="{B2FBF8B8-A450-FCC2-2BDF-529D3D0124B9}"/>
          </ac:cxnSpMkLst>
        </pc:cxnChg>
        <pc:cxnChg chg="del">
          <ac:chgData name="Wenwen Zhang" userId="9dd81366-5d6f-445a-b031-6ea562624431" providerId="ADAL" clId="{D6FBF965-026B-43DA-A554-C6861A0A35E4}" dt="2023-02-01T18:28:16.889" v="13322"/>
          <ac:cxnSpMkLst>
            <pc:docMk/>
            <pc:sldMk cId="281210433" sldId="2134804371"/>
            <ac:cxnSpMk id="41" creationId="{4B97B6F7-FA61-D99F-33A6-AD672B98895A}"/>
          </ac:cxnSpMkLst>
        </pc:cxnChg>
        <pc:cxnChg chg="del">
          <ac:chgData name="Wenwen Zhang" userId="9dd81366-5d6f-445a-b031-6ea562624431" providerId="ADAL" clId="{D6FBF965-026B-43DA-A554-C6861A0A35E4}" dt="2023-02-01T18:28:16.889" v="13319"/>
          <ac:cxnSpMkLst>
            <pc:docMk/>
            <pc:sldMk cId="281210433" sldId="2134804371"/>
            <ac:cxnSpMk id="42" creationId="{CA523B21-1A74-CF9C-C27A-9A5B306A90FD}"/>
          </ac:cxnSpMkLst>
        </pc:cxnChg>
        <pc:cxnChg chg="del">
          <ac:chgData name="Wenwen Zhang" userId="9dd81366-5d6f-445a-b031-6ea562624431" providerId="ADAL" clId="{D6FBF965-026B-43DA-A554-C6861A0A35E4}" dt="2023-02-01T18:28:16.887" v="13309"/>
          <ac:cxnSpMkLst>
            <pc:docMk/>
            <pc:sldMk cId="281210433" sldId="2134804371"/>
            <ac:cxnSpMk id="64" creationId="{CDC2214B-B624-4ABB-E00E-E9564153FBE5}"/>
          </ac:cxnSpMkLst>
        </pc:cxnChg>
        <pc:cxnChg chg="del">
          <ac:chgData name="Wenwen Zhang" userId="9dd81366-5d6f-445a-b031-6ea562624431" providerId="ADAL" clId="{D6FBF965-026B-43DA-A554-C6861A0A35E4}" dt="2023-02-01T18:28:16.889" v="13315"/>
          <ac:cxnSpMkLst>
            <pc:docMk/>
            <pc:sldMk cId="281210433" sldId="2134804371"/>
            <ac:cxnSpMk id="65" creationId="{E56A49A2-72D4-FBAC-1B5D-86ED101CA13A}"/>
          </ac:cxnSpMkLst>
        </pc:cxnChg>
        <pc:cxnChg chg="del">
          <ac:chgData name="Wenwen Zhang" userId="9dd81366-5d6f-445a-b031-6ea562624431" providerId="ADAL" clId="{D6FBF965-026B-43DA-A554-C6861A0A35E4}" dt="2023-02-01T18:28:16.889" v="13312"/>
          <ac:cxnSpMkLst>
            <pc:docMk/>
            <pc:sldMk cId="281210433" sldId="2134804371"/>
            <ac:cxnSpMk id="66" creationId="{D884AC93-119A-B9AF-03F2-E526E09BD973}"/>
          </ac:cxnSpMkLst>
        </pc:cxnChg>
      </pc:sldChg>
      <pc:sldChg chg="addSp delSp modSp add del mod ord">
        <pc:chgData name="Wenwen Zhang" userId="9dd81366-5d6f-445a-b031-6ea562624431" providerId="ADAL" clId="{D6FBF965-026B-43DA-A554-C6861A0A35E4}" dt="2023-02-01T20:46:53.213" v="61035" actId="2696"/>
        <pc:sldMkLst>
          <pc:docMk/>
          <pc:sldMk cId="4114790528" sldId="2134804371"/>
        </pc:sldMkLst>
        <pc:spChg chg="mod ord">
          <ac:chgData name="Wenwen Zhang" userId="9dd81366-5d6f-445a-b031-6ea562624431" providerId="ADAL" clId="{D6FBF965-026B-43DA-A554-C6861A0A35E4}" dt="2023-02-01T20:35:40.478" v="54036"/>
          <ac:spMkLst>
            <pc:docMk/>
            <pc:sldMk cId="4114790528" sldId="2134804371"/>
            <ac:spMk id="2" creationId="{B065B79C-C4D6-5961-7919-6BB68C420868}"/>
          </ac:spMkLst>
        </pc:spChg>
        <pc:spChg chg="add del mod modVis">
          <ac:chgData name="Wenwen Zhang" userId="9dd81366-5d6f-445a-b031-6ea562624431" providerId="ADAL" clId="{D6FBF965-026B-43DA-A554-C6861A0A35E4}" dt="2023-02-01T19:38:17.493" v="39673"/>
          <ac:spMkLst>
            <pc:docMk/>
            <pc:sldMk cId="4114790528" sldId="2134804371"/>
            <ac:spMk id="3" creationId="{F3189091-408D-558C-9050-C1C2EC9D1976}"/>
          </ac:spMkLst>
        </pc:spChg>
        <pc:spChg chg="add del mod modVis">
          <ac:chgData name="Wenwen Zhang" userId="9dd81366-5d6f-445a-b031-6ea562624431" providerId="ADAL" clId="{D6FBF965-026B-43DA-A554-C6861A0A35E4}" dt="2023-02-01T19:38:30.619" v="39768"/>
          <ac:spMkLst>
            <pc:docMk/>
            <pc:sldMk cId="4114790528" sldId="2134804371"/>
            <ac:spMk id="5" creationId="{5EED9AD0-16E8-2C51-8A5B-84C071386B86}"/>
          </ac:spMkLst>
        </pc:spChg>
        <pc:spChg chg="add del mod modVis">
          <ac:chgData name="Wenwen Zhang" userId="9dd81366-5d6f-445a-b031-6ea562624431" providerId="ADAL" clId="{D6FBF965-026B-43DA-A554-C6861A0A35E4}" dt="2023-02-01T19:38:56.195" v="39864"/>
          <ac:spMkLst>
            <pc:docMk/>
            <pc:sldMk cId="4114790528" sldId="2134804371"/>
            <ac:spMk id="7" creationId="{17DAAD4B-76EC-B121-DC0F-73BB9F1BB71C}"/>
          </ac:spMkLst>
        </pc:spChg>
        <pc:spChg chg="add del mod modVis">
          <ac:chgData name="Wenwen Zhang" userId="9dd81366-5d6f-445a-b031-6ea562624431" providerId="ADAL" clId="{D6FBF965-026B-43DA-A554-C6861A0A35E4}" dt="2023-02-01T20:10:00.459" v="40001"/>
          <ac:spMkLst>
            <pc:docMk/>
            <pc:sldMk cId="4114790528" sldId="2134804371"/>
            <ac:spMk id="9" creationId="{D2522C14-0F00-40CA-26AB-2E0BC43D0924}"/>
          </ac:spMkLst>
        </pc:spChg>
        <pc:spChg chg="add del mod modVis">
          <ac:chgData name="Wenwen Zhang" userId="9dd81366-5d6f-445a-b031-6ea562624431" providerId="ADAL" clId="{D6FBF965-026B-43DA-A554-C6861A0A35E4}" dt="2023-02-01T20:10:07.199" v="40088"/>
          <ac:spMkLst>
            <pc:docMk/>
            <pc:sldMk cId="4114790528" sldId="2134804371"/>
            <ac:spMk id="11" creationId="{D55E3F1F-C125-AF05-0674-EF822870A067}"/>
          </ac:spMkLst>
        </pc:spChg>
        <pc:spChg chg="add del mod modVis">
          <ac:chgData name="Wenwen Zhang" userId="9dd81366-5d6f-445a-b031-6ea562624431" providerId="ADAL" clId="{D6FBF965-026B-43DA-A554-C6861A0A35E4}" dt="2023-02-01T20:10:18.568" v="40178"/>
          <ac:spMkLst>
            <pc:docMk/>
            <pc:sldMk cId="4114790528" sldId="2134804371"/>
            <ac:spMk id="13" creationId="{CD76DAD7-B7CC-D5B9-D2EB-440CA9DE13CB}"/>
          </ac:spMkLst>
        </pc:spChg>
        <pc:spChg chg="add del mod modVis">
          <ac:chgData name="Wenwen Zhang" userId="9dd81366-5d6f-445a-b031-6ea562624431" providerId="ADAL" clId="{D6FBF965-026B-43DA-A554-C6861A0A35E4}" dt="2023-02-01T20:10:40.722" v="40265"/>
          <ac:spMkLst>
            <pc:docMk/>
            <pc:sldMk cId="4114790528" sldId="2134804371"/>
            <ac:spMk id="15" creationId="{D389D15F-05E9-9E72-656D-609104C2E79A}"/>
          </ac:spMkLst>
        </pc:spChg>
        <pc:spChg chg="add del mod modVis">
          <ac:chgData name="Wenwen Zhang" userId="9dd81366-5d6f-445a-b031-6ea562624431" providerId="ADAL" clId="{D6FBF965-026B-43DA-A554-C6861A0A35E4}" dt="2023-02-01T20:10:46.640" v="40378"/>
          <ac:spMkLst>
            <pc:docMk/>
            <pc:sldMk cId="4114790528" sldId="2134804371"/>
            <ac:spMk id="17" creationId="{208F6E4A-D9B6-AA9C-6A4A-0C2756AAD1A3}"/>
          </ac:spMkLst>
        </pc:spChg>
        <pc:spChg chg="add del mod modVis">
          <ac:chgData name="Wenwen Zhang" userId="9dd81366-5d6f-445a-b031-6ea562624431" providerId="ADAL" clId="{D6FBF965-026B-43DA-A554-C6861A0A35E4}" dt="2023-02-01T20:10:55.484" v="40465"/>
          <ac:spMkLst>
            <pc:docMk/>
            <pc:sldMk cId="4114790528" sldId="2134804371"/>
            <ac:spMk id="19" creationId="{1A35E3DF-FA08-3AD0-1649-A7964DD9EBE9}"/>
          </ac:spMkLst>
        </pc:spChg>
        <pc:spChg chg="add del mod replST">
          <ac:chgData name="Wenwen Zhang" userId="9dd81366-5d6f-445a-b031-6ea562624431" providerId="ADAL" clId="{D6FBF965-026B-43DA-A554-C6861A0A35E4}" dt="2023-02-01T20:11:33.290" v="40855"/>
          <ac:spMkLst>
            <pc:docMk/>
            <pc:sldMk cId="4114790528" sldId="2134804371"/>
            <ac:spMk id="21" creationId="{FA7CCE74-45CC-E1AF-7D19-EE955A0CC1DF}"/>
          </ac:spMkLst>
        </pc:spChg>
        <pc:spChg chg="add del mod modVis">
          <ac:chgData name="Wenwen Zhang" userId="9dd81366-5d6f-445a-b031-6ea562624431" providerId="ADAL" clId="{D6FBF965-026B-43DA-A554-C6861A0A35E4}" dt="2023-02-01T20:11:01.445" v="40618"/>
          <ac:spMkLst>
            <pc:docMk/>
            <pc:sldMk cId="4114790528" sldId="2134804371"/>
            <ac:spMk id="22" creationId="{B7609E96-AA03-2514-80D7-B93E8990D4D5}"/>
          </ac:spMkLst>
        </pc:spChg>
        <pc:spChg chg="add del mod modVis">
          <ac:chgData name="Wenwen Zhang" userId="9dd81366-5d6f-445a-b031-6ea562624431" providerId="ADAL" clId="{D6FBF965-026B-43DA-A554-C6861A0A35E4}" dt="2023-02-01T20:11:07.528" v="40747"/>
          <ac:spMkLst>
            <pc:docMk/>
            <pc:sldMk cId="4114790528" sldId="2134804371"/>
            <ac:spMk id="25" creationId="{4943B407-D8A5-5A4D-002A-C060AECBF5BE}"/>
          </ac:spMkLst>
        </pc:spChg>
        <pc:spChg chg="add del mod modVis">
          <ac:chgData name="Wenwen Zhang" userId="9dd81366-5d6f-445a-b031-6ea562624431" providerId="ADAL" clId="{D6FBF965-026B-43DA-A554-C6861A0A35E4}" dt="2023-02-01T20:11:11.341" v="40850"/>
          <ac:spMkLst>
            <pc:docMk/>
            <pc:sldMk cId="4114790528" sldId="2134804371"/>
            <ac:spMk id="27" creationId="{D148A21B-2851-339B-A6F6-303B09DB21B1}"/>
          </ac:spMkLst>
        </pc:spChg>
        <pc:spChg chg="mod ord">
          <ac:chgData name="Wenwen Zhang" userId="9dd81366-5d6f-445a-b031-6ea562624431" providerId="ADAL" clId="{D6FBF965-026B-43DA-A554-C6861A0A35E4}" dt="2023-02-01T20:35:40.478" v="54038"/>
          <ac:spMkLst>
            <pc:docMk/>
            <pc:sldMk cId="4114790528" sldId="2134804371"/>
            <ac:spMk id="29" creationId="{D50B6CAA-A666-5524-85F7-444C607F0970}"/>
          </ac:spMkLst>
        </pc:spChg>
        <pc:spChg chg="add del mod modVis">
          <ac:chgData name="Wenwen Zhang" userId="9dd81366-5d6f-445a-b031-6ea562624431" providerId="ADAL" clId="{D6FBF965-026B-43DA-A554-C6861A0A35E4}" dt="2023-02-01T20:11:33.345" v="40928"/>
          <ac:spMkLst>
            <pc:docMk/>
            <pc:sldMk cId="4114790528" sldId="2134804371"/>
            <ac:spMk id="31" creationId="{5D9DE28A-E93F-D368-5B09-EE99820833CA}"/>
          </ac:spMkLst>
        </pc:spChg>
        <pc:spChg chg="add del mod modVis">
          <ac:chgData name="Wenwen Zhang" userId="9dd81366-5d6f-445a-b031-6ea562624431" providerId="ADAL" clId="{D6FBF965-026B-43DA-A554-C6861A0A35E4}" dt="2023-02-01T20:12:19.799" v="41195"/>
          <ac:spMkLst>
            <pc:docMk/>
            <pc:sldMk cId="4114790528" sldId="2134804371"/>
            <ac:spMk id="33" creationId="{DBE06645-148F-12EF-FA22-791108712967}"/>
          </ac:spMkLst>
        </pc:spChg>
        <pc:spChg chg="add del mod replST">
          <ac:chgData name="Wenwen Zhang" userId="9dd81366-5d6f-445a-b031-6ea562624431" providerId="ADAL" clId="{D6FBF965-026B-43DA-A554-C6861A0A35E4}" dt="2023-02-01T20:27:46.686" v="46459"/>
          <ac:spMkLst>
            <pc:docMk/>
            <pc:sldMk cId="4114790528" sldId="2134804371"/>
            <ac:spMk id="34" creationId="{96DB64E7-7450-5BAA-7DCA-6F75AE12EF02}"/>
          </ac:spMkLst>
        </pc:spChg>
        <pc:spChg chg="add del mod replST">
          <ac:chgData name="Wenwen Zhang" userId="9dd81366-5d6f-445a-b031-6ea562624431" providerId="ADAL" clId="{D6FBF965-026B-43DA-A554-C6861A0A35E4}" dt="2023-02-01T20:27:46.685" v="46456"/>
          <ac:spMkLst>
            <pc:docMk/>
            <pc:sldMk cId="4114790528" sldId="2134804371"/>
            <ac:spMk id="35" creationId="{96DB64E7-7450-5BAA-7DCA-6F75AE12EF02}"/>
          </ac:spMkLst>
        </pc:spChg>
        <pc:spChg chg="add del mod modVis">
          <ac:chgData name="Wenwen Zhang" userId="9dd81366-5d6f-445a-b031-6ea562624431" providerId="ADAL" clId="{D6FBF965-026B-43DA-A554-C6861A0A35E4}" dt="2023-02-01T20:12:33.628" v="41269"/>
          <ac:spMkLst>
            <pc:docMk/>
            <pc:sldMk cId="4114790528" sldId="2134804371"/>
            <ac:spMk id="38" creationId="{09EA68C0-DA66-A74D-7B4B-804C1BDFB6B2}"/>
          </ac:spMkLst>
        </pc:spChg>
        <pc:spChg chg="add del mod replST">
          <ac:chgData name="Wenwen Zhang" userId="9dd81366-5d6f-445a-b031-6ea562624431" providerId="ADAL" clId="{D6FBF965-026B-43DA-A554-C6861A0A35E4}" dt="2023-02-01T20:22:35.383" v="43661"/>
          <ac:spMkLst>
            <pc:docMk/>
            <pc:sldMk cId="4114790528" sldId="2134804371"/>
            <ac:spMk id="40" creationId="{DF4CF25E-51EC-2DCA-DD91-1F86C8528314}"/>
          </ac:spMkLst>
        </pc:spChg>
        <pc:spChg chg="add del mod replST">
          <ac:chgData name="Wenwen Zhang" userId="9dd81366-5d6f-445a-b031-6ea562624431" providerId="ADAL" clId="{D6FBF965-026B-43DA-A554-C6861A0A35E4}" dt="2023-02-01T20:22:35.384" v="43663"/>
          <ac:spMkLst>
            <pc:docMk/>
            <pc:sldMk cId="4114790528" sldId="2134804371"/>
            <ac:spMk id="41" creationId="{870297BD-D3EE-2EC1-C96A-66551783209E}"/>
          </ac:spMkLst>
        </pc:spChg>
        <pc:spChg chg="add del mod modVis">
          <ac:chgData name="Wenwen Zhang" userId="9dd81366-5d6f-445a-b031-6ea562624431" providerId="ADAL" clId="{D6FBF965-026B-43DA-A554-C6861A0A35E4}" dt="2023-02-01T20:12:44.525" v="41436"/>
          <ac:spMkLst>
            <pc:docMk/>
            <pc:sldMk cId="4114790528" sldId="2134804371"/>
            <ac:spMk id="42" creationId="{69ACFC3B-551B-C2DA-0DAD-11A37290B3C4}"/>
          </ac:spMkLst>
        </pc:spChg>
        <pc:spChg chg="mod ord">
          <ac:chgData name="Wenwen Zhang" userId="9dd81366-5d6f-445a-b031-6ea562624431" providerId="ADAL" clId="{D6FBF965-026B-43DA-A554-C6861A0A35E4}" dt="2023-02-01T20:35:40.479" v="54040"/>
          <ac:spMkLst>
            <pc:docMk/>
            <pc:sldMk cId="4114790528" sldId="2134804371"/>
            <ac:spMk id="43" creationId="{C58C7321-3BF7-61DC-5B1A-AD075E56AE05}"/>
          </ac:spMkLst>
        </pc:spChg>
        <pc:spChg chg="add del mod modVis">
          <ac:chgData name="Wenwen Zhang" userId="9dd81366-5d6f-445a-b031-6ea562624431" providerId="ADAL" clId="{D6FBF965-026B-43DA-A554-C6861A0A35E4}" dt="2023-02-01T20:12:52.648" v="41516"/>
          <ac:spMkLst>
            <pc:docMk/>
            <pc:sldMk cId="4114790528" sldId="2134804371"/>
            <ac:spMk id="46" creationId="{BBC46532-2334-53D4-0F00-E25EB9576CFD}"/>
          </ac:spMkLst>
        </pc:spChg>
        <pc:spChg chg="add del mod modVis">
          <ac:chgData name="Wenwen Zhang" userId="9dd81366-5d6f-445a-b031-6ea562624431" providerId="ADAL" clId="{D6FBF965-026B-43DA-A554-C6861A0A35E4}" dt="2023-02-01T20:19:21.134" v="41596"/>
          <ac:spMkLst>
            <pc:docMk/>
            <pc:sldMk cId="4114790528" sldId="2134804371"/>
            <ac:spMk id="48" creationId="{00BFEE13-D6A8-2140-D396-8EBD361FD9E1}"/>
          </ac:spMkLst>
        </pc:spChg>
        <pc:spChg chg="add del mod modVis">
          <ac:chgData name="Wenwen Zhang" userId="9dd81366-5d6f-445a-b031-6ea562624431" providerId="ADAL" clId="{D6FBF965-026B-43DA-A554-C6861A0A35E4}" dt="2023-02-01T20:19:30.438" v="41674"/>
          <ac:spMkLst>
            <pc:docMk/>
            <pc:sldMk cId="4114790528" sldId="2134804371"/>
            <ac:spMk id="50" creationId="{29AA2DC4-5014-781B-63D7-4C1EBDE20126}"/>
          </ac:spMkLst>
        </pc:spChg>
        <pc:spChg chg="add del mod modVis">
          <ac:chgData name="Wenwen Zhang" userId="9dd81366-5d6f-445a-b031-6ea562624431" providerId="ADAL" clId="{D6FBF965-026B-43DA-A554-C6861A0A35E4}" dt="2023-02-01T20:19:34.434" v="41754"/>
          <ac:spMkLst>
            <pc:docMk/>
            <pc:sldMk cId="4114790528" sldId="2134804371"/>
            <ac:spMk id="52" creationId="{DC26B4A3-6F63-F364-ABBA-CF53C21F1971}"/>
          </ac:spMkLst>
        </pc:spChg>
        <pc:spChg chg="add del mod modVis">
          <ac:chgData name="Wenwen Zhang" userId="9dd81366-5d6f-445a-b031-6ea562624431" providerId="ADAL" clId="{D6FBF965-026B-43DA-A554-C6861A0A35E4}" dt="2023-02-01T20:19:38.365" v="41828"/>
          <ac:spMkLst>
            <pc:docMk/>
            <pc:sldMk cId="4114790528" sldId="2134804371"/>
            <ac:spMk id="54" creationId="{09F6CB81-1000-EE0F-81F9-AEEFF104E63E}"/>
          </ac:spMkLst>
        </pc:spChg>
        <pc:spChg chg="add del mod modVis">
          <ac:chgData name="Wenwen Zhang" userId="9dd81366-5d6f-445a-b031-6ea562624431" providerId="ADAL" clId="{D6FBF965-026B-43DA-A554-C6861A0A35E4}" dt="2023-02-01T20:20:07.319" v="41912"/>
          <ac:spMkLst>
            <pc:docMk/>
            <pc:sldMk cId="4114790528" sldId="2134804371"/>
            <ac:spMk id="56" creationId="{1CEB4E9E-8405-1D5F-EAB7-3014D0ABBED7}"/>
          </ac:spMkLst>
        </pc:spChg>
        <pc:spChg chg="add del mod modVis">
          <ac:chgData name="Wenwen Zhang" userId="9dd81366-5d6f-445a-b031-6ea562624431" providerId="ADAL" clId="{D6FBF965-026B-43DA-A554-C6861A0A35E4}" dt="2023-02-01T20:20:19.631" v="41986"/>
          <ac:spMkLst>
            <pc:docMk/>
            <pc:sldMk cId="4114790528" sldId="2134804371"/>
            <ac:spMk id="58" creationId="{6AEA43BE-DB22-93BA-8B1B-21797EBD1F7B}"/>
          </ac:spMkLst>
        </pc:spChg>
        <pc:spChg chg="add del mod modVis">
          <ac:chgData name="Wenwen Zhang" userId="9dd81366-5d6f-445a-b031-6ea562624431" providerId="ADAL" clId="{D6FBF965-026B-43DA-A554-C6861A0A35E4}" dt="2023-02-01T20:20:45.408" v="42289"/>
          <ac:spMkLst>
            <pc:docMk/>
            <pc:sldMk cId="4114790528" sldId="2134804371"/>
            <ac:spMk id="60" creationId="{FD15802E-923D-66BF-E3AB-A7B72F7D146D}"/>
          </ac:spMkLst>
        </pc:spChg>
        <pc:spChg chg="add del mod replST">
          <ac:chgData name="Wenwen Zhang" userId="9dd81366-5d6f-445a-b031-6ea562624431" providerId="ADAL" clId="{D6FBF965-026B-43DA-A554-C6861A0A35E4}" dt="2023-02-01T20:20:47.681" v="42292"/>
          <ac:spMkLst>
            <pc:docMk/>
            <pc:sldMk cId="4114790528" sldId="2134804371"/>
            <ac:spMk id="61" creationId="{96DB64E7-7450-5BAA-7DCA-6F75AE12EF02}"/>
          </ac:spMkLst>
        </pc:spChg>
        <pc:spChg chg="add del mod replST">
          <ac:chgData name="Wenwen Zhang" userId="9dd81366-5d6f-445a-b031-6ea562624431" providerId="ADAL" clId="{D6FBF965-026B-43DA-A554-C6861A0A35E4}" dt="2023-02-01T20:20:47.682" v="42293"/>
          <ac:spMkLst>
            <pc:docMk/>
            <pc:sldMk cId="4114790528" sldId="2134804371"/>
            <ac:spMk id="62" creationId="{96DB64E7-7450-5BAA-7DCA-6F75AE12EF02}"/>
          </ac:spMkLst>
        </pc:spChg>
        <pc:spChg chg="add del mod modVis">
          <ac:chgData name="Wenwen Zhang" userId="9dd81366-5d6f-445a-b031-6ea562624431" providerId="ADAL" clId="{D6FBF965-026B-43DA-A554-C6861A0A35E4}" dt="2023-02-01T20:25:16.981" v="45327"/>
          <ac:spMkLst>
            <pc:docMk/>
            <pc:sldMk cId="4114790528" sldId="2134804371"/>
            <ac:spMk id="65" creationId="{EFB7CD34-3A36-CDA2-F5BC-8C18CD0DA1D4}"/>
          </ac:spMkLst>
        </pc:spChg>
        <pc:spChg chg="add del mod modVis">
          <ac:chgData name="Wenwen Zhang" userId="9dd81366-5d6f-445a-b031-6ea562624431" providerId="ADAL" clId="{D6FBF965-026B-43DA-A554-C6861A0A35E4}" dt="2023-02-01T20:25:22.363" v="45416"/>
          <ac:spMkLst>
            <pc:docMk/>
            <pc:sldMk cId="4114790528" sldId="2134804371"/>
            <ac:spMk id="67" creationId="{97C8F7B2-6E2B-6B9B-C6B8-60EB3342E8D6}"/>
          </ac:spMkLst>
        </pc:spChg>
        <pc:spChg chg="add del mod modVis">
          <ac:chgData name="Wenwen Zhang" userId="9dd81366-5d6f-445a-b031-6ea562624431" providerId="ADAL" clId="{D6FBF965-026B-43DA-A554-C6861A0A35E4}" dt="2023-02-01T20:25:32.108" v="45505"/>
          <ac:spMkLst>
            <pc:docMk/>
            <pc:sldMk cId="4114790528" sldId="2134804371"/>
            <ac:spMk id="69" creationId="{3CF05B51-BC12-8014-CB28-8512AFB151EC}"/>
          </ac:spMkLst>
        </pc:spChg>
        <pc:spChg chg="add del mod modVis">
          <ac:chgData name="Wenwen Zhang" userId="9dd81366-5d6f-445a-b031-6ea562624431" providerId="ADAL" clId="{D6FBF965-026B-43DA-A554-C6861A0A35E4}" dt="2023-02-01T20:25:38.328" v="45594"/>
          <ac:spMkLst>
            <pc:docMk/>
            <pc:sldMk cId="4114790528" sldId="2134804371"/>
            <ac:spMk id="71" creationId="{B8B6740B-3E29-B26E-CF23-39ECE45FB398}"/>
          </ac:spMkLst>
        </pc:spChg>
        <pc:spChg chg="add del mod modVis">
          <ac:chgData name="Wenwen Zhang" userId="9dd81366-5d6f-445a-b031-6ea562624431" providerId="ADAL" clId="{D6FBF965-026B-43DA-A554-C6861A0A35E4}" dt="2023-02-01T20:25:43.773" v="45689"/>
          <ac:spMkLst>
            <pc:docMk/>
            <pc:sldMk cId="4114790528" sldId="2134804371"/>
            <ac:spMk id="73" creationId="{C1E83CB4-B9F1-C6DA-7F61-4F73983B839F}"/>
          </ac:spMkLst>
        </pc:spChg>
        <pc:spChg chg="add mod replST">
          <ac:chgData name="Wenwen Zhang" userId="9dd81366-5d6f-445a-b031-6ea562624431" providerId="ADAL" clId="{D6FBF965-026B-43DA-A554-C6861A0A35E4}" dt="2023-02-01T20:35:40.480" v="54044"/>
          <ac:spMkLst>
            <pc:docMk/>
            <pc:sldMk cId="4114790528" sldId="2134804371"/>
            <ac:spMk id="75" creationId="{96DB64E7-7450-5BAA-7DCA-6F75AE12EF02}"/>
          </ac:spMkLst>
        </pc:spChg>
        <pc:spChg chg="add del mod modVis">
          <ac:chgData name="Wenwen Zhang" userId="9dd81366-5d6f-445a-b031-6ea562624431" providerId="ADAL" clId="{D6FBF965-026B-43DA-A554-C6861A0A35E4}" dt="2023-02-01T20:26:46.787" v="46014"/>
          <ac:spMkLst>
            <pc:docMk/>
            <pc:sldMk cId="4114790528" sldId="2134804371"/>
            <ac:spMk id="76" creationId="{F309771C-1E32-B0BB-1B1D-0AA54EBEFA7D}"/>
          </ac:spMkLst>
        </pc:spChg>
        <pc:spChg chg="add mod replST">
          <ac:chgData name="Wenwen Zhang" userId="9dd81366-5d6f-445a-b031-6ea562624431" providerId="ADAL" clId="{D6FBF965-026B-43DA-A554-C6861A0A35E4}" dt="2023-02-01T20:35:40.480" v="54045"/>
          <ac:spMkLst>
            <pc:docMk/>
            <pc:sldMk cId="4114790528" sldId="2134804371"/>
            <ac:spMk id="77" creationId="{96DB64E7-7450-5BAA-7DCA-6F75AE12EF02}"/>
          </ac:spMkLst>
        </pc:spChg>
        <pc:spChg chg="add mod replST">
          <ac:chgData name="Wenwen Zhang" userId="9dd81366-5d6f-445a-b031-6ea562624431" providerId="ADAL" clId="{D6FBF965-026B-43DA-A554-C6861A0A35E4}" dt="2023-02-01T20:35:40.480" v="54046"/>
          <ac:spMkLst>
            <pc:docMk/>
            <pc:sldMk cId="4114790528" sldId="2134804371"/>
            <ac:spMk id="78" creationId="{96DB64E7-7450-5BAA-7DCA-6F75AE12EF02}"/>
          </ac:spMkLst>
        </pc:spChg>
        <pc:spChg chg="add mod replST">
          <ac:chgData name="Wenwen Zhang" userId="9dd81366-5d6f-445a-b031-6ea562624431" providerId="ADAL" clId="{D6FBF965-026B-43DA-A554-C6861A0A35E4}" dt="2023-02-01T20:35:40.479" v="54043"/>
          <ac:spMkLst>
            <pc:docMk/>
            <pc:sldMk cId="4114790528" sldId="2134804371"/>
            <ac:spMk id="81" creationId="{42E29EAF-C3A2-986C-C4F4-ECADC95D0268}"/>
          </ac:spMkLst>
        </pc:spChg>
        <pc:spChg chg="add del mod modVis">
          <ac:chgData name="Wenwen Zhang" userId="9dd81366-5d6f-445a-b031-6ea562624431" providerId="ADAL" clId="{D6FBF965-026B-43DA-A554-C6861A0A35E4}" dt="2023-02-01T20:27:23.852" v="46198"/>
          <ac:spMkLst>
            <pc:docMk/>
            <pc:sldMk cId="4114790528" sldId="2134804371"/>
            <ac:spMk id="82" creationId="{DC0E21A4-F6F4-B38B-412A-B165ACC01875}"/>
          </ac:spMkLst>
        </pc:spChg>
        <pc:spChg chg="add del mod replST">
          <ac:chgData name="Wenwen Zhang" userId="9dd81366-5d6f-445a-b031-6ea562624431" providerId="ADAL" clId="{D6FBF965-026B-43DA-A554-C6861A0A35E4}" dt="2023-02-01T20:31:05.407" v="49207"/>
          <ac:spMkLst>
            <pc:docMk/>
            <pc:sldMk cId="4114790528" sldId="2134804371"/>
            <ac:spMk id="84" creationId="{96DB64E7-7450-5BAA-7DCA-6F75AE12EF02}"/>
          </ac:spMkLst>
        </pc:spChg>
        <pc:spChg chg="add del mod modVis">
          <ac:chgData name="Wenwen Zhang" userId="9dd81366-5d6f-445a-b031-6ea562624431" providerId="ADAL" clId="{D6FBF965-026B-43DA-A554-C6861A0A35E4}" dt="2023-02-01T20:27:42.810" v="46447"/>
          <ac:spMkLst>
            <pc:docMk/>
            <pc:sldMk cId="4114790528" sldId="2134804371"/>
            <ac:spMk id="85" creationId="{8A264B0D-7093-6F88-95F4-E4A0A538CFE8}"/>
          </ac:spMkLst>
        </pc:spChg>
        <pc:spChg chg="add del mod">
          <ac:chgData name="Wenwen Zhang" userId="9dd81366-5d6f-445a-b031-6ea562624431" providerId="ADAL" clId="{D6FBF965-026B-43DA-A554-C6861A0A35E4}" dt="2023-02-01T20:22:51.531" v="43869"/>
          <ac:spMkLst>
            <pc:docMk/>
            <pc:sldMk cId="4114790528" sldId="2134804371"/>
            <ac:spMk id="86" creationId="{96DB64E7-7450-5BAA-7DCA-6F75AE12EF02}"/>
          </ac:spMkLst>
        </pc:spChg>
        <pc:spChg chg="add del mod replST">
          <ac:chgData name="Wenwen Zhang" userId="9dd81366-5d6f-445a-b031-6ea562624431" providerId="ADAL" clId="{D6FBF965-026B-43DA-A554-C6861A0A35E4}" dt="2023-02-01T20:31:05.406" v="49204"/>
          <ac:spMkLst>
            <pc:docMk/>
            <pc:sldMk cId="4114790528" sldId="2134804371"/>
            <ac:spMk id="87" creationId="{96DB64E7-7450-5BAA-7DCA-6F75AE12EF02}"/>
          </ac:spMkLst>
        </pc:spChg>
        <pc:spChg chg="add del mod">
          <ac:chgData name="Wenwen Zhang" userId="9dd81366-5d6f-445a-b031-6ea562624431" providerId="ADAL" clId="{D6FBF965-026B-43DA-A554-C6861A0A35E4}" dt="2023-02-01T19:38:56.116" v="39777"/>
          <ac:spMkLst>
            <pc:docMk/>
            <pc:sldMk cId="4114790528" sldId="2134804371"/>
            <ac:spMk id="89" creationId="{96DB64E7-7450-5BAA-7DCA-6F75AE12EF02}"/>
          </ac:spMkLst>
        </pc:spChg>
        <pc:spChg chg="add del mod ord replST">
          <ac:chgData name="Wenwen Zhang" userId="9dd81366-5d6f-445a-b031-6ea562624431" providerId="ADAL" clId="{D6FBF965-026B-43DA-A554-C6861A0A35E4}" dt="2023-02-01T20:31:05.406" v="49206"/>
          <ac:spMkLst>
            <pc:docMk/>
            <pc:sldMk cId="4114790528" sldId="2134804371"/>
            <ac:spMk id="90" creationId="{C1C71A79-72BA-ACED-3CA2-46AFC04104C2}"/>
          </ac:spMkLst>
        </pc:spChg>
        <pc:spChg chg="add del mod ord replST">
          <ac:chgData name="Wenwen Zhang" userId="9dd81366-5d6f-445a-b031-6ea562624431" providerId="ADAL" clId="{D6FBF965-026B-43DA-A554-C6861A0A35E4}" dt="2023-02-01T20:31:05.405" v="49203"/>
          <ac:spMkLst>
            <pc:docMk/>
            <pc:sldMk cId="4114790528" sldId="2134804371"/>
            <ac:spMk id="91" creationId="{7F2C3910-7B9C-3314-0877-16B7EEA89089}"/>
          </ac:spMkLst>
        </pc:spChg>
        <pc:spChg chg="add del">
          <ac:chgData name="Wenwen Zhang" userId="9dd81366-5d6f-445a-b031-6ea562624431" providerId="ADAL" clId="{D6FBF965-026B-43DA-A554-C6861A0A35E4}" dt="2023-02-01T19:38:17.374" v="39484"/>
          <ac:spMkLst>
            <pc:docMk/>
            <pc:sldMk cId="4114790528" sldId="2134804371"/>
            <ac:spMk id="92" creationId="{96DB64E7-7450-5BAA-7DCA-6F75AE12EF02}"/>
          </ac:spMkLst>
        </pc:spChg>
        <pc:spChg chg="add del">
          <ac:chgData name="Wenwen Zhang" userId="9dd81366-5d6f-445a-b031-6ea562624431" providerId="ADAL" clId="{D6FBF965-026B-43DA-A554-C6861A0A35E4}" dt="2023-02-01T19:38:17.375" v="39485"/>
          <ac:spMkLst>
            <pc:docMk/>
            <pc:sldMk cId="4114790528" sldId="2134804371"/>
            <ac:spMk id="95" creationId="{96DB64E7-7450-5BAA-7DCA-6F75AE12EF02}"/>
          </ac:spMkLst>
        </pc:spChg>
        <pc:spChg chg="add del mod replST">
          <ac:chgData name="Wenwen Zhang" userId="9dd81366-5d6f-445a-b031-6ea562624431" providerId="ADAL" clId="{D6FBF965-026B-43DA-A554-C6861A0A35E4}" dt="2023-02-01T20:28:29.410" v="46756"/>
          <ac:spMkLst>
            <pc:docMk/>
            <pc:sldMk cId="4114790528" sldId="2134804371"/>
            <ac:spMk id="97" creationId="{96DB64E7-7450-5BAA-7DCA-6F75AE12EF02}"/>
          </ac:spMkLst>
        </pc:spChg>
        <pc:spChg chg="add del">
          <ac:chgData name="Wenwen Zhang" userId="9dd81366-5d6f-445a-b031-6ea562624431" providerId="ADAL" clId="{D6FBF965-026B-43DA-A554-C6861A0A35E4}" dt="2023-02-01T19:38:17.375" v="39486"/>
          <ac:spMkLst>
            <pc:docMk/>
            <pc:sldMk cId="4114790528" sldId="2134804371"/>
            <ac:spMk id="98" creationId="{96DB64E7-7450-5BAA-7DCA-6F75AE12EF02}"/>
          </ac:spMkLst>
        </pc:spChg>
        <pc:spChg chg="add del mod modVis">
          <ac:chgData name="Wenwen Zhang" userId="9dd81366-5d6f-445a-b031-6ea562624431" providerId="ADAL" clId="{D6FBF965-026B-43DA-A554-C6861A0A35E4}" dt="2023-02-01T20:28:27.568" v="46746"/>
          <ac:spMkLst>
            <pc:docMk/>
            <pc:sldMk cId="4114790528" sldId="2134804371"/>
            <ac:spMk id="99" creationId="{DDFA0185-4CBA-2B19-0131-C878357A2D28}"/>
          </ac:spMkLst>
        </pc:spChg>
        <pc:spChg chg="add del">
          <ac:chgData name="Wenwen Zhang" userId="9dd81366-5d6f-445a-b031-6ea562624431" providerId="ADAL" clId="{D6FBF965-026B-43DA-A554-C6861A0A35E4}" dt="2023-02-01T19:38:17.375" v="39487"/>
          <ac:spMkLst>
            <pc:docMk/>
            <pc:sldMk cId="4114790528" sldId="2134804371"/>
            <ac:spMk id="101" creationId="{96DB64E7-7450-5BAA-7DCA-6F75AE12EF02}"/>
          </ac:spMkLst>
        </pc:spChg>
        <pc:spChg chg="add del mod modVis">
          <ac:chgData name="Wenwen Zhang" userId="9dd81366-5d6f-445a-b031-6ea562624431" providerId="ADAL" clId="{D6FBF965-026B-43DA-A554-C6861A0A35E4}" dt="2023-02-01T20:28:34.586" v="46939"/>
          <ac:spMkLst>
            <pc:docMk/>
            <pc:sldMk cId="4114790528" sldId="2134804371"/>
            <ac:spMk id="103" creationId="{D37C4B77-982D-DC4C-3745-DC327F88F826}"/>
          </ac:spMkLst>
        </pc:spChg>
        <pc:spChg chg="add del">
          <ac:chgData name="Wenwen Zhang" userId="9dd81366-5d6f-445a-b031-6ea562624431" providerId="ADAL" clId="{D6FBF965-026B-43DA-A554-C6861A0A35E4}" dt="2023-02-01T19:38:17.375" v="39488"/>
          <ac:spMkLst>
            <pc:docMk/>
            <pc:sldMk cId="4114790528" sldId="2134804371"/>
            <ac:spMk id="104" creationId="{96DB64E7-7450-5BAA-7DCA-6F75AE12EF02}"/>
          </ac:spMkLst>
        </pc:spChg>
        <pc:spChg chg="add del">
          <ac:chgData name="Wenwen Zhang" userId="9dd81366-5d6f-445a-b031-6ea562624431" providerId="ADAL" clId="{D6FBF965-026B-43DA-A554-C6861A0A35E4}" dt="2023-02-01T19:38:17.376" v="39489"/>
          <ac:spMkLst>
            <pc:docMk/>
            <pc:sldMk cId="4114790528" sldId="2134804371"/>
            <ac:spMk id="107" creationId="{96DB64E7-7450-5BAA-7DCA-6F75AE12EF02}"/>
          </ac:spMkLst>
        </pc:spChg>
        <pc:spChg chg="add del mod modVis">
          <ac:chgData name="Wenwen Zhang" userId="9dd81366-5d6f-445a-b031-6ea562624431" providerId="ADAL" clId="{D6FBF965-026B-43DA-A554-C6861A0A35E4}" dt="2023-02-01T20:28:54.135" v="47247"/>
          <ac:spMkLst>
            <pc:docMk/>
            <pc:sldMk cId="4114790528" sldId="2134804371"/>
            <ac:spMk id="109" creationId="{B8EC2803-0126-69D4-DB28-0859BC7FF4D9}"/>
          </ac:spMkLst>
        </pc:spChg>
        <pc:spChg chg="add del">
          <ac:chgData name="Wenwen Zhang" userId="9dd81366-5d6f-445a-b031-6ea562624431" providerId="ADAL" clId="{D6FBF965-026B-43DA-A554-C6861A0A35E4}" dt="2023-02-01T19:38:17.376" v="39490"/>
          <ac:spMkLst>
            <pc:docMk/>
            <pc:sldMk cId="4114790528" sldId="2134804371"/>
            <ac:spMk id="111" creationId="{96DB64E7-7450-5BAA-7DCA-6F75AE12EF02}"/>
          </ac:spMkLst>
        </pc:spChg>
        <pc:spChg chg="add del mod modVis">
          <ac:chgData name="Wenwen Zhang" userId="9dd81366-5d6f-445a-b031-6ea562624431" providerId="ADAL" clId="{D6FBF965-026B-43DA-A554-C6861A0A35E4}" dt="2023-02-01T20:29:09.227" v="48784"/>
          <ac:spMkLst>
            <pc:docMk/>
            <pc:sldMk cId="4114790528" sldId="2134804371"/>
            <ac:spMk id="112" creationId="{1B2F3DFA-1A39-C17F-76A6-4E15ED1EC7B4}"/>
          </ac:spMkLst>
        </pc:spChg>
        <pc:spChg chg="add del">
          <ac:chgData name="Wenwen Zhang" userId="9dd81366-5d6f-445a-b031-6ea562624431" providerId="ADAL" clId="{D6FBF965-026B-43DA-A554-C6861A0A35E4}" dt="2023-02-01T19:38:17.376" v="39491"/>
          <ac:spMkLst>
            <pc:docMk/>
            <pc:sldMk cId="4114790528" sldId="2134804371"/>
            <ac:spMk id="114" creationId="{96DB64E7-7450-5BAA-7DCA-6F75AE12EF02}"/>
          </ac:spMkLst>
        </pc:spChg>
        <pc:spChg chg="add mod ord">
          <ac:chgData name="Wenwen Zhang" userId="9dd81366-5d6f-445a-b031-6ea562624431" providerId="ADAL" clId="{D6FBF965-026B-43DA-A554-C6861A0A35E4}" dt="2023-02-01T20:35:40.480" v="54048"/>
          <ac:spMkLst>
            <pc:docMk/>
            <pc:sldMk cId="4114790528" sldId="2134804371"/>
            <ac:spMk id="115" creationId="{D55A6407-0007-6C75-06C2-8120CD242D1D}"/>
          </ac:spMkLst>
        </pc:spChg>
        <pc:spChg chg="add del mod">
          <ac:chgData name="Wenwen Zhang" userId="9dd81366-5d6f-445a-b031-6ea562624431" providerId="ADAL" clId="{D6FBF965-026B-43DA-A554-C6861A0A35E4}" dt="2023-02-01T20:30:42.897" v="48869" actId="478"/>
          <ac:spMkLst>
            <pc:docMk/>
            <pc:sldMk cId="4114790528" sldId="2134804371"/>
            <ac:spMk id="116" creationId="{29D58D80-F3FC-46BA-0FAB-06712C44DC92}"/>
          </ac:spMkLst>
        </pc:spChg>
        <pc:spChg chg="add del">
          <ac:chgData name="Wenwen Zhang" userId="9dd81366-5d6f-445a-b031-6ea562624431" providerId="ADAL" clId="{D6FBF965-026B-43DA-A554-C6861A0A35E4}" dt="2023-02-01T19:38:17.377" v="39492"/>
          <ac:spMkLst>
            <pc:docMk/>
            <pc:sldMk cId="4114790528" sldId="2134804371"/>
            <ac:spMk id="117" creationId="{96DB64E7-7450-5BAA-7DCA-6F75AE12EF02}"/>
          </ac:spMkLst>
        </pc:spChg>
        <pc:spChg chg="add mod replST">
          <ac:chgData name="Wenwen Zhang" userId="9dd81366-5d6f-445a-b031-6ea562624431" providerId="ADAL" clId="{D6FBF965-026B-43DA-A554-C6861A0A35E4}" dt="2023-02-01T20:35:40.481" v="54052"/>
          <ac:spMkLst>
            <pc:docMk/>
            <pc:sldMk cId="4114790528" sldId="2134804371"/>
            <ac:spMk id="119" creationId="{86F6CF13-604D-D8AD-F6EA-52283C8ACBC0}"/>
          </ac:spMkLst>
        </pc:spChg>
        <pc:spChg chg="add del">
          <ac:chgData name="Wenwen Zhang" userId="9dd81366-5d6f-445a-b031-6ea562624431" providerId="ADAL" clId="{D6FBF965-026B-43DA-A554-C6861A0A35E4}" dt="2023-02-01T19:38:17.377" v="39493"/>
          <ac:spMkLst>
            <pc:docMk/>
            <pc:sldMk cId="4114790528" sldId="2134804371"/>
            <ac:spMk id="120" creationId="{96DB64E7-7450-5BAA-7DCA-6F75AE12EF02}"/>
          </ac:spMkLst>
        </pc:spChg>
        <pc:spChg chg="add mod replST">
          <ac:chgData name="Wenwen Zhang" userId="9dd81366-5d6f-445a-b031-6ea562624431" providerId="ADAL" clId="{D6FBF965-026B-43DA-A554-C6861A0A35E4}" dt="2023-02-01T20:35:40.481" v="54051"/>
          <ac:spMkLst>
            <pc:docMk/>
            <pc:sldMk cId="4114790528" sldId="2134804371"/>
            <ac:spMk id="121" creationId="{2CEDDA91-2C75-4CDC-5968-7A2B4C46BC4A}"/>
          </ac:spMkLst>
        </pc:spChg>
        <pc:spChg chg="add mod replST">
          <ac:chgData name="Wenwen Zhang" userId="9dd81366-5d6f-445a-b031-6ea562624431" providerId="ADAL" clId="{D6FBF965-026B-43DA-A554-C6861A0A35E4}" dt="2023-02-01T20:35:40.481" v="54053"/>
          <ac:spMkLst>
            <pc:docMk/>
            <pc:sldMk cId="4114790528" sldId="2134804371"/>
            <ac:spMk id="122" creationId="{D109F66C-E1A7-722F-0823-901801A42422}"/>
          </ac:spMkLst>
        </pc:spChg>
        <pc:spChg chg="add del">
          <ac:chgData name="Wenwen Zhang" userId="9dd81366-5d6f-445a-b031-6ea562624431" providerId="ADAL" clId="{D6FBF965-026B-43DA-A554-C6861A0A35E4}" dt="2023-02-01T19:38:17.377" v="39494"/>
          <ac:spMkLst>
            <pc:docMk/>
            <pc:sldMk cId="4114790528" sldId="2134804371"/>
            <ac:spMk id="123" creationId="{96DB64E7-7450-5BAA-7DCA-6F75AE12EF02}"/>
          </ac:spMkLst>
        </pc:spChg>
        <pc:spChg chg="add mod replST">
          <ac:chgData name="Wenwen Zhang" userId="9dd81366-5d6f-445a-b031-6ea562624431" providerId="ADAL" clId="{D6FBF965-026B-43DA-A554-C6861A0A35E4}" dt="2023-02-01T20:35:40.482" v="54054"/>
          <ac:spMkLst>
            <pc:docMk/>
            <pc:sldMk cId="4114790528" sldId="2134804371"/>
            <ac:spMk id="124" creationId="{DC4243AC-0C4A-E284-EFA8-EF5C865E1A1D}"/>
          </ac:spMkLst>
        </pc:spChg>
        <pc:spChg chg="add mod ord replST">
          <ac:chgData name="Wenwen Zhang" userId="9dd81366-5d6f-445a-b031-6ea562624431" providerId="ADAL" clId="{D6FBF965-026B-43DA-A554-C6861A0A35E4}" dt="2023-02-01T20:35:47.640" v="54076"/>
          <ac:spMkLst>
            <pc:docMk/>
            <pc:sldMk cId="4114790528" sldId="2134804371"/>
            <ac:spMk id="125" creationId="{812193C3-C909-5816-55CB-48EB45831E81}"/>
          </ac:spMkLst>
        </pc:spChg>
        <pc:spChg chg="add mod ord replST">
          <ac:chgData name="Wenwen Zhang" userId="9dd81366-5d6f-445a-b031-6ea562624431" providerId="ADAL" clId="{D6FBF965-026B-43DA-A554-C6861A0A35E4}" dt="2023-02-01T20:35:47.643" v="54088"/>
          <ac:spMkLst>
            <pc:docMk/>
            <pc:sldMk cId="4114790528" sldId="2134804371"/>
            <ac:spMk id="126" creationId="{DBD66CF7-C8EE-D7A5-15B3-BE7B99B8B4CE}"/>
          </ac:spMkLst>
        </pc:spChg>
        <pc:spChg chg="add mod replST">
          <ac:chgData name="Wenwen Zhang" userId="9dd81366-5d6f-445a-b031-6ea562624431" providerId="ADAL" clId="{D6FBF965-026B-43DA-A554-C6861A0A35E4}" dt="2023-02-01T20:35:47.641" v="54080"/>
          <ac:spMkLst>
            <pc:docMk/>
            <pc:sldMk cId="4114790528" sldId="2134804371"/>
            <ac:spMk id="127" creationId="{566A58B5-28D3-5910-F4CB-9F1FEC648D92}"/>
          </ac:spMkLst>
        </pc:spChg>
        <pc:spChg chg="add mod replST">
          <ac:chgData name="Wenwen Zhang" userId="9dd81366-5d6f-445a-b031-6ea562624431" providerId="ADAL" clId="{D6FBF965-026B-43DA-A554-C6861A0A35E4}" dt="2023-02-01T20:35:47.645" v="54092"/>
          <ac:spMkLst>
            <pc:docMk/>
            <pc:sldMk cId="4114790528" sldId="2134804371"/>
            <ac:spMk id="128" creationId="{B5CA01F5-46F3-9590-87D5-6B0254C998BE}"/>
          </ac:spMkLst>
        </pc:spChg>
        <pc:spChg chg="add del mod modVis">
          <ac:chgData name="Wenwen Zhang" userId="9dd81366-5d6f-445a-b031-6ea562624431" providerId="ADAL" clId="{D6FBF965-026B-43DA-A554-C6861A0A35E4}" dt="2023-02-01T20:31:01.314" v="49199"/>
          <ac:spMkLst>
            <pc:docMk/>
            <pc:sldMk cId="4114790528" sldId="2134804371"/>
            <ac:spMk id="129" creationId="{23688520-DC48-2CCC-7F27-942D0F1932B7}"/>
          </ac:spMkLst>
        </pc:spChg>
        <pc:spChg chg="add del mod modVis">
          <ac:chgData name="Wenwen Zhang" userId="9dd81366-5d6f-445a-b031-6ea562624431" providerId="ADAL" clId="{D6FBF965-026B-43DA-A554-C6861A0A35E4}" dt="2023-02-01T20:31:45.311" v="49295"/>
          <ac:spMkLst>
            <pc:docMk/>
            <pc:sldMk cId="4114790528" sldId="2134804371"/>
            <ac:spMk id="131" creationId="{CD6CD651-6493-18EA-01FD-55400E9B85BA}"/>
          </ac:spMkLst>
        </pc:spChg>
        <pc:spChg chg="add del mod modVis">
          <ac:chgData name="Wenwen Zhang" userId="9dd81366-5d6f-445a-b031-6ea562624431" providerId="ADAL" clId="{D6FBF965-026B-43DA-A554-C6861A0A35E4}" dt="2023-02-01T20:31:53.178" v="49379"/>
          <ac:spMkLst>
            <pc:docMk/>
            <pc:sldMk cId="4114790528" sldId="2134804371"/>
            <ac:spMk id="133" creationId="{EBE43782-FA3F-7841-0E33-3634DCECF618}"/>
          </ac:spMkLst>
        </pc:spChg>
        <pc:spChg chg="add del mod modVis">
          <ac:chgData name="Wenwen Zhang" userId="9dd81366-5d6f-445a-b031-6ea562624431" providerId="ADAL" clId="{D6FBF965-026B-43DA-A554-C6861A0A35E4}" dt="2023-02-01T20:32:00.637" v="49463"/>
          <ac:spMkLst>
            <pc:docMk/>
            <pc:sldMk cId="4114790528" sldId="2134804371"/>
            <ac:spMk id="135" creationId="{C367B682-1505-1C75-1807-52D7CF44C208}"/>
          </ac:spMkLst>
        </pc:spChg>
        <pc:spChg chg="add del mod modVis">
          <ac:chgData name="Wenwen Zhang" userId="9dd81366-5d6f-445a-b031-6ea562624431" providerId="ADAL" clId="{D6FBF965-026B-43DA-A554-C6861A0A35E4}" dt="2023-02-01T20:32:16.740" v="49547"/>
          <ac:spMkLst>
            <pc:docMk/>
            <pc:sldMk cId="4114790528" sldId="2134804371"/>
            <ac:spMk id="137" creationId="{D0E79140-E42F-3237-A6C8-E7B7BC9E2E7F}"/>
          </ac:spMkLst>
        </pc:spChg>
        <pc:spChg chg="add del mod modVis">
          <ac:chgData name="Wenwen Zhang" userId="9dd81366-5d6f-445a-b031-6ea562624431" providerId="ADAL" clId="{D6FBF965-026B-43DA-A554-C6861A0A35E4}" dt="2023-02-01T20:32:33.621" v="49631"/>
          <ac:spMkLst>
            <pc:docMk/>
            <pc:sldMk cId="4114790528" sldId="2134804371"/>
            <ac:spMk id="139" creationId="{8A58B9B0-2FDB-4935-9253-55D7D62B4BB9}"/>
          </ac:spMkLst>
        </pc:spChg>
        <pc:spChg chg="add del mod modVis">
          <ac:chgData name="Wenwen Zhang" userId="9dd81366-5d6f-445a-b031-6ea562624431" providerId="ADAL" clId="{D6FBF965-026B-43DA-A554-C6861A0A35E4}" dt="2023-02-01T20:33:07.705" v="49715"/>
          <ac:spMkLst>
            <pc:docMk/>
            <pc:sldMk cId="4114790528" sldId="2134804371"/>
            <ac:spMk id="141" creationId="{4296A466-5E5C-E987-1AE3-192BA48D230E}"/>
          </ac:spMkLst>
        </pc:spChg>
        <pc:spChg chg="add del mod modVis">
          <ac:chgData name="Wenwen Zhang" userId="9dd81366-5d6f-445a-b031-6ea562624431" providerId="ADAL" clId="{D6FBF965-026B-43DA-A554-C6861A0A35E4}" dt="2023-02-01T20:33:15.314" v="49799"/>
          <ac:spMkLst>
            <pc:docMk/>
            <pc:sldMk cId="4114790528" sldId="2134804371"/>
            <ac:spMk id="143" creationId="{88A2CD80-9CD1-48D9-56A3-6FBAB380EE4E}"/>
          </ac:spMkLst>
        </pc:spChg>
        <pc:spChg chg="add del mod modVis">
          <ac:chgData name="Wenwen Zhang" userId="9dd81366-5d6f-445a-b031-6ea562624431" providerId="ADAL" clId="{D6FBF965-026B-43DA-A554-C6861A0A35E4}" dt="2023-02-01T20:33:39.468" v="49883"/>
          <ac:spMkLst>
            <pc:docMk/>
            <pc:sldMk cId="4114790528" sldId="2134804371"/>
            <ac:spMk id="145" creationId="{5CF59239-EE48-7C6C-D59A-06901BD7DB97}"/>
          </ac:spMkLst>
        </pc:spChg>
        <pc:spChg chg="add del mod modVis">
          <ac:chgData name="Wenwen Zhang" userId="9dd81366-5d6f-445a-b031-6ea562624431" providerId="ADAL" clId="{D6FBF965-026B-43DA-A554-C6861A0A35E4}" dt="2023-02-01T20:33:47.946" v="49967"/>
          <ac:spMkLst>
            <pc:docMk/>
            <pc:sldMk cId="4114790528" sldId="2134804371"/>
            <ac:spMk id="147" creationId="{8BC4C3A4-980A-6611-7E20-EA883067BB40}"/>
          </ac:spMkLst>
        </pc:spChg>
        <pc:spChg chg="add del mod modVis">
          <ac:chgData name="Wenwen Zhang" userId="9dd81366-5d6f-445a-b031-6ea562624431" providerId="ADAL" clId="{D6FBF965-026B-43DA-A554-C6861A0A35E4}" dt="2023-02-01T20:34:13.441" v="50081"/>
          <ac:spMkLst>
            <pc:docMk/>
            <pc:sldMk cId="4114790528" sldId="2134804371"/>
            <ac:spMk id="149" creationId="{9968FE5E-B886-E74B-5E1E-5C0DFD4D8FE9}"/>
          </ac:spMkLst>
        </pc:spChg>
        <pc:spChg chg="add del mod modVis">
          <ac:chgData name="Wenwen Zhang" userId="9dd81366-5d6f-445a-b031-6ea562624431" providerId="ADAL" clId="{D6FBF965-026B-43DA-A554-C6861A0A35E4}" dt="2023-02-01T20:34:17.694" v="50201"/>
          <ac:spMkLst>
            <pc:docMk/>
            <pc:sldMk cId="4114790528" sldId="2134804371"/>
            <ac:spMk id="151" creationId="{9EEA03E0-D123-2717-4C57-3E383BBBFA47}"/>
          </ac:spMkLst>
        </pc:spChg>
        <pc:spChg chg="add del mod modVis">
          <ac:chgData name="Wenwen Zhang" userId="9dd81366-5d6f-445a-b031-6ea562624431" providerId="ADAL" clId="{D6FBF965-026B-43DA-A554-C6861A0A35E4}" dt="2023-02-01T20:34:28.368" v="50301"/>
          <ac:spMkLst>
            <pc:docMk/>
            <pc:sldMk cId="4114790528" sldId="2134804371"/>
            <ac:spMk id="153" creationId="{08ED7A07-BCA5-B665-0A49-6D42FC0FA67C}"/>
          </ac:spMkLst>
        </pc:spChg>
        <pc:spChg chg="add del mod modVis">
          <ac:chgData name="Wenwen Zhang" userId="9dd81366-5d6f-445a-b031-6ea562624431" providerId="ADAL" clId="{D6FBF965-026B-43DA-A554-C6861A0A35E4}" dt="2023-02-01T20:34:47.269" v="50439"/>
          <ac:spMkLst>
            <pc:docMk/>
            <pc:sldMk cId="4114790528" sldId="2134804371"/>
            <ac:spMk id="155" creationId="{3CB87B5E-D2FC-C7CE-B574-6D8F9D3700FB}"/>
          </ac:spMkLst>
        </pc:spChg>
        <pc:spChg chg="add del mod modVis">
          <ac:chgData name="Wenwen Zhang" userId="9dd81366-5d6f-445a-b031-6ea562624431" providerId="ADAL" clId="{D6FBF965-026B-43DA-A554-C6861A0A35E4}" dt="2023-02-01T20:34:56.476" v="51384"/>
          <ac:spMkLst>
            <pc:docMk/>
            <pc:sldMk cId="4114790528" sldId="2134804371"/>
            <ac:spMk id="158" creationId="{04D54882-2EA6-9332-F4B9-F2510BAF0904}"/>
          </ac:spMkLst>
        </pc:spChg>
        <pc:spChg chg="add del mod replST">
          <ac:chgData name="Wenwen Zhang" userId="9dd81366-5d6f-445a-b031-6ea562624431" providerId="ADAL" clId="{D6FBF965-026B-43DA-A554-C6861A0A35E4}" dt="2023-02-01T20:34:58.091" v="51454"/>
          <ac:spMkLst>
            <pc:docMk/>
            <pc:sldMk cId="4114790528" sldId="2134804371"/>
            <ac:spMk id="159" creationId="{96DB64E7-7450-5BAA-7DCA-6F75AE12EF02}"/>
          </ac:spMkLst>
        </pc:spChg>
        <pc:spChg chg="add del mod replST">
          <ac:chgData name="Wenwen Zhang" userId="9dd81366-5d6f-445a-b031-6ea562624431" providerId="ADAL" clId="{D6FBF965-026B-43DA-A554-C6861A0A35E4}" dt="2023-02-01T20:34:58.092" v="51455"/>
          <ac:spMkLst>
            <pc:docMk/>
            <pc:sldMk cId="4114790528" sldId="2134804371"/>
            <ac:spMk id="160" creationId="{96DB64E7-7450-5BAA-7DCA-6F75AE12EF02}"/>
          </ac:spMkLst>
        </pc:spChg>
        <pc:spChg chg="add del mod replST">
          <ac:chgData name="Wenwen Zhang" userId="9dd81366-5d6f-445a-b031-6ea562624431" providerId="ADAL" clId="{D6FBF965-026B-43DA-A554-C6861A0A35E4}" dt="2023-02-01T20:34:58.092" v="51456"/>
          <ac:spMkLst>
            <pc:docMk/>
            <pc:sldMk cId="4114790528" sldId="2134804371"/>
            <ac:spMk id="161" creationId="{96DB64E7-7450-5BAA-7DCA-6F75AE12EF02}"/>
          </ac:spMkLst>
        </pc:spChg>
        <pc:spChg chg="add del mod replST">
          <ac:chgData name="Wenwen Zhang" userId="9dd81366-5d6f-445a-b031-6ea562624431" providerId="ADAL" clId="{D6FBF965-026B-43DA-A554-C6861A0A35E4}" dt="2023-02-01T20:34:58.093" v="51457"/>
          <ac:spMkLst>
            <pc:docMk/>
            <pc:sldMk cId="4114790528" sldId="2134804371"/>
            <ac:spMk id="162" creationId="{96DB64E7-7450-5BAA-7DCA-6F75AE12EF02}"/>
          </ac:spMkLst>
        </pc:spChg>
        <pc:spChg chg="add del mod replST">
          <ac:chgData name="Wenwen Zhang" userId="9dd81366-5d6f-445a-b031-6ea562624431" providerId="ADAL" clId="{D6FBF965-026B-43DA-A554-C6861A0A35E4}" dt="2023-02-01T20:34:58.093" v="51458"/>
          <ac:spMkLst>
            <pc:docMk/>
            <pc:sldMk cId="4114790528" sldId="2134804371"/>
            <ac:spMk id="163" creationId="{96DB64E7-7450-5BAA-7DCA-6F75AE12EF02}"/>
          </ac:spMkLst>
        </pc:spChg>
        <pc:spChg chg="add del mod replST">
          <ac:chgData name="Wenwen Zhang" userId="9dd81366-5d6f-445a-b031-6ea562624431" providerId="ADAL" clId="{D6FBF965-026B-43DA-A554-C6861A0A35E4}" dt="2023-02-01T20:34:58.094" v="51459"/>
          <ac:spMkLst>
            <pc:docMk/>
            <pc:sldMk cId="4114790528" sldId="2134804371"/>
            <ac:spMk id="164" creationId="{96DB64E7-7450-5BAA-7DCA-6F75AE12EF02}"/>
          </ac:spMkLst>
        </pc:spChg>
        <pc:spChg chg="add del mod replST">
          <ac:chgData name="Wenwen Zhang" userId="9dd81366-5d6f-445a-b031-6ea562624431" providerId="ADAL" clId="{D6FBF965-026B-43DA-A554-C6861A0A35E4}" dt="2023-02-01T20:34:58.094" v="51460"/>
          <ac:spMkLst>
            <pc:docMk/>
            <pc:sldMk cId="4114790528" sldId="2134804371"/>
            <ac:spMk id="165" creationId="{96DB64E7-7450-5BAA-7DCA-6F75AE12EF02}"/>
          </ac:spMkLst>
        </pc:spChg>
        <pc:spChg chg="add del mod replST">
          <ac:chgData name="Wenwen Zhang" userId="9dd81366-5d6f-445a-b031-6ea562624431" providerId="ADAL" clId="{D6FBF965-026B-43DA-A554-C6861A0A35E4}" dt="2023-02-01T20:34:58.095" v="51461"/>
          <ac:spMkLst>
            <pc:docMk/>
            <pc:sldMk cId="4114790528" sldId="2134804371"/>
            <ac:spMk id="166" creationId="{96DB64E7-7450-5BAA-7DCA-6F75AE12EF02}"/>
          </ac:spMkLst>
        </pc:spChg>
        <pc:spChg chg="add del mod replST">
          <ac:chgData name="Wenwen Zhang" userId="9dd81366-5d6f-445a-b031-6ea562624431" providerId="ADAL" clId="{D6FBF965-026B-43DA-A554-C6861A0A35E4}" dt="2023-02-01T20:34:58.095" v="51462"/>
          <ac:spMkLst>
            <pc:docMk/>
            <pc:sldMk cId="4114790528" sldId="2134804371"/>
            <ac:spMk id="168" creationId="{96DB64E7-7450-5BAA-7DCA-6F75AE12EF02}"/>
          </ac:spMkLst>
        </pc:spChg>
        <pc:spChg chg="add del mod replST">
          <ac:chgData name="Wenwen Zhang" userId="9dd81366-5d6f-445a-b031-6ea562624431" providerId="ADAL" clId="{D6FBF965-026B-43DA-A554-C6861A0A35E4}" dt="2023-02-01T20:34:58.096" v="51463"/>
          <ac:spMkLst>
            <pc:docMk/>
            <pc:sldMk cId="4114790528" sldId="2134804371"/>
            <ac:spMk id="169" creationId="{96DB64E7-7450-5BAA-7DCA-6F75AE12EF02}"/>
          </ac:spMkLst>
        </pc:spChg>
        <pc:spChg chg="add del mod replST">
          <ac:chgData name="Wenwen Zhang" userId="9dd81366-5d6f-445a-b031-6ea562624431" providerId="ADAL" clId="{D6FBF965-026B-43DA-A554-C6861A0A35E4}" dt="2023-02-01T20:34:58.097" v="51464"/>
          <ac:spMkLst>
            <pc:docMk/>
            <pc:sldMk cId="4114790528" sldId="2134804371"/>
            <ac:spMk id="170" creationId="{96DB64E7-7450-5BAA-7DCA-6F75AE12EF02}"/>
          </ac:spMkLst>
        </pc:spChg>
        <pc:spChg chg="add del mod modVis">
          <ac:chgData name="Wenwen Zhang" userId="9dd81366-5d6f-445a-b031-6ea562624431" providerId="ADAL" clId="{D6FBF965-026B-43DA-A554-C6861A0A35E4}" dt="2023-02-01T20:34:58.151" v="51502"/>
          <ac:spMkLst>
            <pc:docMk/>
            <pc:sldMk cId="4114790528" sldId="2134804371"/>
            <ac:spMk id="172" creationId="{F761AF33-5E6E-D681-E91A-6E9E85F609BF}"/>
          </ac:spMkLst>
        </pc:spChg>
        <pc:spChg chg="add del mod modVis">
          <ac:chgData name="Wenwen Zhang" userId="9dd81366-5d6f-445a-b031-6ea562624431" providerId="ADAL" clId="{D6FBF965-026B-43DA-A554-C6861A0A35E4}" dt="2023-02-01T20:35:03.129" v="51620"/>
          <ac:spMkLst>
            <pc:docMk/>
            <pc:sldMk cId="4114790528" sldId="2134804371"/>
            <ac:spMk id="174" creationId="{B697A449-35DF-B37F-8AE3-AD64CA2629B6}"/>
          </ac:spMkLst>
        </pc:spChg>
        <pc:spChg chg="add del mod modVis">
          <ac:chgData name="Wenwen Zhang" userId="9dd81366-5d6f-445a-b031-6ea562624431" providerId="ADAL" clId="{D6FBF965-026B-43DA-A554-C6861A0A35E4}" dt="2023-02-01T20:35:12.543" v="52567"/>
          <ac:spMkLst>
            <pc:docMk/>
            <pc:sldMk cId="4114790528" sldId="2134804371"/>
            <ac:spMk id="176" creationId="{C7C87A8D-9556-177B-FCD6-0833BCC62CFF}"/>
          </ac:spMkLst>
        </pc:spChg>
        <pc:spChg chg="add del mod replST">
          <ac:chgData name="Wenwen Zhang" userId="9dd81366-5d6f-445a-b031-6ea562624431" providerId="ADAL" clId="{D6FBF965-026B-43DA-A554-C6861A0A35E4}" dt="2023-02-01T20:35:14.128" v="52639"/>
          <ac:spMkLst>
            <pc:docMk/>
            <pc:sldMk cId="4114790528" sldId="2134804371"/>
            <ac:spMk id="177" creationId="{96DB64E7-7450-5BAA-7DCA-6F75AE12EF02}"/>
          </ac:spMkLst>
        </pc:spChg>
        <pc:spChg chg="add del mod replST">
          <ac:chgData name="Wenwen Zhang" userId="9dd81366-5d6f-445a-b031-6ea562624431" providerId="ADAL" clId="{D6FBF965-026B-43DA-A554-C6861A0A35E4}" dt="2023-02-01T20:35:14.128" v="52640"/>
          <ac:spMkLst>
            <pc:docMk/>
            <pc:sldMk cId="4114790528" sldId="2134804371"/>
            <ac:spMk id="178" creationId="{96DB64E7-7450-5BAA-7DCA-6F75AE12EF02}"/>
          </ac:spMkLst>
        </pc:spChg>
        <pc:spChg chg="add del mod replST">
          <ac:chgData name="Wenwen Zhang" userId="9dd81366-5d6f-445a-b031-6ea562624431" providerId="ADAL" clId="{D6FBF965-026B-43DA-A554-C6861A0A35E4}" dt="2023-02-01T20:35:14.129" v="52641"/>
          <ac:spMkLst>
            <pc:docMk/>
            <pc:sldMk cId="4114790528" sldId="2134804371"/>
            <ac:spMk id="179" creationId="{96DB64E7-7450-5BAA-7DCA-6F75AE12EF02}"/>
          </ac:spMkLst>
        </pc:spChg>
        <pc:spChg chg="add del mod replST">
          <ac:chgData name="Wenwen Zhang" userId="9dd81366-5d6f-445a-b031-6ea562624431" providerId="ADAL" clId="{D6FBF965-026B-43DA-A554-C6861A0A35E4}" dt="2023-02-01T20:35:14.129" v="52642"/>
          <ac:spMkLst>
            <pc:docMk/>
            <pc:sldMk cId="4114790528" sldId="2134804371"/>
            <ac:spMk id="180" creationId="{96DB64E7-7450-5BAA-7DCA-6F75AE12EF02}"/>
          </ac:spMkLst>
        </pc:spChg>
        <pc:spChg chg="add del mod replST">
          <ac:chgData name="Wenwen Zhang" userId="9dd81366-5d6f-445a-b031-6ea562624431" providerId="ADAL" clId="{D6FBF965-026B-43DA-A554-C6861A0A35E4}" dt="2023-02-01T20:35:14.129" v="52643"/>
          <ac:spMkLst>
            <pc:docMk/>
            <pc:sldMk cId="4114790528" sldId="2134804371"/>
            <ac:spMk id="181" creationId="{96DB64E7-7450-5BAA-7DCA-6F75AE12EF02}"/>
          </ac:spMkLst>
        </pc:spChg>
        <pc:spChg chg="add del mod replST">
          <ac:chgData name="Wenwen Zhang" userId="9dd81366-5d6f-445a-b031-6ea562624431" providerId="ADAL" clId="{D6FBF965-026B-43DA-A554-C6861A0A35E4}" dt="2023-02-01T20:35:14.130" v="52644"/>
          <ac:spMkLst>
            <pc:docMk/>
            <pc:sldMk cId="4114790528" sldId="2134804371"/>
            <ac:spMk id="182" creationId="{96DB64E7-7450-5BAA-7DCA-6F75AE12EF02}"/>
          </ac:spMkLst>
        </pc:spChg>
        <pc:spChg chg="add del mod replST">
          <ac:chgData name="Wenwen Zhang" userId="9dd81366-5d6f-445a-b031-6ea562624431" providerId="ADAL" clId="{D6FBF965-026B-43DA-A554-C6861A0A35E4}" dt="2023-02-01T20:35:14.131" v="52645"/>
          <ac:spMkLst>
            <pc:docMk/>
            <pc:sldMk cId="4114790528" sldId="2134804371"/>
            <ac:spMk id="183" creationId="{96DB64E7-7450-5BAA-7DCA-6F75AE12EF02}"/>
          </ac:spMkLst>
        </pc:spChg>
        <pc:spChg chg="add del mod replST">
          <ac:chgData name="Wenwen Zhang" userId="9dd81366-5d6f-445a-b031-6ea562624431" providerId="ADAL" clId="{D6FBF965-026B-43DA-A554-C6861A0A35E4}" dt="2023-02-01T20:35:14.131" v="52646"/>
          <ac:spMkLst>
            <pc:docMk/>
            <pc:sldMk cId="4114790528" sldId="2134804371"/>
            <ac:spMk id="184" creationId="{96DB64E7-7450-5BAA-7DCA-6F75AE12EF02}"/>
          </ac:spMkLst>
        </pc:spChg>
        <pc:spChg chg="add del mod replST">
          <ac:chgData name="Wenwen Zhang" userId="9dd81366-5d6f-445a-b031-6ea562624431" providerId="ADAL" clId="{D6FBF965-026B-43DA-A554-C6861A0A35E4}" dt="2023-02-01T20:35:14.132" v="52647"/>
          <ac:spMkLst>
            <pc:docMk/>
            <pc:sldMk cId="4114790528" sldId="2134804371"/>
            <ac:spMk id="185" creationId="{96DB64E7-7450-5BAA-7DCA-6F75AE12EF02}"/>
          </ac:spMkLst>
        </pc:spChg>
        <pc:spChg chg="add del mod replST">
          <ac:chgData name="Wenwen Zhang" userId="9dd81366-5d6f-445a-b031-6ea562624431" providerId="ADAL" clId="{D6FBF965-026B-43DA-A554-C6861A0A35E4}" dt="2023-02-01T20:35:14.132" v="52648"/>
          <ac:spMkLst>
            <pc:docMk/>
            <pc:sldMk cId="4114790528" sldId="2134804371"/>
            <ac:spMk id="186" creationId="{96DB64E7-7450-5BAA-7DCA-6F75AE12EF02}"/>
          </ac:spMkLst>
        </pc:spChg>
        <pc:spChg chg="add del mod replST">
          <ac:chgData name="Wenwen Zhang" userId="9dd81366-5d6f-445a-b031-6ea562624431" providerId="ADAL" clId="{D6FBF965-026B-43DA-A554-C6861A0A35E4}" dt="2023-02-01T20:35:14.133" v="52649"/>
          <ac:spMkLst>
            <pc:docMk/>
            <pc:sldMk cId="4114790528" sldId="2134804371"/>
            <ac:spMk id="187" creationId="{96DB64E7-7450-5BAA-7DCA-6F75AE12EF02}"/>
          </ac:spMkLst>
        </pc:spChg>
        <pc:spChg chg="add del mod modVis">
          <ac:chgData name="Wenwen Zhang" userId="9dd81366-5d6f-445a-b031-6ea562624431" providerId="ADAL" clId="{D6FBF965-026B-43DA-A554-C6861A0A35E4}" dt="2023-02-01T20:35:14.178" v="52687"/>
          <ac:spMkLst>
            <pc:docMk/>
            <pc:sldMk cId="4114790528" sldId="2134804371"/>
            <ac:spMk id="189" creationId="{6C7A3617-AAF0-7AF9-82B4-C4A879FF463C}"/>
          </ac:spMkLst>
        </pc:spChg>
        <pc:spChg chg="add del mod modVis">
          <ac:chgData name="Wenwen Zhang" userId="9dd81366-5d6f-445a-b031-6ea562624431" providerId="ADAL" clId="{D6FBF965-026B-43DA-A554-C6861A0A35E4}" dt="2023-02-01T20:35:18.452" v="52807"/>
          <ac:spMkLst>
            <pc:docMk/>
            <pc:sldMk cId="4114790528" sldId="2134804371"/>
            <ac:spMk id="191" creationId="{5BD1898D-8809-E9BC-E8C3-56A45AC086D7}"/>
          </ac:spMkLst>
        </pc:spChg>
        <pc:spChg chg="add del mod modVis">
          <ac:chgData name="Wenwen Zhang" userId="9dd81366-5d6f-445a-b031-6ea562624431" providerId="ADAL" clId="{D6FBF965-026B-43DA-A554-C6861A0A35E4}" dt="2023-02-01T20:35:28.333" v="52905"/>
          <ac:spMkLst>
            <pc:docMk/>
            <pc:sldMk cId="4114790528" sldId="2134804371"/>
            <ac:spMk id="321" creationId="{DFE125A2-9D04-D0F4-EF2A-E212479D323F}"/>
          </ac:spMkLst>
        </pc:spChg>
        <pc:spChg chg="add del mod modVis">
          <ac:chgData name="Wenwen Zhang" userId="9dd81366-5d6f-445a-b031-6ea562624431" providerId="ADAL" clId="{D6FBF965-026B-43DA-A554-C6861A0A35E4}" dt="2023-02-01T20:35:31.366" v="53850"/>
          <ac:spMkLst>
            <pc:docMk/>
            <pc:sldMk cId="4114790528" sldId="2134804371"/>
            <ac:spMk id="323" creationId="{AB84D3E6-3AAC-7A3D-A88D-5014016AC67D}"/>
          </ac:spMkLst>
        </pc:spChg>
        <pc:spChg chg="add del mod replST">
          <ac:chgData name="Wenwen Zhang" userId="9dd81366-5d6f-445a-b031-6ea562624431" providerId="ADAL" clId="{D6FBF965-026B-43DA-A554-C6861A0A35E4}" dt="2023-02-01T20:35:34.639" v="53920"/>
          <ac:spMkLst>
            <pc:docMk/>
            <pc:sldMk cId="4114790528" sldId="2134804371"/>
            <ac:spMk id="324" creationId="{96DB64E7-7450-5BAA-7DCA-6F75AE12EF02}"/>
          </ac:spMkLst>
        </pc:spChg>
        <pc:spChg chg="add del mod replST">
          <ac:chgData name="Wenwen Zhang" userId="9dd81366-5d6f-445a-b031-6ea562624431" providerId="ADAL" clId="{D6FBF965-026B-43DA-A554-C6861A0A35E4}" dt="2023-02-01T20:35:34.640" v="53921"/>
          <ac:spMkLst>
            <pc:docMk/>
            <pc:sldMk cId="4114790528" sldId="2134804371"/>
            <ac:spMk id="325" creationId="{96DB64E7-7450-5BAA-7DCA-6F75AE12EF02}"/>
          </ac:spMkLst>
        </pc:spChg>
        <pc:spChg chg="add del mod replST">
          <ac:chgData name="Wenwen Zhang" userId="9dd81366-5d6f-445a-b031-6ea562624431" providerId="ADAL" clId="{D6FBF965-026B-43DA-A554-C6861A0A35E4}" dt="2023-02-01T20:35:34.640" v="53922"/>
          <ac:spMkLst>
            <pc:docMk/>
            <pc:sldMk cId="4114790528" sldId="2134804371"/>
            <ac:spMk id="326" creationId="{96DB64E7-7450-5BAA-7DCA-6F75AE12EF02}"/>
          </ac:spMkLst>
        </pc:spChg>
        <pc:spChg chg="add del mod replST">
          <ac:chgData name="Wenwen Zhang" userId="9dd81366-5d6f-445a-b031-6ea562624431" providerId="ADAL" clId="{D6FBF965-026B-43DA-A554-C6861A0A35E4}" dt="2023-02-01T20:35:34.641" v="53923"/>
          <ac:spMkLst>
            <pc:docMk/>
            <pc:sldMk cId="4114790528" sldId="2134804371"/>
            <ac:spMk id="327" creationId="{96DB64E7-7450-5BAA-7DCA-6F75AE12EF02}"/>
          </ac:spMkLst>
        </pc:spChg>
        <pc:spChg chg="add del mod replST">
          <ac:chgData name="Wenwen Zhang" userId="9dd81366-5d6f-445a-b031-6ea562624431" providerId="ADAL" clId="{D6FBF965-026B-43DA-A554-C6861A0A35E4}" dt="2023-02-01T20:35:34.643" v="53924"/>
          <ac:spMkLst>
            <pc:docMk/>
            <pc:sldMk cId="4114790528" sldId="2134804371"/>
            <ac:spMk id="328" creationId="{96DB64E7-7450-5BAA-7DCA-6F75AE12EF02}"/>
          </ac:spMkLst>
        </pc:spChg>
        <pc:spChg chg="add del mod replST">
          <ac:chgData name="Wenwen Zhang" userId="9dd81366-5d6f-445a-b031-6ea562624431" providerId="ADAL" clId="{D6FBF965-026B-43DA-A554-C6861A0A35E4}" dt="2023-02-01T20:35:34.643" v="53925"/>
          <ac:spMkLst>
            <pc:docMk/>
            <pc:sldMk cId="4114790528" sldId="2134804371"/>
            <ac:spMk id="329" creationId="{96DB64E7-7450-5BAA-7DCA-6F75AE12EF02}"/>
          </ac:spMkLst>
        </pc:spChg>
        <pc:spChg chg="add del mod replST">
          <ac:chgData name="Wenwen Zhang" userId="9dd81366-5d6f-445a-b031-6ea562624431" providerId="ADAL" clId="{D6FBF965-026B-43DA-A554-C6861A0A35E4}" dt="2023-02-01T20:35:34.644" v="53926"/>
          <ac:spMkLst>
            <pc:docMk/>
            <pc:sldMk cId="4114790528" sldId="2134804371"/>
            <ac:spMk id="330" creationId="{96DB64E7-7450-5BAA-7DCA-6F75AE12EF02}"/>
          </ac:spMkLst>
        </pc:spChg>
        <pc:spChg chg="add del mod replST">
          <ac:chgData name="Wenwen Zhang" userId="9dd81366-5d6f-445a-b031-6ea562624431" providerId="ADAL" clId="{D6FBF965-026B-43DA-A554-C6861A0A35E4}" dt="2023-02-01T20:35:34.644" v="53927"/>
          <ac:spMkLst>
            <pc:docMk/>
            <pc:sldMk cId="4114790528" sldId="2134804371"/>
            <ac:spMk id="331" creationId="{96DB64E7-7450-5BAA-7DCA-6F75AE12EF02}"/>
          </ac:spMkLst>
        </pc:spChg>
        <pc:spChg chg="add del mod replST">
          <ac:chgData name="Wenwen Zhang" userId="9dd81366-5d6f-445a-b031-6ea562624431" providerId="ADAL" clId="{D6FBF965-026B-43DA-A554-C6861A0A35E4}" dt="2023-02-01T20:35:34.644" v="53928"/>
          <ac:spMkLst>
            <pc:docMk/>
            <pc:sldMk cId="4114790528" sldId="2134804371"/>
            <ac:spMk id="332" creationId="{96DB64E7-7450-5BAA-7DCA-6F75AE12EF02}"/>
          </ac:spMkLst>
        </pc:spChg>
        <pc:spChg chg="add del mod replST">
          <ac:chgData name="Wenwen Zhang" userId="9dd81366-5d6f-445a-b031-6ea562624431" providerId="ADAL" clId="{D6FBF965-026B-43DA-A554-C6861A0A35E4}" dt="2023-02-01T20:35:34.645" v="53929"/>
          <ac:spMkLst>
            <pc:docMk/>
            <pc:sldMk cId="4114790528" sldId="2134804371"/>
            <ac:spMk id="333" creationId="{96DB64E7-7450-5BAA-7DCA-6F75AE12EF02}"/>
          </ac:spMkLst>
        </pc:spChg>
        <pc:spChg chg="add del mod replST">
          <ac:chgData name="Wenwen Zhang" userId="9dd81366-5d6f-445a-b031-6ea562624431" providerId="ADAL" clId="{D6FBF965-026B-43DA-A554-C6861A0A35E4}" dt="2023-02-01T20:35:34.646" v="53930"/>
          <ac:spMkLst>
            <pc:docMk/>
            <pc:sldMk cId="4114790528" sldId="2134804371"/>
            <ac:spMk id="334" creationId="{96DB64E7-7450-5BAA-7DCA-6F75AE12EF02}"/>
          </ac:spMkLst>
        </pc:spChg>
        <pc:spChg chg="add del mod modVis">
          <ac:chgData name="Wenwen Zhang" userId="9dd81366-5d6f-445a-b031-6ea562624431" providerId="ADAL" clId="{D6FBF965-026B-43DA-A554-C6861A0A35E4}" dt="2023-02-01T20:35:34.693" v="53968"/>
          <ac:spMkLst>
            <pc:docMk/>
            <pc:sldMk cId="4114790528" sldId="2134804371"/>
            <ac:spMk id="336" creationId="{3898AD27-E7C3-98FD-AFF3-19E5652FE52D}"/>
          </ac:spMkLst>
        </pc:spChg>
        <pc:spChg chg="add del mod modVis">
          <ac:chgData name="Wenwen Zhang" userId="9dd81366-5d6f-445a-b031-6ea562624431" providerId="ADAL" clId="{D6FBF965-026B-43DA-A554-C6861A0A35E4}" dt="2023-02-01T20:35:40.483" v="54064"/>
          <ac:spMkLst>
            <pc:docMk/>
            <pc:sldMk cId="4114790528" sldId="2134804371"/>
            <ac:spMk id="338" creationId="{62ADD4F7-F6AA-AA73-CEC7-CFB6298DA2A3}"/>
          </ac:spMkLst>
        </pc:spChg>
        <pc:spChg chg="add del mod">
          <ac:chgData name="Wenwen Zhang" userId="9dd81366-5d6f-445a-b031-6ea562624431" providerId="ADAL" clId="{D6FBF965-026B-43DA-A554-C6861A0A35E4}" dt="2023-02-01T20:11:33.291" v="40860"/>
          <ac:spMkLst>
            <pc:docMk/>
            <pc:sldMk cId="4114790528" sldId="2134804371"/>
            <ac:spMk id="341" creationId="{684A672A-79D1-5720-64EE-C0A5AEEF8BD4}"/>
          </ac:spMkLst>
        </pc:spChg>
        <pc:spChg chg="add del mod">
          <ac:chgData name="Wenwen Zhang" userId="9dd81366-5d6f-445a-b031-6ea562624431" providerId="ADAL" clId="{D6FBF965-026B-43DA-A554-C6861A0A35E4}" dt="2023-02-01T20:11:33.291" v="40859"/>
          <ac:spMkLst>
            <pc:docMk/>
            <pc:sldMk cId="4114790528" sldId="2134804371"/>
            <ac:spMk id="344" creationId="{7967F8CC-7EAC-A5CB-4FFF-5706400DF166}"/>
          </ac:spMkLst>
        </pc:spChg>
        <pc:spChg chg="add del mod">
          <ac:chgData name="Wenwen Zhang" userId="9dd81366-5d6f-445a-b031-6ea562624431" providerId="ADAL" clId="{D6FBF965-026B-43DA-A554-C6861A0A35E4}" dt="2023-02-01T20:11:33.290" v="40858"/>
          <ac:spMkLst>
            <pc:docMk/>
            <pc:sldMk cId="4114790528" sldId="2134804371"/>
            <ac:spMk id="345" creationId="{4CC8D3A3-A11D-8678-C40C-818AF04B1BDA}"/>
          </ac:spMkLst>
        </pc:spChg>
        <pc:spChg chg="add del mod modVis">
          <ac:chgData name="Wenwen Zhang" userId="9dd81366-5d6f-445a-b031-6ea562624431" providerId="ADAL" clId="{D6FBF965-026B-43DA-A554-C6861A0A35E4}" dt="2023-02-01T20:20:47.802" v="42529"/>
          <ac:spMkLst>
            <pc:docMk/>
            <pc:sldMk cId="4114790528" sldId="2134804371"/>
            <ac:spMk id="512" creationId="{B965A056-BC67-3D15-8EE0-976669F3CDD9}"/>
          </ac:spMkLst>
        </pc:spChg>
        <pc:spChg chg="add del mod ord replST">
          <ac:chgData name="Wenwen Zhang" userId="9dd81366-5d6f-445a-b031-6ea562624431" providerId="ADAL" clId="{D6FBF965-026B-43DA-A554-C6861A0A35E4}" dt="2023-02-01T20:27:46.686" v="46458"/>
          <ac:spMkLst>
            <pc:docMk/>
            <pc:sldMk cId="4114790528" sldId="2134804371"/>
            <ac:spMk id="514" creationId="{28AB2C6D-224A-8300-3894-956C06577A7B}"/>
          </ac:spMkLst>
        </pc:spChg>
        <pc:spChg chg="add del mod ord replST">
          <ac:chgData name="Wenwen Zhang" userId="9dd81366-5d6f-445a-b031-6ea562624431" providerId="ADAL" clId="{D6FBF965-026B-43DA-A554-C6861A0A35E4}" dt="2023-02-01T20:27:46.685" v="46455"/>
          <ac:spMkLst>
            <pc:docMk/>
            <pc:sldMk cId="4114790528" sldId="2134804371"/>
            <ac:spMk id="515" creationId="{F4D6F8FC-7757-1B66-BFC7-ADFA5A8B8E1D}"/>
          </ac:spMkLst>
        </pc:spChg>
        <pc:spChg chg="add del mod replST">
          <ac:chgData name="Wenwen Zhang" userId="9dd81366-5d6f-445a-b031-6ea562624431" providerId="ADAL" clId="{D6FBF965-026B-43DA-A554-C6861A0A35E4}" dt="2023-02-01T20:22:35.381" v="43660"/>
          <ac:spMkLst>
            <pc:docMk/>
            <pc:sldMk cId="4114790528" sldId="2134804371"/>
            <ac:spMk id="516" creationId="{2D3ABE87-F6F0-3E78-EF7B-0494F66C950C}"/>
          </ac:spMkLst>
        </pc:spChg>
        <pc:spChg chg="add del mod replST">
          <ac:chgData name="Wenwen Zhang" userId="9dd81366-5d6f-445a-b031-6ea562624431" providerId="ADAL" clId="{D6FBF965-026B-43DA-A554-C6861A0A35E4}" dt="2023-02-01T20:22:35.384" v="43662"/>
          <ac:spMkLst>
            <pc:docMk/>
            <pc:sldMk cId="4114790528" sldId="2134804371"/>
            <ac:spMk id="517" creationId="{38B9123B-24EF-BA91-D0A0-12A74D22978B}"/>
          </ac:spMkLst>
        </pc:spChg>
        <pc:spChg chg="add del mod modVis">
          <ac:chgData name="Wenwen Zhang" userId="9dd81366-5d6f-445a-b031-6ea562624431" providerId="ADAL" clId="{D6FBF965-026B-43DA-A554-C6861A0A35E4}" dt="2023-02-01T20:21:33.449" v="42607"/>
          <ac:spMkLst>
            <pc:docMk/>
            <pc:sldMk cId="4114790528" sldId="2134804371"/>
            <ac:spMk id="518" creationId="{360A71D6-EC6A-80F4-9BF8-F19ADFCC5210}"/>
          </ac:spMkLst>
        </pc:spChg>
        <pc:spChg chg="add del mod replST">
          <ac:chgData name="Wenwen Zhang" userId="9dd81366-5d6f-445a-b031-6ea562624431" providerId="ADAL" clId="{D6FBF965-026B-43DA-A554-C6861A0A35E4}" dt="2023-02-01T20:21:53.320" v="43259"/>
          <ac:spMkLst>
            <pc:docMk/>
            <pc:sldMk cId="4114790528" sldId="2134804371"/>
            <ac:spMk id="520" creationId="{2F47D192-9003-0492-06EE-4C643721F445}"/>
          </ac:spMkLst>
        </pc:spChg>
        <pc:spChg chg="add del mod replST">
          <ac:chgData name="Wenwen Zhang" userId="9dd81366-5d6f-445a-b031-6ea562624431" providerId="ADAL" clId="{D6FBF965-026B-43DA-A554-C6861A0A35E4}" dt="2023-02-01T20:21:53.321" v="43260"/>
          <ac:spMkLst>
            <pc:docMk/>
            <pc:sldMk cId="4114790528" sldId="2134804371"/>
            <ac:spMk id="521" creationId="{F314B59D-7760-FD8F-8170-231E7A3752C5}"/>
          </ac:spMkLst>
        </pc:spChg>
        <pc:spChg chg="add del mod replST">
          <ac:chgData name="Wenwen Zhang" userId="9dd81366-5d6f-445a-b031-6ea562624431" providerId="ADAL" clId="{D6FBF965-026B-43DA-A554-C6861A0A35E4}" dt="2023-02-01T20:21:53.322" v="43261"/>
          <ac:spMkLst>
            <pc:docMk/>
            <pc:sldMk cId="4114790528" sldId="2134804371"/>
            <ac:spMk id="522" creationId="{BC9C77A4-98B6-1150-43B5-26ECD4E3BAC7}"/>
          </ac:spMkLst>
        </pc:spChg>
        <pc:spChg chg="add del mod replST">
          <ac:chgData name="Wenwen Zhang" userId="9dd81366-5d6f-445a-b031-6ea562624431" providerId="ADAL" clId="{D6FBF965-026B-43DA-A554-C6861A0A35E4}" dt="2023-02-01T20:21:48.182" v="43136"/>
          <ac:spMkLst>
            <pc:docMk/>
            <pc:sldMk cId="4114790528" sldId="2134804371"/>
            <ac:spMk id="523" creationId="{DB3762C7-87BE-5D82-A19D-ACEF4BF4F326}"/>
          </ac:spMkLst>
        </pc:spChg>
        <pc:spChg chg="add del mod replST">
          <ac:chgData name="Wenwen Zhang" userId="9dd81366-5d6f-445a-b031-6ea562624431" providerId="ADAL" clId="{D6FBF965-026B-43DA-A554-C6861A0A35E4}" dt="2023-02-01T20:21:48.182" v="43138"/>
          <ac:spMkLst>
            <pc:docMk/>
            <pc:sldMk cId="4114790528" sldId="2134804371"/>
            <ac:spMk id="524" creationId="{0605506D-B571-DD46-43D6-61A94363560E}"/>
          </ac:spMkLst>
        </pc:spChg>
        <pc:spChg chg="add del mod replST">
          <ac:chgData name="Wenwen Zhang" userId="9dd81366-5d6f-445a-b031-6ea562624431" providerId="ADAL" clId="{D6FBF965-026B-43DA-A554-C6861A0A35E4}" dt="2023-02-01T20:21:48.183" v="43140"/>
          <ac:spMkLst>
            <pc:docMk/>
            <pc:sldMk cId="4114790528" sldId="2134804371"/>
            <ac:spMk id="525" creationId="{B4A42B82-5DE1-4154-C468-6AE40940E69A}"/>
          </ac:spMkLst>
        </pc:spChg>
        <pc:spChg chg="add del mod replST">
          <ac:chgData name="Wenwen Zhang" userId="9dd81366-5d6f-445a-b031-6ea562624431" providerId="ADAL" clId="{D6FBF965-026B-43DA-A554-C6861A0A35E4}" dt="2023-02-01T20:21:48.184" v="43142"/>
          <ac:spMkLst>
            <pc:docMk/>
            <pc:sldMk cId="4114790528" sldId="2134804371"/>
            <ac:spMk id="526" creationId="{5F73B3D3-E360-BA89-4C80-3D7B7D1380BC}"/>
          </ac:spMkLst>
        </pc:spChg>
        <pc:spChg chg="add del mod replST">
          <ac:chgData name="Wenwen Zhang" userId="9dd81366-5d6f-445a-b031-6ea562624431" providerId="ADAL" clId="{D6FBF965-026B-43DA-A554-C6861A0A35E4}" dt="2023-02-01T20:21:48.184" v="43144"/>
          <ac:spMkLst>
            <pc:docMk/>
            <pc:sldMk cId="4114790528" sldId="2134804371"/>
            <ac:spMk id="527" creationId="{846490CD-2237-3819-D79F-7384FA4BDD31}"/>
          </ac:spMkLst>
        </pc:spChg>
        <pc:spChg chg="add del mod replST">
          <ac:chgData name="Wenwen Zhang" userId="9dd81366-5d6f-445a-b031-6ea562624431" providerId="ADAL" clId="{D6FBF965-026B-43DA-A554-C6861A0A35E4}" dt="2023-02-01T20:21:48.185" v="43146"/>
          <ac:spMkLst>
            <pc:docMk/>
            <pc:sldMk cId="4114790528" sldId="2134804371"/>
            <ac:spMk id="528" creationId="{57110CE2-2162-C669-3779-BAA2501D8EF5}"/>
          </ac:spMkLst>
        </pc:spChg>
        <pc:spChg chg="add del mod replST">
          <ac:chgData name="Wenwen Zhang" userId="9dd81366-5d6f-445a-b031-6ea562624431" providerId="ADAL" clId="{D6FBF965-026B-43DA-A554-C6861A0A35E4}" dt="2023-02-01T20:21:48.185" v="43148"/>
          <ac:spMkLst>
            <pc:docMk/>
            <pc:sldMk cId="4114790528" sldId="2134804371"/>
            <ac:spMk id="529" creationId="{0DA4AE38-2C0C-BC72-59A9-60577A28D48C}"/>
          </ac:spMkLst>
        </pc:spChg>
        <pc:spChg chg="add del mod replST">
          <ac:chgData name="Wenwen Zhang" userId="9dd81366-5d6f-445a-b031-6ea562624431" providerId="ADAL" clId="{D6FBF965-026B-43DA-A554-C6861A0A35E4}" dt="2023-02-01T20:21:48.186" v="43150"/>
          <ac:spMkLst>
            <pc:docMk/>
            <pc:sldMk cId="4114790528" sldId="2134804371"/>
            <ac:spMk id="530" creationId="{FA7910FC-544D-739E-6DC5-602F4F10BE46}"/>
          </ac:spMkLst>
        </pc:spChg>
        <pc:spChg chg="add del mod modVis">
          <ac:chgData name="Wenwen Zhang" userId="9dd81366-5d6f-445a-b031-6ea562624431" providerId="ADAL" clId="{D6FBF965-026B-43DA-A554-C6861A0A35E4}" dt="2023-02-01T20:21:44.148" v="43132"/>
          <ac:spMkLst>
            <pc:docMk/>
            <pc:sldMk cId="4114790528" sldId="2134804371"/>
            <ac:spMk id="531" creationId="{F295AA31-E23B-5F1E-3095-A5032303CF44}"/>
          </ac:spMkLst>
        </pc:spChg>
        <pc:spChg chg="add del mod replST">
          <ac:chgData name="Wenwen Zhang" userId="9dd81366-5d6f-445a-b031-6ea562624431" providerId="ADAL" clId="{D6FBF965-026B-43DA-A554-C6861A0A35E4}" dt="2023-02-01T20:21:48.180" v="43135"/>
          <ac:spMkLst>
            <pc:docMk/>
            <pc:sldMk cId="4114790528" sldId="2134804371"/>
            <ac:spMk id="533" creationId="{6B97A3DF-51EE-BE9B-6914-ABE68DFEB807}"/>
          </ac:spMkLst>
        </pc:spChg>
        <pc:spChg chg="add del mod replST">
          <ac:chgData name="Wenwen Zhang" userId="9dd81366-5d6f-445a-b031-6ea562624431" providerId="ADAL" clId="{D6FBF965-026B-43DA-A554-C6861A0A35E4}" dt="2023-02-01T20:21:48.182" v="43137"/>
          <ac:spMkLst>
            <pc:docMk/>
            <pc:sldMk cId="4114790528" sldId="2134804371"/>
            <ac:spMk id="534" creationId="{ADDBFBAF-1E97-940A-7622-0A2F1E8CE9AF}"/>
          </ac:spMkLst>
        </pc:spChg>
        <pc:spChg chg="add del mod replST">
          <ac:chgData name="Wenwen Zhang" userId="9dd81366-5d6f-445a-b031-6ea562624431" providerId="ADAL" clId="{D6FBF965-026B-43DA-A554-C6861A0A35E4}" dt="2023-02-01T20:21:48.183" v="43139"/>
          <ac:spMkLst>
            <pc:docMk/>
            <pc:sldMk cId="4114790528" sldId="2134804371"/>
            <ac:spMk id="535" creationId="{88A99ACD-5381-B736-8856-AAC04BA6824B}"/>
          </ac:spMkLst>
        </pc:spChg>
        <pc:spChg chg="add del mod replST">
          <ac:chgData name="Wenwen Zhang" userId="9dd81366-5d6f-445a-b031-6ea562624431" providerId="ADAL" clId="{D6FBF965-026B-43DA-A554-C6861A0A35E4}" dt="2023-02-01T20:21:48.183" v="43141"/>
          <ac:spMkLst>
            <pc:docMk/>
            <pc:sldMk cId="4114790528" sldId="2134804371"/>
            <ac:spMk id="536" creationId="{6144E2AE-8949-D1B4-A6AD-D615C0372DD1}"/>
          </ac:spMkLst>
        </pc:spChg>
        <pc:spChg chg="add del mod replST">
          <ac:chgData name="Wenwen Zhang" userId="9dd81366-5d6f-445a-b031-6ea562624431" providerId="ADAL" clId="{D6FBF965-026B-43DA-A554-C6861A0A35E4}" dt="2023-02-01T20:21:48.184" v="43143"/>
          <ac:spMkLst>
            <pc:docMk/>
            <pc:sldMk cId="4114790528" sldId="2134804371"/>
            <ac:spMk id="538" creationId="{DC8061E0-3936-CE7E-5CEB-B8EE04147E32}"/>
          </ac:spMkLst>
        </pc:spChg>
        <pc:spChg chg="add del mod replST">
          <ac:chgData name="Wenwen Zhang" userId="9dd81366-5d6f-445a-b031-6ea562624431" providerId="ADAL" clId="{D6FBF965-026B-43DA-A554-C6861A0A35E4}" dt="2023-02-01T20:21:48.184" v="43145"/>
          <ac:spMkLst>
            <pc:docMk/>
            <pc:sldMk cId="4114790528" sldId="2134804371"/>
            <ac:spMk id="539" creationId="{262DB84A-AADB-6D84-5B53-95DFA63DE38B}"/>
          </ac:spMkLst>
        </pc:spChg>
        <pc:spChg chg="add del mod replST">
          <ac:chgData name="Wenwen Zhang" userId="9dd81366-5d6f-445a-b031-6ea562624431" providerId="ADAL" clId="{D6FBF965-026B-43DA-A554-C6861A0A35E4}" dt="2023-02-01T20:21:48.185" v="43147"/>
          <ac:spMkLst>
            <pc:docMk/>
            <pc:sldMk cId="4114790528" sldId="2134804371"/>
            <ac:spMk id="540" creationId="{80C96FCD-DCED-76EE-4542-CF0ED55881F0}"/>
          </ac:spMkLst>
        </pc:spChg>
        <pc:spChg chg="add del mod replST">
          <ac:chgData name="Wenwen Zhang" userId="9dd81366-5d6f-445a-b031-6ea562624431" providerId="ADAL" clId="{D6FBF965-026B-43DA-A554-C6861A0A35E4}" dt="2023-02-01T20:21:48.185" v="43149"/>
          <ac:spMkLst>
            <pc:docMk/>
            <pc:sldMk cId="4114790528" sldId="2134804371"/>
            <ac:spMk id="541" creationId="{03089173-7237-1EC9-B69F-D18E0C0CBDCD}"/>
          </ac:spMkLst>
        </pc:spChg>
        <pc:spChg chg="add del mod modVis">
          <ac:chgData name="Wenwen Zhang" userId="9dd81366-5d6f-445a-b031-6ea562624431" providerId="ADAL" clId="{D6FBF965-026B-43DA-A554-C6861A0A35E4}" dt="2023-02-01T20:21:48.257" v="43256"/>
          <ac:spMkLst>
            <pc:docMk/>
            <pc:sldMk cId="4114790528" sldId="2134804371"/>
            <ac:spMk id="542" creationId="{9505483A-001C-B3D9-F4CE-E6FA54E18AA4}"/>
          </ac:spMkLst>
        </pc:spChg>
        <pc:spChg chg="add del mod modVis">
          <ac:chgData name="Wenwen Zhang" userId="9dd81366-5d6f-445a-b031-6ea562624431" providerId="ADAL" clId="{D6FBF965-026B-43DA-A554-C6861A0A35E4}" dt="2023-02-01T20:21:53.388" v="43353"/>
          <ac:spMkLst>
            <pc:docMk/>
            <pc:sldMk cId="4114790528" sldId="2134804371"/>
            <ac:spMk id="544" creationId="{0EC58FCB-3CC7-3995-8B4D-007C6090886D}"/>
          </ac:spMkLst>
        </pc:spChg>
        <pc:spChg chg="add del mod replST">
          <ac:chgData name="Wenwen Zhang" userId="9dd81366-5d6f-445a-b031-6ea562624431" providerId="ADAL" clId="{D6FBF965-026B-43DA-A554-C6861A0A35E4}" dt="2023-02-01T20:22:51.533" v="43870"/>
          <ac:spMkLst>
            <pc:docMk/>
            <pc:sldMk cId="4114790528" sldId="2134804371"/>
            <ac:spMk id="546" creationId="{E212AF8E-9ABB-25EA-FA50-BAF6247F782D}"/>
          </ac:spMkLst>
        </pc:spChg>
        <pc:spChg chg="add del mod replST">
          <ac:chgData name="Wenwen Zhang" userId="9dd81366-5d6f-445a-b031-6ea562624431" providerId="ADAL" clId="{D6FBF965-026B-43DA-A554-C6861A0A35E4}" dt="2023-02-01T20:22:51.533" v="43871"/>
          <ac:spMkLst>
            <pc:docMk/>
            <pc:sldMk cId="4114790528" sldId="2134804371"/>
            <ac:spMk id="547" creationId="{95720C9F-C6B3-EC12-226B-497AD9EBED5E}"/>
          </ac:spMkLst>
        </pc:spChg>
        <pc:spChg chg="add del mod modVis">
          <ac:chgData name="Wenwen Zhang" userId="9dd81366-5d6f-445a-b031-6ea562624431" providerId="ADAL" clId="{D6FBF965-026B-43DA-A554-C6861A0A35E4}" dt="2023-02-01T20:22:27.518" v="43535"/>
          <ac:spMkLst>
            <pc:docMk/>
            <pc:sldMk cId="4114790528" sldId="2134804371"/>
            <ac:spMk id="548" creationId="{AD66F455-7DB6-17CE-112B-6FE0D976B884}"/>
          </ac:spMkLst>
        </pc:spChg>
        <pc:spChg chg="add del mod modVis">
          <ac:chgData name="Wenwen Zhang" userId="9dd81366-5d6f-445a-b031-6ea562624431" providerId="ADAL" clId="{D6FBF965-026B-43DA-A554-C6861A0A35E4}" dt="2023-02-01T20:22:32.536" v="43657"/>
          <ac:spMkLst>
            <pc:docMk/>
            <pc:sldMk cId="4114790528" sldId="2134804371"/>
            <ac:spMk id="550" creationId="{BC0B5DA9-AFCF-4DDD-8657-AD599C9CA3C6}"/>
          </ac:spMkLst>
        </pc:spChg>
        <pc:spChg chg="add del mod modVis">
          <ac:chgData name="Wenwen Zhang" userId="9dd81366-5d6f-445a-b031-6ea562624431" providerId="ADAL" clId="{D6FBF965-026B-43DA-A554-C6861A0A35E4}" dt="2023-02-01T20:22:35.455" v="43751"/>
          <ac:spMkLst>
            <pc:docMk/>
            <pc:sldMk cId="4114790528" sldId="2134804371"/>
            <ac:spMk id="552" creationId="{01BC8220-1865-F727-F837-63BB2ACA83A9}"/>
          </ac:spMkLst>
        </pc:spChg>
        <pc:spChg chg="add del mod modVis">
          <ac:chgData name="Wenwen Zhang" userId="9dd81366-5d6f-445a-b031-6ea562624431" providerId="ADAL" clId="{D6FBF965-026B-43DA-A554-C6861A0A35E4}" dt="2023-02-01T20:22:40.338" v="43866"/>
          <ac:spMkLst>
            <pc:docMk/>
            <pc:sldMk cId="4114790528" sldId="2134804371"/>
            <ac:spMk id="554" creationId="{2E5DEABB-89D7-3E72-B755-E39A8770EC2C}"/>
          </ac:spMkLst>
        </pc:spChg>
        <pc:spChg chg="add del mod modVis">
          <ac:chgData name="Wenwen Zhang" userId="9dd81366-5d6f-445a-b031-6ea562624431" providerId="ADAL" clId="{D6FBF965-026B-43DA-A554-C6861A0A35E4}" dt="2023-02-01T20:22:51.584" v="43939"/>
          <ac:spMkLst>
            <pc:docMk/>
            <pc:sldMk cId="4114790528" sldId="2134804371"/>
            <ac:spMk id="556" creationId="{0B377551-A30C-FDF0-214B-21D38A985879}"/>
          </ac:spMkLst>
        </pc:spChg>
        <pc:spChg chg="add del mod modVis">
          <ac:chgData name="Wenwen Zhang" userId="9dd81366-5d6f-445a-b031-6ea562624431" providerId="ADAL" clId="{D6FBF965-026B-43DA-A554-C6861A0A35E4}" dt="2023-02-01T20:22:54.014" v="44352"/>
          <ac:spMkLst>
            <pc:docMk/>
            <pc:sldMk cId="4114790528" sldId="2134804371"/>
            <ac:spMk id="558" creationId="{144E1EFA-6397-3D29-D05B-3D5CF9710553}"/>
          </ac:spMkLst>
        </pc:spChg>
        <pc:spChg chg="add del mod replST">
          <ac:chgData name="Wenwen Zhang" userId="9dd81366-5d6f-445a-b031-6ea562624431" providerId="ADAL" clId="{D6FBF965-026B-43DA-A554-C6861A0A35E4}" dt="2023-02-01T20:27:46.684" v="46453"/>
          <ac:spMkLst>
            <pc:docMk/>
            <pc:sldMk cId="4114790528" sldId="2134804371"/>
            <ac:spMk id="559" creationId="{96DB64E7-7450-5BAA-7DCA-6F75AE12EF02}"/>
          </ac:spMkLst>
        </pc:spChg>
        <pc:spChg chg="add del mod replST">
          <ac:chgData name="Wenwen Zhang" userId="9dd81366-5d6f-445a-b031-6ea562624431" providerId="ADAL" clId="{D6FBF965-026B-43DA-A554-C6861A0A35E4}" dt="2023-02-01T20:27:46.684" v="46452"/>
          <ac:spMkLst>
            <pc:docMk/>
            <pc:sldMk cId="4114790528" sldId="2134804371"/>
            <ac:spMk id="560" creationId="{96DB64E7-7450-5BAA-7DCA-6F75AE12EF02}"/>
          </ac:spMkLst>
        </pc:spChg>
        <pc:spChg chg="add del mod replST">
          <ac:chgData name="Wenwen Zhang" userId="9dd81366-5d6f-445a-b031-6ea562624431" providerId="ADAL" clId="{D6FBF965-026B-43DA-A554-C6861A0A35E4}" dt="2023-02-01T20:27:46.684" v="46451"/>
          <ac:spMkLst>
            <pc:docMk/>
            <pc:sldMk cId="4114790528" sldId="2134804371"/>
            <ac:spMk id="561" creationId="{96DB64E7-7450-5BAA-7DCA-6F75AE12EF02}"/>
          </ac:spMkLst>
        </pc:spChg>
        <pc:spChg chg="add del mod replST">
          <ac:chgData name="Wenwen Zhang" userId="9dd81366-5d6f-445a-b031-6ea562624431" providerId="ADAL" clId="{D6FBF965-026B-43DA-A554-C6861A0A35E4}" dt="2023-02-01T20:27:46.682" v="46450"/>
          <ac:spMkLst>
            <pc:docMk/>
            <pc:sldMk cId="4114790528" sldId="2134804371"/>
            <ac:spMk id="562" creationId="{96DB64E7-7450-5BAA-7DCA-6F75AE12EF02}"/>
          </ac:spMkLst>
        </pc:spChg>
        <pc:spChg chg="add del mod modVis">
          <ac:chgData name="Wenwen Zhang" userId="9dd81366-5d6f-445a-b031-6ea562624431" providerId="ADAL" clId="{D6FBF965-026B-43DA-A554-C6861A0A35E4}" dt="2023-02-01T20:23:04.004" v="44461"/>
          <ac:spMkLst>
            <pc:docMk/>
            <pc:sldMk cId="4114790528" sldId="2134804371"/>
            <ac:spMk id="564" creationId="{842BDBB5-DAFE-9C40-36A6-78F26F30ADB1}"/>
          </ac:spMkLst>
        </pc:spChg>
        <pc:spChg chg="add del mod modVis">
          <ac:chgData name="Wenwen Zhang" userId="9dd81366-5d6f-445a-b031-6ea562624431" providerId="ADAL" clId="{D6FBF965-026B-43DA-A554-C6861A0A35E4}" dt="2023-02-01T20:23:10.731" v="44545"/>
          <ac:spMkLst>
            <pc:docMk/>
            <pc:sldMk cId="4114790528" sldId="2134804371"/>
            <ac:spMk id="566" creationId="{3D1654A8-E20B-43C9-2B6E-4EF1727C1768}"/>
          </ac:spMkLst>
        </pc:spChg>
        <pc:spChg chg="add del mod modVis">
          <ac:chgData name="Wenwen Zhang" userId="9dd81366-5d6f-445a-b031-6ea562624431" providerId="ADAL" clId="{D6FBF965-026B-43DA-A554-C6861A0A35E4}" dt="2023-02-01T20:23:17.880" v="44736"/>
          <ac:spMkLst>
            <pc:docMk/>
            <pc:sldMk cId="4114790528" sldId="2134804371"/>
            <ac:spMk id="568" creationId="{CD0644B5-D19A-2605-0F5C-FF0F1A44F2DF}"/>
          </ac:spMkLst>
        </pc:spChg>
        <pc:spChg chg="add del mod replST">
          <ac:chgData name="Wenwen Zhang" userId="9dd81366-5d6f-445a-b031-6ea562624431" providerId="ADAL" clId="{D6FBF965-026B-43DA-A554-C6861A0A35E4}" dt="2023-02-01T20:23:20.051" v="44794"/>
          <ac:spMkLst>
            <pc:docMk/>
            <pc:sldMk cId="4114790528" sldId="2134804371"/>
            <ac:spMk id="569" creationId="{96DB64E7-7450-5BAA-7DCA-6F75AE12EF02}"/>
          </ac:spMkLst>
        </pc:spChg>
        <pc:spChg chg="add del mod modVis">
          <ac:chgData name="Wenwen Zhang" userId="9dd81366-5d6f-445a-b031-6ea562624431" providerId="ADAL" clId="{D6FBF965-026B-43DA-A554-C6861A0A35E4}" dt="2023-02-01T20:23:20.076" v="44822"/>
          <ac:spMkLst>
            <pc:docMk/>
            <pc:sldMk cId="4114790528" sldId="2134804371"/>
            <ac:spMk id="571" creationId="{80EAB8FF-46BB-F805-CF2C-FDB1F177A941}"/>
          </ac:spMkLst>
        </pc:spChg>
        <pc:spChg chg="add del mod modVis">
          <ac:chgData name="Wenwen Zhang" userId="9dd81366-5d6f-445a-b031-6ea562624431" providerId="ADAL" clId="{D6FBF965-026B-43DA-A554-C6861A0A35E4}" dt="2023-02-01T20:23:24.632" v="45151"/>
          <ac:spMkLst>
            <pc:docMk/>
            <pc:sldMk cId="4114790528" sldId="2134804371"/>
            <ac:spMk id="573" creationId="{35EE0B90-BC8A-3DA4-D5DB-1B7D7A741989}"/>
          </ac:spMkLst>
        </pc:spChg>
        <pc:spChg chg="add del mod modVis">
          <ac:chgData name="Wenwen Zhang" userId="9dd81366-5d6f-445a-b031-6ea562624431" providerId="ADAL" clId="{D6FBF965-026B-43DA-A554-C6861A0A35E4}" dt="2023-02-01T20:25:08.207" v="45238"/>
          <ac:spMkLst>
            <pc:docMk/>
            <pc:sldMk cId="4114790528" sldId="2134804371"/>
            <ac:spMk id="575" creationId="{BA3F76D1-D9CC-7542-B804-CC92B578EB7D}"/>
          </ac:spMkLst>
        </pc:spChg>
        <pc:graphicFrameChg chg="add del mod ord replST">
          <ac:chgData name="Wenwen Zhang" userId="9dd81366-5d6f-445a-b031-6ea562624431" providerId="ADAL" clId="{D6FBF965-026B-43DA-A554-C6861A0A35E4}" dt="2023-02-01T19:38:30.592" v="39731"/>
          <ac:graphicFrameMkLst>
            <pc:docMk/>
            <pc:sldMk cId="4114790528" sldId="2134804371"/>
            <ac:graphicFrameMk id="4" creationId="{601D6D4A-25A3-4156-C6F3-CE1E8B9DD71C}"/>
          </ac:graphicFrameMkLst>
        </pc:graphicFrameChg>
        <pc:graphicFrameChg chg="add del mod ord replST">
          <ac:chgData name="Wenwen Zhang" userId="9dd81366-5d6f-445a-b031-6ea562624431" providerId="ADAL" clId="{D6FBF965-026B-43DA-A554-C6861A0A35E4}" dt="2023-02-01T19:38:56.163" v="39828"/>
          <ac:graphicFrameMkLst>
            <pc:docMk/>
            <pc:sldMk cId="4114790528" sldId="2134804371"/>
            <ac:graphicFrameMk id="6" creationId="{10F3F38E-C8D1-38EB-D4F6-7AB1AEBAE8A6}"/>
          </ac:graphicFrameMkLst>
        </pc:graphicFrameChg>
        <pc:graphicFrameChg chg="add del mod ord replST">
          <ac:chgData name="Wenwen Zhang" userId="9dd81366-5d6f-445a-b031-6ea562624431" providerId="ADAL" clId="{D6FBF965-026B-43DA-A554-C6861A0A35E4}" dt="2023-02-01T20:10:00.424" v="39942"/>
          <ac:graphicFrameMkLst>
            <pc:docMk/>
            <pc:sldMk cId="4114790528" sldId="2134804371"/>
            <ac:graphicFrameMk id="8" creationId="{32A6A144-9964-16BF-86A0-84B2B1E651E9}"/>
          </ac:graphicFrameMkLst>
        </pc:graphicFrameChg>
        <pc:graphicFrameChg chg="add del mod ord replST">
          <ac:chgData name="Wenwen Zhang" userId="9dd81366-5d6f-445a-b031-6ea562624431" providerId="ADAL" clId="{D6FBF965-026B-43DA-A554-C6861A0A35E4}" dt="2023-02-01T20:10:07.177" v="40052"/>
          <ac:graphicFrameMkLst>
            <pc:docMk/>
            <pc:sldMk cId="4114790528" sldId="2134804371"/>
            <ac:graphicFrameMk id="10" creationId="{70A2165E-1F70-EA86-E6A1-C14C2E692309}"/>
          </ac:graphicFrameMkLst>
        </pc:graphicFrameChg>
        <pc:graphicFrameChg chg="add del mod ord replST">
          <ac:chgData name="Wenwen Zhang" userId="9dd81366-5d6f-445a-b031-6ea562624431" providerId="ADAL" clId="{D6FBF965-026B-43DA-A554-C6861A0A35E4}" dt="2023-02-01T20:10:18.543" v="40140"/>
          <ac:graphicFrameMkLst>
            <pc:docMk/>
            <pc:sldMk cId="4114790528" sldId="2134804371"/>
            <ac:graphicFrameMk id="12" creationId="{4027E9AA-126E-B938-57DA-7FF2DC9740D7}"/>
          </ac:graphicFrameMkLst>
        </pc:graphicFrameChg>
        <pc:graphicFrameChg chg="add del mod ord replST">
          <ac:chgData name="Wenwen Zhang" userId="9dd81366-5d6f-445a-b031-6ea562624431" providerId="ADAL" clId="{D6FBF965-026B-43DA-A554-C6861A0A35E4}" dt="2023-02-01T20:10:40.695" v="40229"/>
          <ac:graphicFrameMkLst>
            <pc:docMk/>
            <pc:sldMk cId="4114790528" sldId="2134804371"/>
            <ac:graphicFrameMk id="14" creationId="{AD039773-4F79-E919-FE4D-2EC997D62608}"/>
          </ac:graphicFrameMkLst>
        </pc:graphicFrameChg>
        <pc:graphicFrameChg chg="add del mod ord replST">
          <ac:chgData name="Wenwen Zhang" userId="9dd81366-5d6f-445a-b031-6ea562624431" providerId="ADAL" clId="{D6FBF965-026B-43DA-A554-C6861A0A35E4}" dt="2023-02-01T20:10:46.616" v="40340"/>
          <ac:graphicFrameMkLst>
            <pc:docMk/>
            <pc:sldMk cId="4114790528" sldId="2134804371"/>
            <ac:graphicFrameMk id="16" creationId="{D4D27B9D-65A5-8A3F-7B76-0230FC8BAD0F}"/>
          </ac:graphicFrameMkLst>
        </pc:graphicFrameChg>
        <pc:graphicFrameChg chg="add del mod ord replST">
          <ac:chgData name="Wenwen Zhang" userId="9dd81366-5d6f-445a-b031-6ea562624431" providerId="ADAL" clId="{D6FBF965-026B-43DA-A554-C6861A0A35E4}" dt="2023-02-01T20:10:55.457" v="40429"/>
          <ac:graphicFrameMkLst>
            <pc:docMk/>
            <pc:sldMk cId="4114790528" sldId="2134804371"/>
            <ac:graphicFrameMk id="18" creationId="{8B7AF87A-DCFE-1741-1DDF-75A3C7ECED38}"/>
          </ac:graphicFrameMkLst>
        </pc:graphicFrameChg>
        <pc:graphicFrameChg chg="add del mod ord replST">
          <ac:chgData name="Wenwen Zhang" userId="9dd81366-5d6f-445a-b031-6ea562624431" providerId="ADAL" clId="{D6FBF965-026B-43DA-A554-C6861A0A35E4}" dt="2023-02-01T20:11:01.409" v="40544"/>
          <ac:graphicFrameMkLst>
            <pc:docMk/>
            <pc:sldMk cId="4114790528" sldId="2134804371"/>
            <ac:graphicFrameMk id="20" creationId="{7B363A45-390E-058E-5573-127EBD76A2AC}"/>
          </ac:graphicFrameMkLst>
        </pc:graphicFrameChg>
        <pc:graphicFrameChg chg="add del mod ord replST">
          <ac:chgData name="Wenwen Zhang" userId="9dd81366-5d6f-445a-b031-6ea562624431" providerId="ADAL" clId="{D6FBF965-026B-43DA-A554-C6861A0A35E4}" dt="2023-02-01T20:11:07.495" v="40694"/>
          <ac:graphicFrameMkLst>
            <pc:docMk/>
            <pc:sldMk cId="4114790528" sldId="2134804371"/>
            <ac:graphicFrameMk id="23" creationId="{A12899CE-7582-962A-A59B-53770B5870BB}"/>
          </ac:graphicFrameMkLst>
        </pc:graphicFrameChg>
        <pc:graphicFrameChg chg="add del mod ord replST">
          <ac:chgData name="Wenwen Zhang" userId="9dd81366-5d6f-445a-b031-6ea562624431" providerId="ADAL" clId="{D6FBF965-026B-43DA-A554-C6861A0A35E4}" dt="2023-02-01T20:11:11.311" v="40799"/>
          <ac:graphicFrameMkLst>
            <pc:docMk/>
            <pc:sldMk cId="4114790528" sldId="2134804371"/>
            <ac:graphicFrameMk id="26" creationId="{289BCFE3-1069-798D-3EFE-F4A257C5F166}"/>
          </ac:graphicFrameMkLst>
        </pc:graphicFrameChg>
        <pc:graphicFrameChg chg="mod">
          <ac:chgData name="Wenwen Zhang" userId="9dd81366-5d6f-445a-b031-6ea562624431" providerId="ADAL" clId="{D6FBF965-026B-43DA-A554-C6861A0A35E4}" dt="2023-02-01T20:35:47.650" v="54096"/>
          <ac:graphicFrameMkLst>
            <pc:docMk/>
            <pc:sldMk cId="4114790528" sldId="2134804371"/>
            <ac:graphicFrameMk id="28" creationId="{015DFAEE-F78A-C272-92CE-F25C3417CAD0}"/>
          </ac:graphicFrameMkLst>
        </pc:graphicFrameChg>
        <pc:graphicFrameChg chg="add del mod ord replST">
          <ac:chgData name="Wenwen Zhang" userId="9dd81366-5d6f-445a-b031-6ea562624431" providerId="ADAL" clId="{D6FBF965-026B-43DA-A554-C6861A0A35E4}" dt="2023-02-01T20:11:33.328" v="40909"/>
          <ac:graphicFrameMkLst>
            <pc:docMk/>
            <pc:sldMk cId="4114790528" sldId="2134804371"/>
            <ac:graphicFrameMk id="30" creationId="{AB0AA99A-76B4-3081-1724-F5CB4F811D73}"/>
          </ac:graphicFrameMkLst>
        </pc:graphicFrameChg>
        <pc:graphicFrameChg chg="add del mod ord replST">
          <ac:chgData name="Wenwen Zhang" userId="9dd81366-5d6f-445a-b031-6ea562624431" providerId="ADAL" clId="{D6FBF965-026B-43DA-A554-C6861A0A35E4}" dt="2023-02-01T20:12:19.774" v="41166"/>
          <ac:graphicFrameMkLst>
            <pc:docMk/>
            <pc:sldMk cId="4114790528" sldId="2134804371"/>
            <ac:graphicFrameMk id="32" creationId="{AE2D82C0-4E72-A1DE-28EC-58667384C0F2}"/>
          </ac:graphicFrameMkLst>
        </pc:graphicFrameChg>
        <pc:graphicFrameChg chg="add del mod ord replST">
          <ac:chgData name="Wenwen Zhang" userId="9dd81366-5d6f-445a-b031-6ea562624431" providerId="ADAL" clId="{D6FBF965-026B-43DA-A554-C6861A0A35E4}" dt="2023-02-01T20:12:33.604" v="41246"/>
          <ac:graphicFrameMkLst>
            <pc:docMk/>
            <pc:sldMk cId="4114790528" sldId="2134804371"/>
            <ac:graphicFrameMk id="37" creationId="{AD668555-709C-6442-7EC0-FDE2087CA577}"/>
          </ac:graphicFrameMkLst>
        </pc:graphicFrameChg>
        <pc:graphicFrameChg chg="add del mod ord replST">
          <ac:chgData name="Wenwen Zhang" userId="9dd81366-5d6f-445a-b031-6ea562624431" providerId="ADAL" clId="{D6FBF965-026B-43DA-A554-C6861A0A35E4}" dt="2023-02-01T20:12:44.473" v="41389"/>
          <ac:graphicFrameMkLst>
            <pc:docMk/>
            <pc:sldMk cId="4114790528" sldId="2134804371"/>
            <ac:graphicFrameMk id="39" creationId="{0BF23FFE-0B87-6AC4-671D-6928A47D644D}"/>
          </ac:graphicFrameMkLst>
        </pc:graphicFrameChg>
        <pc:graphicFrameChg chg="add del mod ord replST">
          <ac:chgData name="Wenwen Zhang" userId="9dd81366-5d6f-445a-b031-6ea562624431" providerId="ADAL" clId="{D6FBF965-026B-43DA-A554-C6861A0A35E4}" dt="2023-02-01T20:12:52.619" v="41489"/>
          <ac:graphicFrameMkLst>
            <pc:docMk/>
            <pc:sldMk cId="4114790528" sldId="2134804371"/>
            <ac:graphicFrameMk id="45" creationId="{CFB66843-8E46-DB91-AF1D-A5D424E00E09}"/>
          </ac:graphicFrameMkLst>
        </pc:graphicFrameChg>
        <pc:graphicFrameChg chg="add del mod ord replST">
          <ac:chgData name="Wenwen Zhang" userId="9dd81366-5d6f-445a-b031-6ea562624431" providerId="ADAL" clId="{D6FBF965-026B-43DA-A554-C6861A0A35E4}" dt="2023-02-01T20:19:21.115" v="41571"/>
          <ac:graphicFrameMkLst>
            <pc:docMk/>
            <pc:sldMk cId="4114790528" sldId="2134804371"/>
            <ac:graphicFrameMk id="47" creationId="{F4765A6C-EDC0-9747-C44D-D81E4935BB30}"/>
          </ac:graphicFrameMkLst>
        </pc:graphicFrameChg>
        <pc:graphicFrameChg chg="add del mod ord replST">
          <ac:chgData name="Wenwen Zhang" userId="9dd81366-5d6f-445a-b031-6ea562624431" providerId="ADAL" clId="{D6FBF965-026B-43DA-A554-C6861A0A35E4}" dt="2023-02-01T20:19:30.417" v="41649"/>
          <ac:graphicFrameMkLst>
            <pc:docMk/>
            <pc:sldMk cId="4114790528" sldId="2134804371"/>
            <ac:graphicFrameMk id="49" creationId="{E8D98375-BFC0-43B7-74A7-9638C680C523}"/>
          </ac:graphicFrameMkLst>
        </pc:graphicFrameChg>
        <pc:graphicFrameChg chg="add del mod ord replST">
          <ac:chgData name="Wenwen Zhang" userId="9dd81366-5d6f-445a-b031-6ea562624431" providerId="ADAL" clId="{D6FBF965-026B-43DA-A554-C6861A0A35E4}" dt="2023-02-01T20:19:34.416" v="41731"/>
          <ac:graphicFrameMkLst>
            <pc:docMk/>
            <pc:sldMk cId="4114790528" sldId="2134804371"/>
            <ac:graphicFrameMk id="51" creationId="{54FB1E0C-C051-843E-66D6-155C62EDC3C3}"/>
          </ac:graphicFrameMkLst>
        </pc:graphicFrameChg>
        <pc:graphicFrameChg chg="add del mod ord replST">
          <ac:chgData name="Wenwen Zhang" userId="9dd81366-5d6f-445a-b031-6ea562624431" providerId="ADAL" clId="{D6FBF965-026B-43DA-A554-C6861A0A35E4}" dt="2023-02-01T20:19:38.346" v="41805"/>
          <ac:graphicFrameMkLst>
            <pc:docMk/>
            <pc:sldMk cId="4114790528" sldId="2134804371"/>
            <ac:graphicFrameMk id="53" creationId="{674EA832-D3EB-0AE3-D3B6-A6E11C62B0F6}"/>
          </ac:graphicFrameMkLst>
        </pc:graphicFrameChg>
        <pc:graphicFrameChg chg="add del mod ord replST">
          <ac:chgData name="Wenwen Zhang" userId="9dd81366-5d6f-445a-b031-6ea562624431" providerId="ADAL" clId="{D6FBF965-026B-43DA-A554-C6861A0A35E4}" dt="2023-02-01T20:20:07.300" v="41889"/>
          <ac:graphicFrameMkLst>
            <pc:docMk/>
            <pc:sldMk cId="4114790528" sldId="2134804371"/>
            <ac:graphicFrameMk id="55" creationId="{B2F88554-729A-000C-1367-5A30AA6D3346}"/>
          </ac:graphicFrameMkLst>
        </pc:graphicFrameChg>
        <pc:graphicFrameChg chg="add del mod ord replST">
          <ac:chgData name="Wenwen Zhang" userId="9dd81366-5d6f-445a-b031-6ea562624431" providerId="ADAL" clId="{D6FBF965-026B-43DA-A554-C6861A0A35E4}" dt="2023-02-01T20:20:19.607" v="41963"/>
          <ac:graphicFrameMkLst>
            <pc:docMk/>
            <pc:sldMk cId="4114790528" sldId="2134804371"/>
            <ac:graphicFrameMk id="57" creationId="{A63750D6-EEA0-88F4-1DD4-3C5B744E1AD3}"/>
          </ac:graphicFrameMkLst>
        </pc:graphicFrameChg>
        <pc:graphicFrameChg chg="add del mod ord replST">
          <ac:chgData name="Wenwen Zhang" userId="9dd81366-5d6f-445a-b031-6ea562624431" providerId="ADAL" clId="{D6FBF965-026B-43DA-A554-C6861A0A35E4}" dt="2023-02-01T20:20:45.385" v="42258"/>
          <ac:graphicFrameMkLst>
            <pc:docMk/>
            <pc:sldMk cId="4114790528" sldId="2134804371"/>
            <ac:graphicFrameMk id="59" creationId="{5F5ABAC4-134F-502B-85AF-8B88B82FABD1}"/>
          </ac:graphicFrameMkLst>
        </pc:graphicFrameChg>
        <pc:graphicFrameChg chg="add del mod ord replST">
          <ac:chgData name="Wenwen Zhang" userId="9dd81366-5d6f-445a-b031-6ea562624431" providerId="ADAL" clId="{D6FBF965-026B-43DA-A554-C6861A0A35E4}" dt="2023-02-01T20:20:47.761" v="42432"/>
          <ac:graphicFrameMkLst>
            <pc:docMk/>
            <pc:sldMk cId="4114790528" sldId="2134804371"/>
            <ac:graphicFrameMk id="63" creationId="{05D86301-2D15-D8A3-BF56-120AF84330EC}"/>
          </ac:graphicFrameMkLst>
        </pc:graphicFrameChg>
        <pc:graphicFrameChg chg="add del mod ord replST">
          <ac:chgData name="Wenwen Zhang" userId="9dd81366-5d6f-445a-b031-6ea562624431" providerId="ADAL" clId="{D6FBF965-026B-43DA-A554-C6861A0A35E4}" dt="2023-02-01T20:25:16.958" v="45297"/>
          <ac:graphicFrameMkLst>
            <pc:docMk/>
            <pc:sldMk cId="4114790528" sldId="2134804371"/>
            <ac:graphicFrameMk id="64" creationId="{4238A7E0-24A7-EC51-77BA-F1B59C01D276}"/>
          </ac:graphicFrameMkLst>
        </pc:graphicFrameChg>
        <pc:graphicFrameChg chg="add del mod ord replST">
          <ac:chgData name="Wenwen Zhang" userId="9dd81366-5d6f-445a-b031-6ea562624431" providerId="ADAL" clId="{D6FBF965-026B-43DA-A554-C6861A0A35E4}" dt="2023-02-01T20:25:22.340" v="45386"/>
          <ac:graphicFrameMkLst>
            <pc:docMk/>
            <pc:sldMk cId="4114790528" sldId="2134804371"/>
            <ac:graphicFrameMk id="66" creationId="{F585C3EC-C4A1-656A-3774-7B3DB1BA00EE}"/>
          </ac:graphicFrameMkLst>
        </pc:graphicFrameChg>
        <pc:graphicFrameChg chg="add del mod ord replST">
          <ac:chgData name="Wenwen Zhang" userId="9dd81366-5d6f-445a-b031-6ea562624431" providerId="ADAL" clId="{D6FBF965-026B-43DA-A554-C6861A0A35E4}" dt="2023-02-01T20:25:32.086" v="45475"/>
          <ac:graphicFrameMkLst>
            <pc:docMk/>
            <pc:sldMk cId="4114790528" sldId="2134804371"/>
            <ac:graphicFrameMk id="68" creationId="{C2CAF4CD-6A0C-8006-8D7B-2D35503474C9}"/>
          </ac:graphicFrameMkLst>
        </pc:graphicFrameChg>
        <pc:graphicFrameChg chg="add del mod ord replST">
          <ac:chgData name="Wenwen Zhang" userId="9dd81366-5d6f-445a-b031-6ea562624431" providerId="ADAL" clId="{D6FBF965-026B-43DA-A554-C6861A0A35E4}" dt="2023-02-01T20:25:38.308" v="45564"/>
          <ac:graphicFrameMkLst>
            <pc:docMk/>
            <pc:sldMk cId="4114790528" sldId="2134804371"/>
            <ac:graphicFrameMk id="70" creationId="{3AD5F8A0-DECC-610F-55B4-BD048B8D5FF6}"/>
          </ac:graphicFrameMkLst>
        </pc:graphicFrameChg>
        <pc:graphicFrameChg chg="add del mod ord replST">
          <ac:chgData name="Wenwen Zhang" userId="9dd81366-5d6f-445a-b031-6ea562624431" providerId="ADAL" clId="{D6FBF965-026B-43DA-A554-C6861A0A35E4}" dt="2023-02-01T20:25:43.754" v="45661"/>
          <ac:graphicFrameMkLst>
            <pc:docMk/>
            <pc:sldMk cId="4114790528" sldId="2134804371"/>
            <ac:graphicFrameMk id="72" creationId="{87A9DA20-C137-0E01-DD7F-31BD8A1ADF22}"/>
          </ac:graphicFrameMkLst>
        </pc:graphicFrameChg>
        <pc:graphicFrameChg chg="add del mod ord replST">
          <ac:chgData name="Wenwen Zhang" userId="9dd81366-5d6f-445a-b031-6ea562624431" providerId="ADAL" clId="{D6FBF965-026B-43DA-A554-C6861A0A35E4}" dt="2023-02-01T20:27:46.688" v="46461"/>
          <ac:graphicFrameMkLst>
            <pc:docMk/>
            <pc:sldMk cId="4114790528" sldId="2134804371"/>
            <ac:graphicFrameMk id="74" creationId="{CD94D038-C929-9DFA-0224-DF9BB68EEBC5}"/>
          </ac:graphicFrameMkLst>
        </pc:graphicFrameChg>
        <pc:graphicFrameChg chg="add del mod ord replST">
          <ac:chgData name="Wenwen Zhang" userId="9dd81366-5d6f-445a-b031-6ea562624431" providerId="ADAL" clId="{D6FBF965-026B-43DA-A554-C6861A0A35E4}" dt="2023-02-01T20:27:10.316" v="46023"/>
          <ac:graphicFrameMkLst>
            <pc:docMk/>
            <pc:sldMk cId="4114790528" sldId="2134804371"/>
            <ac:graphicFrameMk id="79" creationId="{AF56D93C-FCF0-58B4-5645-5FA17EAF215E}"/>
          </ac:graphicFrameMkLst>
        </pc:graphicFrameChg>
        <pc:graphicFrameChg chg="add del mod ord replST">
          <ac:chgData name="Wenwen Zhang" userId="9dd81366-5d6f-445a-b031-6ea562624431" providerId="ADAL" clId="{D6FBF965-026B-43DA-A554-C6861A0A35E4}" dt="2023-02-01T20:27:23.816" v="46164"/>
          <ac:graphicFrameMkLst>
            <pc:docMk/>
            <pc:sldMk cId="4114790528" sldId="2134804371"/>
            <ac:graphicFrameMk id="80" creationId="{899E36BE-48AD-EFC7-7360-0F60150F69D7}"/>
          </ac:graphicFrameMkLst>
        </pc:graphicFrameChg>
        <pc:graphicFrameChg chg="add del mod ord replST">
          <ac:chgData name="Wenwen Zhang" userId="9dd81366-5d6f-445a-b031-6ea562624431" providerId="ADAL" clId="{D6FBF965-026B-43DA-A554-C6861A0A35E4}" dt="2023-02-01T20:27:42.731" v="46365"/>
          <ac:graphicFrameMkLst>
            <pc:docMk/>
            <pc:sldMk cId="4114790528" sldId="2134804371"/>
            <ac:graphicFrameMk id="83" creationId="{C7591662-C097-3132-5DE4-6A42747124E3}"/>
          </ac:graphicFrameMkLst>
        </pc:graphicFrameChg>
        <pc:graphicFrameChg chg="add del mod ord replST">
          <ac:chgData name="Wenwen Zhang" userId="9dd81366-5d6f-445a-b031-6ea562624431" providerId="ADAL" clId="{D6FBF965-026B-43DA-A554-C6861A0A35E4}" dt="2023-02-01T20:27:54.006" v="46475"/>
          <ac:graphicFrameMkLst>
            <pc:docMk/>
            <pc:sldMk cId="4114790528" sldId="2134804371"/>
            <ac:graphicFrameMk id="88" creationId="{5689D1F7-9F30-D1DE-B0CD-E8D897CC8168}"/>
          </ac:graphicFrameMkLst>
        </pc:graphicFrameChg>
        <pc:graphicFrameChg chg="add del mod ord replST">
          <ac:chgData name="Wenwen Zhang" userId="9dd81366-5d6f-445a-b031-6ea562624431" providerId="ADAL" clId="{D6FBF965-026B-43DA-A554-C6861A0A35E4}" dt="2023-02-01T20:28:19.655" v="46531"/>
          <ac:graphicFrameMkLst>
            <pc:docMk/>
            <pc:sldMk cId="4114790528" sldId="2134804371"/>
            <ac:graphicFrameMk id="93" creationId="{9FA6CB1B-D960-F03B-B5BD-56D42C94EC30}"/>
          </ac:graphicFrameMkLst>
        </pc:graphicFrameChg>
        <pc:graphicFrameChg chg="add del mod ord replST">
          <ac:chgData name="Wenwen Zhang" userId="9dd81366-5d6f-445a-b031-6ea562624431" providerId="ADAL" clId="{D6FBF965-026B-43DA-A554-C6861A0A35E4}" dt="2023-02-01T20:28:24.444" v="46569"/>
          <ac:graphicFrameMkLst>
            <pc:docMk/>
            <pc:sldMk cId="4114790528" sldId="2134804371"/>
            <ac:graphicFrameMk id="94" creationId="{94E83D9D-DA23-2CE5-3636-A34536C35ABA}"/>
          </ac:graphicFrameMkLst>
        </pc:graphicFrameChg>
        <pc:graphicFrameChg chg="add del mod ord replST">
          <ac:chgData name="Wenwen Zhang" userId="9dd81366-5d6f-445a-b031-6ea562624431" providerId="ADAL" clId="{D6FBF965-026B-43DA-A554-C6861A0A35E4}" dt="2023-02-01T20:28:27.553" v="46717"/>
          <ac:graphicFrameMkLst>
            <pc:docMk/>
            <pc:sldMk cId="4114790528" sldId="2134804371"/>
            <ac:graphicFrameMk id="96" creationId="{57F2F581-746F-733C-03C3-182E00CCA6E7}"/>
          </ac:graphicFrameMkLst>
        </pc:graphicFrameChg>
        <pc:graphicFrameChg chg="add del mod ord replST">
          <ac:chgData name="Wenwen Zhang" userId="9dd81366-5d6f-445a-b031-6ea562624431" providerId="ADAL" clId="{D6FBF965-026B-43DA-A554-C6861A0A35E4}" dt="2023-02-01T20:28:29.411" v="46758"/>
          <ac:graphicFrameMkLst>
            <pc:docMk/>
            <pc:sldMk cId="4114790528" sldId="2134804371"/>
            <ac:graphicFrameMk id="100" creationId="{6C046EA7-A8EE-5463-436D-D5C448519438}"/>
          </ac:graphicFrameMkLst>
        </pc:graphicFrameChg>
        <pc:graphicFrameChg chg="add del mod ord replST">
          <ac:chgData name="Wenwen Zhang" userId="9dd81366-5d6f-445a-b031-6ea562624431" providerId="ADAL" clId="{D6FBF965-026B-43DA-A554-C6861A0A35E4}" dt="2023-02-01T20:28:34.567" v="46911"/>
          <ac:graphicFrameMkLst>
            <pc:docMk/>
            <pc:sldMk cId="4114790528" sldId="2134804371"/>
            <ac:graphicFrameMk id="102" creationId="{3EFDAA5E-0800-BE49-9EE8-CFF9FFF8C919}"/>
          </ac:graphicFrameMkLst>
        </pc:graphicFrameChg>
        <pc:graphicFrameChg chg="add del mod ord replST">
          <ac:chgData name="Wenwen Zhang" userId="9dd81366-5d6f-445a-b031-6ea562624431" providerId="ADAL" clId="{D6FBF965-026B-43DA-A554-C6861A0A35E4}" dt="2023-02-01T20:28:44.622" v="46957"/>
          <ac:graphicFrameMkLst>
            <pc:docMk/>
            <pc:sldMk cId="4114790528" sldId="2134804371"/>
            <ac:graphicFrameMk id="105" creationId="{B632CB7A-99B5-313D-BF0B-ED0DFA8A8EF4}"/>
          </ac:graphicFrameMkLst>
        </pc:graphicFrameChg>
        <pc:graphicFrameChg chg="add del mod ord replST">
          <ac:chgData name="Wenwen Zhang" userId="9dd81366-5d6f-445a-b031-6ea562624431" providerId="ADAL" clId="{D6FBF965-026B-43DA-A554-C6861A0A35E4}" dt="2023-02-01T20:28:48.399" v="47001"/>
          <ac:graphicFrameMkLst>
            <pc:docMk/>
            <pc:sldMk cId="4114790528" sldId="2134804371"/>
            <ac:graphicFrameMk id="106" creationId="{57D1AA31-158C-FA1F-3EE0-63AF4E6BD09A}"/>
          </ac:graphicFrameMkLst>
        </pc:graphicFrameChg>
        <pc:graphicFrameChg chg="add del mod ord replST">
          <ac:chgData name="Wenwen Zhang" userId="9dd81366-5d6f-445a-b031-6ea562624431" providerId="ADAL" clId="{D6FBF965-026B-43DA-A554-C6861A0A35E4}" dt="2023-02-01T20:28:54.115" v="47219"/>
          <ac:graphicFrameMkLst>
            <pc:docMk/>
            <pc:sldMk cId="4114790528" sldId="2134804371"/>
            <ac:graphicFrameMk id="108" creationId="{30DFD9E7-588B-D5CD-EA75-E7B0BA74AD49}"/>
          </ac:graphicFrameMkLst>
        </pc:graphicFrameChg>
        <pc:graphicFrameChg chg="add del mod ord replST">
          <ac:chgData name="Wenwen Zhang" userId="9dd81366-5d6f-445a-b031-6ea562624431" providerId="ADAL" clId="{D6FBF965-026B-43DA-A554-C6861A0A35E4}" dt="2023-02-01T20:29:09.202" v="48732"/>
          <ac:graphicFrameMkLst>
            <pc:docMk/>
            <pc:sldMk cId="4114790528" sldId="2134804371"/>
            <ac:graphicFrameMk id="110" creationId="{31C0CFD2-9771-DD34-B886-D59E4F84B9C4}"/>
          </ac:graphicFrameMkLst>
        </pc:graphicFrameChg>
        <pc:graphicFrameChg chg="add del mod ord replST">
          <ac:chgData name="Wenwen Zhang" userId="9dd81366-5d6f-445a-b031-6ea562624431" providerId="ADAL" clId="{D6FBF965-026B-43DA-A554-C6861A0A35E4}" dt="2023-02-01T20:31:45.267" v="49259"/>
          <ac:graphicFrameMkLst>
            <pc:docMk/>
            <pc:sldMk cId="4114790528" sldId="2134804371"/>
            <ac:graphicFrameMk id="113" creationId="{36ABFED0-722E-738F-1B81-C5BCA506E5C9}"/>
          </ac:graphicFrameMkLst>
        </pc:graphicFrameChg>
        <pc:graphicFrameChg chg="add del mod replST">
          <ac:chgData name="Wenwen Zhang" userId="9dd81366-5d6f-445a-b031-6ea562624431" providerId="ADAL" clId="{D6FBF965-026B-43DA-A554-C6861A0A35E4}" dt="2023-02-01T20:31:01.278" v="49133"/>
          <ac:graphicFrameMkLst>
            <pc:docMk/>
            <pc:sldMk cId="4114790528" sldId="2134804371"/>
            <ac:graphicFrameMk id="118" creationId="{8C6864F3-AA7E-DE58-19D5-65826FB26FE5}"/>
          </ac:graphicFrameMkLst>
        </pc:graphicFrameChg>
        <pc:graphicFrameChg chg="add del mod ord replST">
          <ac:chgData name="Wenwen Zhang" userId="9dd81366-5d6f-445a-b031-6ea562624431" providerId="ADAL" clId="{D6FBF965-026B-43DA-A554-C6861A0A35E4}" dt="2023-02-01T20:34:17.659" v="50165"/>
          <ac:graphicFrameMkLst>
            <pc:docMk/>
            <pc:sldMk cId="4114790528" sldId="2134804371"/>
            <ac:graphicFrameMk id="130" creationId="{E9FA6A68-CDD5-5348-B42D-4222FFA300FC}"/>
          </ac:graphicFrameMkLst>
        </pc:graphicFrameChg>
        <pc:graphicFrameChg chg="add del mod ord replST">
          <ac:chgData name="Wenwen Zhang" userId="9dd81366-5d6f-445a-b031-6ea562624431" providerId="ADAL" clId="{D6FBF965-026B-43DA-A554-C6861A0A35E4}" dt="2023-02-01T20:31:53.147" v="49343"/>
          <ac:graphicFrameMkLst>
            <pc:docMk/>
            <pc:sldMk cId="4114790528" sldId="2134804371"/>
            <ac:graphicFrameMk id="132" creationId="{BDB508A6-763D-9692-DF52-FF31B77F1D7D}"/>
          </ac:graphicFrameMkLst>
        </pc:graphicFrameChg>
        <pc:graphicFrameChg chg="add del mod ord replST">
          <ac:chgData name="Wenwen Zhang" userId="9dd81366-5d6f-445a-b031-6ea562624431" providerId="ADAL" clId="{D6FBF965-026B-43DA-A554-C6861A0A35E4}" dt="2023-02-01T20:32:00.605" v="49427"/>
          <ac:graphicFrameMkLst>
            <pc:docMk/>
            <pc:sldMk cId="4114790528" sldId="2134804371"/>
            <ac:graphicFrameMk id="134" creationId="{9DA521D0-2AB2-91C5-5ADE-B10BD1E68FEC}"/>
          </ac:graphicFrameMkLst>
        </pc:graphicFrameChg>
        <pc:graphicFrameChg chg="add del mod ord replST">
          <ac:chgData name="Wenwen Zhang" userId="9dd81366-5d6f-445a-b031-6ea562624431" providerId="ADAL" clId="{D6FBF965-026B-43DA-A554-C6861A0A35E4}" dt="2023-02-01T20:32:16.712" v="49511"/>
          <ac:graphicFrameMkLst>
            <pc:docMk/>
            <pc:sldMk cId="4114790528" sldId="2134804371"/>
            <ac:graphicFrameMk id="136" creationId="{C2B93256-F325-94ED-9EBE-481B75D09B47}"/>
          </ac:graphicFrameMkLst>
        </pc:graphicFrameChg>
        <pc:graphicFrameChg chg="add del mod ord replST">
          <ac:chgData name="Wenwen Zhang" userId="9dd81366-5d6f-445a-b031-6ea562624431" providerId="ADAL" clId="{D6FBF965-026B-43DA-A554-C6861A0A35E4}" dt="2023-02-01T20:32:33.591" v="49595"/>
          <ac:graphicFrameMkLst>
            <pc:docMk/>
            <pc:sldMk cId="4114790528" sldId="2134804371"/>
            <ac:graphicFrameMk id="138" creationId="{118E6961-8647-9BE1-5379-B084EFE53A26}"/>
          </ac:graphicFrameMkLst>
        </pc:graphicFrameChg>
        <pc:graphicFrameChg chg="add del mod ord replST">
          <ac:chgData name="Wenwen Zhang" userId="9dd81366-5d6f-445a-b031-6ea562624431" providerId="ADAL" clId="{D6FBF965-026B-43DA-A554-C6861A0A35E4}" dt="2023-02-01T20:33:07.677" v="49679"/>
          <ac:graphicFrameMkLst>
            <pc:docMk/>
            <pc:sldMk cId="4114790528" sldId="2134804371"/>
            <ac:graphicFrameMk id="140" creationId="{10F1FAB3-6A31-ED47-C326-5CABF24FC6B0}"/>
          </ac:graphicFrameMkLst>
        </pc:graphicFrameChg>
        <pc:graphicFrameChg chg="add del mod ord replST">
          <ac:chgData name="Wenwen Zhang" userId="9dd81366-5d6f-445a-b031-6ea562624431" providerId="ADAL" clId="{D6FBF965-026B-43DA-A554-C6861A0A35E4}" dt="2023-02-01T20:33:15.287" v="49763"/>
          <ac:graphicFrameMkLst>
            <pc:docMk/>
            <pc:sldMk cId="4114790528" sldId="2134804371"/>
            <ac:graphicFrameMk id="142" creationId="{E5548ED0-839D-7312-5660-7D8BAD3FE5B5}"/>
          </ac:graphicFrameMkLst>
        </pc:graphicFrameChg>
        <pc:graphicFrameChg chg="add del mod ord replST">
          <ac:chgData name="Wenwen Zhang" userId="9dd81366-5d6f-445a-b031-6ea562624431" providerId="ADAL" clId="{D6FBF965-026B-43DA-A554-C6861A0A35E4}" dt="2023-02-01T20:33:39.434" v="49847"/>
          <ac:graphicFrameMkLst>
            <pc:docMk/>
            <pc:sldMk cId="4114790528" sldId="2134804371"/>
            <ac:graphicFrameMk id="144" creationId="{4A887701-AD3E-577F-4FB3-08CCFB64E4EE}"/>
          </ac:graphicFrameMkLst>
        </pc:graphicFrameChg>
        <pc:graphicFrameChg chg="add del mod ord replST">
          <ac:chgData name="Wenwen Zhang" userId="9dd81366-5d6f-445a-b031-6ea562624431" providerId="ADAL" clId="{D6FBF965-026B-43DA-A554-C6861A0A35E4}" dt="2023-02-01T20:33:47.912" v="49931"/>
          <ac:graphicFrameMkLst>
            <pc:docMk/>
            <pc:sldMk cId="4114790528" sldId="2134804371"/>
            <ac:graphicFrameMk id="146" creationId="{A2D6CD6B-D805-1177-D36F-0299D02B67F2}"/>
          </ac:graphicFrameMkLst>
        </pc:graphicFrameChg>
        <pc:graphicFrameChg chg="add del mod ord replST">
          <ac:chgData name="Wenwen Zhang" userId="9dd81366-5d6f-445a-b031-6ea562624431" providerId="ADAL" clId="{D6FBF965-026B-43DA-A554-C6861A0A35E4}" dt="2023-02-01T20:34:13.415" v="50045"/>
          <ac:graphicFrameMkLst>
            <pc:docMk/>
            <pc:sldMk cId="4114790528" sldId="2134804371"/>
            <ac:graphicFrameMk id="148" creationId="{3BFADF70-E9F7-6C80-DC0C-13AE9C498000}"/>
          </ac:graphicFrameMkLst>
        </pc:graphicFrameChg>
        <pc:graphicFrameChg chg="add del mod ord replST">
          <ac:chgData name="Wenwen Zhang" userId="9dd81366-5d6f-445a-b031-6ea562624431" providerId="ADAL" clId="{D6FBF965-026B-43DA-A554-C6861A0A35E4}" dt="2023-02-01T20:34:28.338" v="50265"/>
          <ac:graphicFrameMkLst>
            <pc:docMk/>
            <pc:sldMk cId="4114790528" sldId="2134804371"/>
            <ac:graphicFrameMk id="150" creationId="{5D91D235-3465-D508-A7D8-C33F824D0CD3}"/>
          </ac:graphicFrameMkLst>
        </pc:graphicFrameChg>
        <pc:graphicFrameChg chg="add del mod ord replST">
          <ac:chgData name="Wenwen Zhang" userId="9dd81366-5d6f-445a-b031-6ea562624431" providerId="ADAL" clId="{D6FBF965-026B-43DA-A554-C6861A0A35E4}" dt="2023-02-01T20:34:47.247" v="50403"/>
          <ac:graphicFrameMkLst>
            <pc:docMk/>
            <pc:sldMk cId="4114790528" sldId="2134804371"/>
            <ac:graphicFrameMk id="152" creationId="{A6B8300A-6F68-AFAF-CE68-04F470483F7A}"/>
          </ac:graphicFrameMkLst>
        </pc:graphicFrameChg>
        <pc:graphicFrameChg chg="add del mod ord replST">
          <ac:chgData name="Wenwen Zhang" userId="9dd81366-5d6f-445a-b031-6ea562624431" providerId="ADAL" clId="{D6FBF965-026B-43DA-A554-C6861A0A35E4}" dt="2023-02-01T20:34:47.214" v="50383"/>
          <ac:graphicFrameMkLst>
            <pc:docMk/>
            <pc:sldMk cId="4114790528" sldId="2134804371"/>
            <ac:graphicFrameMk id="154" creationId="{6014B81A-2F28-72A9-2072-50A51FDAEF39}"/>
          </ac:graphicFrameMkLst>
        </pc:graphicFrameChg>
        <pc:graphicFrameChg chg="add del mod ord replST">
          <ac:chgData name="Wenwen Zhang" userId="9dd81366-5d6f-445a-b031-6ea562624431" providerId="ADAL" clId="{D6FBF965-026B-43DA-A554-C6861A0A35E4}" dt="2023-02-01T20:34:56.441" v="51337"/>
          <ac:graphicFrameMkLst>
            <pc:docMk/>
            <pc:sldMk cId="4114790528" sldId="2134804371"/>
            <ac:graphicFrameMk id="156" creationId="{E31B4BB2-D1EE-0113-1F54-6E2BB38C1D68}"/>
          </ac:graphicFrameMkLst>
        </pc:graphicFrameChg>
        <pc:graphicFrameChg chg="add del mod ord replST">
          <ac:chgData name="Wenwen Zhang" userId="9dd81366-5d6f-445a-b031-6ea562624431" providerId="ADAL" clId="{D6FBF965-026B-43DA-A554-C6861A0A35E4}" dt="2023-02-01T20:35:12.511" v="52520"/>
          <ac:graphicFrameMkLst>
            <pc:docMk/>
            <pc:sldMk cId="4114790528" sldId="2134804371"/>
            <ac:graphicFrameMk id="157" creationId="{E16D4BB3-773E-1637-F04C-FB70600DB10E}"/>
          </ac:graphicFrameMkLst>
        </pc:graphicFrameChg>
        <pc:graphicFrameChg chg="add del">
          <ac:chgData name="Wenwen Zhang" userId="9dd81366-5d6f-445a-b031-6ea562624431" providerId="ADAL" clId="{D6FBF965-026B-43DA-A554-C6861A0A35E4}" dt="2023-02-01T19:38:17.450" v="39600"/>
          <ac:graphicFrameMkLst>
            <pc:docMk/>
            <pc:sldMk cId="4114790528" sldId="2134804371"/>
            <ac:graphicFrameMk id="167" creationId="{8FCDC6A9-420A-22EA-DD9E-3B87BD9979A2}"/>
          </ac:graphicFrameMkLst>
        </pc:graphicFrameChg>
        <pc:graphicFrameChg chg="add del mod ord replST">
          <ac:chgData name="Wenwen Zhang" userId="9dd81366-5d6f-445a-b031-6ea562624431" providerId="ADAL" clId="{D6FBF965-026B-43DA-A554-C6861A0A35E4}" dt="2023-02-01T20:34:58.099" v="51466"/>
          <ac:graphicFrameMkLst>
            <pc:docMk/>
            <pc:sldMk cId="4114790528" sldId="2134804371"/>
            <ac:graphicFrameMk id="171" creationId="{0C7326F3-46C8-6EC0-5F58-D1303BAAC999}"/>
          </ac:graphicFrameMkLst>
        </pc:graphicFrameChg>
        <pc:graphicFrameChg chg="add del mod ord replST">
          <ac:chgData name="Wenwen Zhang" userId="9dd81366-5d6f-445a-b031-6ea562624431" providerId="ADAL" clId="{D6FBF965-026B-43DA-A554-C6861A0A35E4}" dt="2023-02-01T20:35:03.099" v="51584"/>
          <ac:graphicFrameMkLst>
            <pc:docMk/>
            <pc:sldMk cId="4114790528" sldId="2134804371"/>
            <ac:graphicFrameMk id="173" creationId="{ED7075D0-9F96-351E-0F25-D3CD56115CFB}"/>
          </ac:graphicFrameMkLst>
        </pc:graphicFrameChg>
        <pc:graphicFrameChg chg="add del mod ord replST">
          <ac:chgData name="Wenwen Zhang" userId="9dd81366-5d6f-445a-b031-6ea562624431" providerId="ADAL" clId="{D6FBF965-026B-43DA-A554-C6861A0A35E4}" dt="2023-02-01T20:35:31.331" v="53803"/>
          <ac:graphicFrameMkLst>
            <pc:docMk/>
            <pc:sldMk cId="4114790528" sldId="2134804371"/>
            <ac:graphicFrameMk id="175" creationId="{1AC274B3-4BA3-5F39-DB76-1E82F52A3A0A}"/>
          </ac:graphicFrameMkLst>
        </pc:graphicFrameChg>
        <pc:graphicFrameChg chg="add del mod ord replST">
          <ac:chgData name="Wenwen Zhang" userId="9dd81366-5d6f-445a-b031-6ea562624431" providerId="ADAL" clId="{D6FBF965-026B-43DA-A554-C6861A0A35E4}" dt="2023-02-01T20:35:14.135" v="52651"/>
          <ac:graphicFrameMkLst>
            <pc:docMk/>
            <pc:sldMk cId="4114790528" sldId="2134804371"/>
            <ac:graphicFrameMk id="188" creationId="{F9256DA8-8AE9-E11D-546E-6F80EC79AC9F}"/>
          </ac:graphicFrameMkLst>
        </pc:graphicFrameChg>
        <pc:graphicFrameChg chg="add del mod ord replST">
          <ac:chgData name="Wenwen Zhang" userId="9dd81366-5d6f-445a-b031-6ea562624431" providerId="ADAL" clId="{D6FBF965-026B-43DA-A554-C6861A0A35E4}" dt="2023-02-01T20:35:18.425" v="52771"/>
          <ac:graphicFrameMkLst>
            <pc:docMk/>
            <pc:sldMk cId="4114790528" sldId="2134804371"/>
            <ac:graphicFrameMk id="190" creationId="{0A8BF6F6-9C40-1EB0-2495-FC29DCF84CDF}"/>
          </ac:graphicFrameMkLst>
        </pc:graphicFrameChg>
        <pc:graphicFrameChg chg="add del mod ord replST">
          <ac:chgData name="Wenwen Zhang" userId="9dd81366-5d6f-445a-b031-6ea562624431" providerId="ADAL" clId="{D6FBF965-026B-43DA-A554-C6861A0A35E4}" dt="2023-02-01T20:35:28.305" v="52869"/>
          <ac:graphicFrameMkLst>
            <pc:docMk/>
            <pc:sldMk cId="4114790528" sldId="2134804371"/>
            <ac:graphicFrameMk id="320" creationId="{CF798CE2-88E9-6712-001C-BBB66D511558}"/>
          </ac:graphicFrameMkLst>
        </pc:graphicFrameChg>
        <pc:graphicFrameChg chg="add mod ord replST">
          <ac:chgData name="Wenwen Zhang" userId="9dd81366-5d6f-445a-b031-6ea562624431" providerId="ADAL" clId="{D6FBF965-026B-43DA-A554-C6861A0A35E4}" dt="2023-02-01T20:35:40.481" v="54050"/>
          <ac:graphicFrameMkLst>
            <pc:docMk/>
            <pc:sldMk cId="4114790528" sldId="2134804371"/>
            <ac:graphicFrameMk id="322" creationId="{746E3625-82EA-4E0E-6B7C-B8CEAD73ED21}"/>
          </ac:graphicFrameMkLst>
        </pc:graphicFrameChg>
        <pc:graphicFrameChg chg="add del mod ord replST">
          <ac:chgData name="Wenwen Zhang" userId="9dd81366-5d6f-445a-b031-6ea562624431" providerId="ADAL" clId="{D6FBF965-026B-43DA-A554-C6861A0A35E4}" dt="2023-02-01T20:35:34.648" v="53932"/>
          <ac:graphicFrameMkLst>
            <pc:docMk/>
            <pc:sldMk cId="4114790528" sldId="2134804371"/>
            <ac:graphicFrameMk id="335" creationId="{D03B527A-E60A-7449-75D6-A4D479EC5550}"/>
          </ac:graphicFrameMkLst>
        </pc:graphicFrameChg>
        <pc:graphicFrameChg chg="add del mod ord replST">
          <ac:chgData name="Wenwen Zhang" userId="9dd81366-5d6f-445a-b031-6ea562624431" providerId="ADAL" clId="{D6FBF965-026B-43DA-A554-C6861A0A35E4}" dt="2023-02-01T20:35:40.454" v="54028"/>
          <ac:graphicFrameMkLst>
            <pc:docMk/>
            <pc:sldMk cId="4114790528" sldId="2134804371"/>
            <ac:graphicFrameMk id="337" creationId="{A38CEC6D-DA1E-592F-4A85-0D4BCED1DF26}"/>
          </ac:graphicFrameMkLst>
        </pc:graphicFrameChg>
        <pc:graphicFrameChg chg="add mod ord replST">
          <ac:chgData name="Wenwen Zhang" userId="9dd81366-5d6f-445a-b031-6ea562624431" providerId="ADAL" clId="{D6FBF965-026B-43DA-A554-C6861A0A35E4}" dt="2023-02-01T20:35:40.479" v="54042"/>
          <ac:graphicFrameMkLst>
            <pc:docMk/>
            <pc:sldMk cId="4114790528" sldId="2134804371"/>
            <ac:graphicFrameMk id="339" creationId="{36586141-4700-94A1-BBE9-E3718D976B5A}"/>
          </ac:graphicFrameMkLst>
        </pc:graphicFrameChg>
        <pc:graphicFrameChg chg="add del mod ord replST">
          <ac:chgData name="Wenwen Zhang" userId="9dd81366-5d6f-445a-b031-6ea562624431" providerId="ADAL" clId="{D6FBF965-026B-43DA-A554-C6861A0A35E4}" dt="2023-02-01T20:21:33.429" v="42580"/>
          <ac:graphicFrameMkLst>
            <pc:docMk/>
            <pc:sldMk cId="4114790528" sldId="2134804371"/>
            <ac:graphicFrameMk id="513" creationId="{2E35B3DB-889F-3A3A-C1BA-0ABA9FECA65D}"/>
          </ac:graphicFrameMkLst>
        </pc:graphicFrameChg>
        <pc:graphicFrameChg chg="add del mod ord replST">
          <ac:chgData name="Wenwen Zhang" userId="9dd81366-5d6f-445a-b031-6ea562624431" providerId="ADAL" clId="{D6FBF965-026B-43DA-A554-C6861A0A35E4}" dt="2023-02-01T20:21:44.055" v="42922"/>
          <ac:graphicFrameMkLst>
            <pc:docMk/>
            <pc:sldMk cId="4114790528" sldId="2134804371"/>
            <ac:graphicFrameMk id="519" creationId="{59CD0E78-499D-14FD-E22F-870FB6D96279}"/>
          </ac:graphicFrameMkLst>
        </pc:graphicFrameChg>
        <pc:graphicFrameChg chg="add del mod ord replST">
          <ac:chgData name="Wenwen Zhang" userId="9dd81366-5d6f-445a-b031-6ea562624431" providerId="ADAL" clId="{D6FBF965-026B-43DA-A554-C6861A0A35E4}" dt="2023-02-01T20:21:48.228" v="43210"/>
          <ac:graphicFrameMkLst>
            <pc:docMk/>
            <pc:sldMk cId="4114790528" sldId="2134804371"/>
            <ac:graphicFrameMk id="532" creationId="{8B73F8BE-4FDA-C318-E7C9-BA90CBF74EE3}"/>
          </ac:graphicFrameMkLst>
        </pc:graphicFrameChg>
        <pc:graphicFrameChg chg="add del mod ord replST">
          <ac:chgData name="Wenwen Zhang" userId="9dd81366-5d6f-445a-b031-6ea562624431" providerId="ADAL" clId="{D6FBF965-026B-43DA-A554-C6861A0A35E4}" dt="2023-02-01T20:21:53.361" v="43310"/>
          <ac:graphicFrameMkLst>
            <pc:docMk/>
            <pc:sldMk cId="4114790528" sldId="2134804371"/>
            <ac:graphicFrameMk id="543" creationId="{B691B509-F259-65CB-0A15-21125059334C}"/>
          </ac:graphicFrameMkLst>
        </pc:graphicFrameChg>
        <pc:graphicFrameChg chg="add del mod ord replST">
          <ac:chgData name="Wenwen Zhang" userId="9dd81366-5d6f-445a-b031-6ea562624431" providerId="ADAL" clId="{D6FBF965-026B-43DA-A554-C6861A0A35E4}" dt="2023-02-01T20:22:27.479" v="43469"/>
          <ac:graphicFrameMkLst>
            <pc:docMk/>
            <pc:sldMk cId="4114790528" sldId="2134804371"/>
            <ac:graphicFrameMk id="545" creationId="{228E9C40-244B-B0B2-F48E-A5656F8C1B8C}"/>
          </ac:graphicFrameMkLst>
        </pc:graphicFrameChg>
        <pc:graphicFrameChg chg="add del mod ord replST">
          <ac:chgData name="Wenwen Zhang" userId="9dd81366-5d6f-445a-b031-6ea562624431" providerId="ADAL" clId="{D6FBF965-026B-43DA-A554-C6861A0A35E4}" dt="2023-02-01T20:22:32.487" v="43608"/>
          <ac:graphicFrameMkLst>
            <pc:docMk/>
            <pc:sldMk cId="4114790528" sldId="2134804371"/>
            <ac:graphicFrameMk id="549" creationId="{7DB13204-2AD2-EA8D-EB14-8D3BEACFC646}"/>
          </ac:graphicFrameMkLst>
        </pc:graphicFrameChg>
        <pc:graphicFrameChg chg="add del mod ord replST">
          <ac:chgData name="Wenwen Zhang" userId="9dd81366-5d6f-445a-b031-6ea562624431" providerId="ADAL" clId="{D6FBF965-026B-43DA-A554-C6861A0A35E4}" dt="2023-02-01T20:22:35.425" v="43718"/>
          <ac:graphicFrameMkLst>
            <pc:docMk/>
            <pc:sldMk cId="4114790528" sldId="2134804371"/>
            <ac:graphicFrameMk id="551" creationId="{6BEBC5A2-247A-5190-B595-F06A02BBB960}"/>
          </ac:graphicFrameMkLst>
        </pc:graphicFrameChg>
        <pc:graphicFrameChg chg="add del mod ord replST">
          <ac:chgData name="Wenwen Zhang" userId="9dd81366-5d6f-445a-b031-6ea562624431" providerId="ADAL" clId="{D6FBF965-026B-43DA-A554-C6861A0A35E4}" dt="2023-02-01T20:22:40.316" v="43837"/>
          <ac:graphicFrameMkLst>
            <pc:docMk/>
            <pc:sldMk cId="4114790528" sldId="2134804371"/>
            <ac:graphicFrameMk id="553" creationId="{B5F8AA71-74F3-F042-EF49-C1707A81437E}"/>
          </ac:graphicFrameMkLst>
        </pc:graphicFrameChg>
        <pc:graphicFrameChg chg="add del mod ord replST">
          <ac:chgData name="Wenwen Zhang" userId="9dd81366-5d6f-445a-b031-6ea562624431" providerId="ADAL" clId="{D6FBF965-026B-43DA-A554-C6861A0A35E4}" dt="2023-02-01T20:22:51.564" v="43917"/>
          <ac:graphicFrameMkLst>
            <pc:docMk/>
            <pc:sldMk cId="4114790528" sldId="2134804371"/>
            <ac:graphicFrameMk id="555" creationId="{F676512C-A654-5106-5950-9CBAF88E682B}"/>
          </ac:graphicFrameMkLst>
        </pc:graphicFrameChg>
        <pc:graphicFrameChg chg="add del mod ord replST">
          <ac:chgData name="Wenwen Zhang" userId="9dd81366-5d6f-445a-b031-6ea562624431" providerId="ADAL" clId="{D6FBF965-026B-43DA-A554-C6861A0A35E4}" dt="2023-02-01T20:22:53.981" v="44306"/>
          <ac:graphicFrameMkLst>
            <pc:docMk/>
            <pc:sldMk cId="4114790528" sldId="2134804371"/>
            <ac:graphicFrameMk id="557" creationId="{3AD1D2E1-482A-82B4-ADC3-03F10EA6E71C}"/>
          </ac:graphicFrameMkLst>
        </pc:graphicFrameChg>
        <pc:graphicFrameChg chg="add del mod ord replST">
          <ac:chgData name="Wenwen Zhang" userId="9dd81366-5d6f-445a-b031-6ea562624431" providerId="ADAL" clId="{D6FBF965-026B-43DA-A554-C6861A0A35E4}" dt="2023-02-01T20:23:03.984" v="44433"/>
          <ac:graphicFrameMkLst>
            <pc:docMk/>
            <pc:sldMk cId="4114790528" sldId="2134804371"/>
            <ac:graphicFrameMk id="563" creationId="{6D322743-57BA-62AF-8D66-4C376DD83A48}"/>
          </ac:graphicFrameMkLst>
        </pc:graphicFrameChg>
        <pc:graphicFrameChg chg="add del mod ord replST">
          <ac:chgData name="Wenwen Zhang" userId="9dd81366-5d6f-445a-b031-6ea562624431" providerId="ADAL" clId="{D6FBF965-026B-43DA-A554-C6861A0A35E4}" dt="2023-02-01T20:23:10.712" v="44519"/>
          <ac:graphicFrameMkLst>
            <pc:docMk/>
            <pc:sldMk cId="4114790528" sldId="2134804371"/>
            <ac:graphicFrameMk id="565" creationId="{52764C1A-31C5-24A0-A92B-4FFD0FBD1641}"/>
          </ac:graphicFrameMkLst>
        </pc:graphicFrameChg>
        <pc:graphicFrameChg chg="add del mod ord replST">
          <ac:chgData name="Wenwen Zhang" userId="9dd81366-5d6f-445a-b031-6ea562624431" providerId="ADAL" clId="{D6FBF965-026B-43DA-A554-C6861A0A35E4}" dt="2023-02-01T20:23:17.858" v="44691"/>
          <ac:graphicFrameMkLst>
            <pc:docMk/>
            <pc:sldMk cId="4114790528" sldId="2134804371"/>
            <ac:graphicFrameMk id="567" creationId="{3B7A5933-52B2-8534-33F4-81B011B7AF4B}"/>
          </ac:graphicFrameMkLst>
        </pc:graphicFrameChg>
        <pc:graphicFrameChg chg="add del mod ord replST">
          <ac:chgData name="Wenwen Zhang" userId="9dd81366-5d6f-445a-b031-6ea562624431" providerId="ADAL" clId="{D6FBF965-026B-43DA-A554-C6861A0A35E4}" dt="2023-02-01T20:23:20.053" v="44796"/>
          <ac:graphicFrameMkLst>
            <pc:docMk/>
            <pc:sldMk cId="4114790528" sldId="2134804371"/>
            <ac:graphicFrameMk id="570" creationId="{0A95A66D-9E42-4F86-2245-D4202E35DA13}"/>
          </ac:graphicFrameMkLst>
        </pc:graphicFrameChg>
        <pc:graphicFrameChg chg="add del mod ord replST">
          <ac:chgData name="Wenwen Zhang" userId="9dd81366-5d6f-445a-b031-6ea562624431" providerId="ADAL" clId="{D6FBF965-026B-43DA-A554-C6861A0A35E4}" dt="2023-02-01T20:23:24.603" v="45107"/>
          <ac:graphicFrameMkLst>
            <pc:docMk/>
            <pc:sldMk cId="4114790528" sldId="2134804371"/>
            <ac:graphicFrameMk id="572" creationId="{0AB54499-4876-51FE-D726-69EE1F79004B}"/>
          </ac:graphicFrameMkLst>
        </pc:graphicFrameChg>
        <pc:graphicFrameChg chg="add del mod ord replST">
          <ac:chgData name="Wenwen Zhang" userId="9dd81366-5d6f-445a-b031-6ea562624431" providerId="ADAL" clId="{D6FBF965-026B-43DA-A554-C6861A0A35E4}" dt="2023-02-01T20:25:08.187" v="45209"/>
          <ac:graphicFrameMkLst>
            <pc:docMk/>
            <pc:sldMk cId="4114790528" sldId="2134804371"/>
            <ac:graphicFrameMk id="574" creationId="{EE16FA36-A71B-6C7B-7D73-AA00960F692E}"/>
          </ac:graphicFrameMkLst>
        </pc:graphicFrameChg>
        <pc:cxnChg chg="add del mod ord replST">
          <ac:chgData name="Wenwen Zhang" userId="9dd81366-5d6f-445a-b031-6ea562624431" providerId="ADAL" clId="{D6FBF965-026B-43DA-A554-C6861A0A35E4}" dt="2023-02-01T20:11:33.289" v="40854"/>
          <ac:cxnSpMkLst>
            <pc:docMk/>
            <pc:sldMk cId="4114790528" sldId="2134804371"/>
            <ac:cxnSpMk id="24" creationId="{E3A2104F-E7D5-441B-807B-618853AE985E}"/>
          </ac:cxnSpMkLst>
        </pc:cxnChg>
        <pc:cxnChg chg="add del mod ord replST">
          <ac:chgData name="Wenwen Zhang" userId="9dd81366-5d6f-445a-b031-6ea562624431" providerId="ADAL" clId="{D6FBF965-026B-43DA-A554-C6861A0A35E4}" dt="2023-02-01T20:19:21.113" v="41569"/>
          <ac:cxnSpMkLst>
            <pc:docMk/>
            <pc:sldMk cId="4114790528" sldId="2134804371"/>
            <ac:cxnSpMk id="36" creationId="{1FAD38F1-E926-588B-9AA9-E8901D725E47}"/>
          </ac:cxnSpMkLst>
        </pc:cxnChg>
        <pc:cxnChg chg="add del mod ord replST">
          <ac:chgData name="Wenwen Zhang" userId="9dd81366-5d6f-445a-b031-6ea562624431" providerId="ADAL" clId="{D6FBF965-026B-43DA-A554-C6861A0A35E4}" dt="2023-02-01T20:19:34.414" v="41729"/>
          <ac:cxnSpMkLst>
            <pc:docMk/>
            <pc:sldMk cId="4114790528" sldId="2134804371"/>
            <ac:cxnSpMk id="44" creationId="{F41DFC69-BC45-50C8-E581-7A761049BD78}"/>
          </ac:cxnSpMkLst>
        </pc:cxnChg>
        <pc:cxnChg chg="add del mod ord">
          <ac:chgData name="Wenwen Zhang" userId="9dd81366-5d6f-445a-b031-6ea562624431" providerId="ADAL" clId="{D6FBF965-026B-43DA-A554-C6861A0A35E4}" dt="2023-02-01T20:11:33.290" v="40857"/>
          <ac:cxnSpMkLst>
            <pc:docMk/>
            <pc:sldMk cId="4114790528" sldId="2134804371"/>
            <ac:cxnSpMk id="348" creationId="{4AB1BCB8-D420-96C6-D6AF-C794BC493EBF}"/>
          </ac:cxnSpMkLst>
        </pc:cxnChg>
        <pc:cxnChg chg="add del">
          <ac:chgData name="Wenwen Zhang" userId="9dd81366-5d6f-445a-b031-6ea562624431" providerId="ADAL" clId="{D6FBF965-026B-43DA-A554-C6861A0A35E4}" dt="2023-02-01T19:38:17.374" v="39483"/>
          <ac:cxnSpMkLst>
            <pc:docMk/>
            <pc:sldMk cId="4114790528" sldId="2134804371"/>
            <ac:cxnSpMk id="537" creationId="{338F3ABC-766F-FCA0-F3FC-B2FEC4D90754}"/>
          </ac:cxnSpMkLst>
        </pc:cxnChg>
      </pc:sldChg>
      <pc:sldChg chg="addSp delSp modSp add mod ord modNotesTx">
        <pc:chgData name="Wenwen Zhang" userId="9dd81366-5d6f-445a-b031-6ea562624431" providerId="ADAL" clId="{D6FBF965-026B-43DA-A554-C6861A0A35E4}" dt="2023-02-02T11:49:44.739" v="120492" actId="20577"/>
        <pc:sldMkLst>
          <pc:docMk/>
          <pc:sldMk cId="2167517715" sldId="2134804372"/>
        </pc:sldMkLst>
        <pc:spChg chg="mod ord">
          <ac:chgData name="Wenwen Zhang" userId="9dd81366-5d6f-445a-b031-6ea562624431" providerId="ADAL" clId="{D6FBF965-026B-43DA-A554-C6861A0A35E4}" dt="2023-02-02T11:49:36.341" v="120440"/>
          <ac:spMkLst>
            <pc:docMk/>
            <pc:sldMk cId="2167517715" sldId="2134804372"/>
            <ac:spMk id="2" creationId="{B065B79C-C4D6-5961-7919-6BB68C420868}"/>
          </ac:spMkLst>
        </pc:spChg>
        <pc:spChg chg="add del mod replST">
          <ac:chgData name="Wenwen Zhang" userId="9dd81366-5d6f-445a-b031-6ea562624431" providerId="ADAL" clId="{D6FBF965-026B-43DA-A554-C6861A0A35E4}" dt="2023-02-01T22:11:16.699" v="97508"/>
          <ac:spMkLst>
            <pc:docMk/>
            <pc:sldMk cId="2167517715" sldId="2134804372"/>
            <ac:spMk id="3" creationId="{96DB64E7-7450-5BAA-7DCA-6F75AE12EF02}"/>
          </ac:spMkLst>
        </pc:spChg>
        <pc:spChg chg="add del mod replST">
          <ac:chgData name="Wenwen Zhang" userId="9dd81366-5d6f-445a-b031-6ea562624431" providerId="ADAL" clId="{D6FBF965-026B-43DA-A554-C6861A0A35E4}" dt="2023-02-02T10:50:42.902" v="113776"/>
          <ac:spMkLst>
            <pc:docMk/>
            <pc:sldMk cId="2167517715" sldId="2134804372"/>
            <ac:spMk id="3" creationId="{E39B2289-460C-FF3B-2857-6370E693F367}"/>
          </ac:spMkLst>
        </pc:spChg>
        <pc:spChg chg="add del mod modVis">
          <ac:chgData name="Wenwen Zhang" userId="9dd81366-5d6f-445a-b031-6ea562624431" providerId="ADAL" clId="{D6FBF965-026B-43DA-A554-C6861A0A35E4}" dt="2023-02-02T10:39:42.180" v="112760"/>
          <ac:spMkLst>
            <pc:docMk/>
            <pc:sldMk cId="2167517715" sldId="2134804372"/>
            <ac:spMk id="4" creationId="{481B04D7-70F9-B3F6-2BDC-DA104935E415}"/>
          </ac:spMkLst>
        </pc:spChg>
        <pc:spChg chg="add del mod modVis">
          <ac:chgData name="Wenwen Zhang" userId="9dd81366-5d6f-445a-b031-6ea562624431" providerId="ADAL" clId="{D6FBF965-026B-43DA-A554-C6861A0A35E4}" dt="2023-02-01T20:37:53.315" v="54571"/>
          <ac:spMkLst>
            <pc:docMk/>
            <pc:sldMk cId="2167517715" sldId="2134804372"/>
            <ac:spMk id="4" creationId="{4E429F0B-C3A0-55AE-743B-51F639BE2A61}"/>
          </ac:spMkLst>
        </pc:spChg>
        <pc:spChg chg="add del mod modVis">
          <ac:chgData name="Wenwen Zhang" userId="9dd81366-5d6f-445a-b031-6ea562624431" providerId="ADAL" clId="{D6FBF965-026B-43DA-A554-C6861A0A35E4}" dt="2023-02-02T08:18:47.731" v="105900"/>
          <ac:spMkLst>
            <pc:docMk/>
            <pc:sldMk cId="2167517715" sldId="2134804372"/>
            <ac:spMk id="4" creationId="{792E5C08-122E-4DCF-C775-A9341A189929}"/>
          </ac:spMkLst>
        </pc:spChg>
        <pc:spChg chg="add del mod replST">
          <ac:chgData name="Wenwen Zhang" userId="9dd81366-5d6f-445a-b031-6ea562624431" providerId="ADAL" clId="{D6FBF965-026B-43DA-A554-C6861A0A35E4}" dt="2023-02-01T22:11:16.701" v="97511"/>
          <ac:spMkLst>
            <pc:docMk/>
            <pc:sldMk cId="2167517715" sldId="2134804372"/>
            <ac:spMk id="5" creationId="{96DB64E7-7450-5BAA-7DCA-6F75AE12EF02}"/>
          </ac:spMkLst>
        </pc:spChg>
        <pc:spChg chg="add del mod replST">
          <ac:chgData name="Wenwen Zhang" userId="9dd81366-5d6f-445a-b031-6ea562624431" providerId="ADAL" clId="{D6FBF965-026B-43DA-A554-C6861A0A35E4}" dt="2023-02-02T11:49:27.486" v="120191"/>
          <ac:spMkLst>
            <pc:docMk/>
            <pc:sldMk cId="2167517715" sldId="2134804372"/>
            <ac:spMk id="6" creationId="{3D90635B-FD76-9B25-EB70-86D5D6652E1F}"/>
          </ac:spMkLst>
        </pc:spChg>
        <pc:spChg chg="add del mod replST">
          <ac:chgData name="Wenwen Zhang" userId="9dd81366-5d6f-445a-b031-6ea562624431" providerId="ADAL" clId="{D6FBF965-026B-43DA-A554-C6861A0A35E4}" dt="2023-02-01T20:47:49.221" v="61498"/>
          <ac:spMkLst>
            <pc:docMk/>
            <pc:sldMk cId="2167517715" sldId="2134804372"/>
            <ac:spMk id="6" creationId="{96DB64E7-7450-5BAA-7DCA-6F75AE12EF02}"/>
          </ac:spMkLst>
        </pc:spChg>
        <pc:spChg chg="add del mod replST">
          <ac:chgData name="Wenwen Zhang" userId="9dd81366-5d6f-445a-b031-6ea562624431" providerId="ADAL" clId="{D6FBF965-026B-43DA-A554-C6861A0A35E4}" dt="2023-02-02T08:18:51.074" v="105903"/>
          <ac:spMkLst>
            <pc:docMk/>
            <pc:sldMk cId="2167517715" sldId="2134804372"/>
            <ac:spMk id="7" creationId="{96DB64E7-7450-5BAA-7DCA-6F75AE12EF02}"/>
          </ac:spMkLst>
        </pc:spChg>
        <pc:spChg chg="add del mod modVis">
          <ac:chgData name="Wenwen Zhang" userId="9dd81366-5d6f-445a-b031-6ea562624431" providerId="ADAL" clId="{D6FBF965-026B-43DA-A554-C6861A0A35E4}" dt="2023-02-02T10:39:43.719" v="112949"/>
          <ac:spMkLst>
            <pc:docMk/>
            <pc:sldMk cId="2167517715" sldId="2134804372"/>
            <ac:spMk id="7" creationId="{99D2C213-AADD-78A1-2148-8C42C5B05995}"/>
          </ac:spMkLst>
        </pc:spChg>
        <pc:spChg chg="add del mod replST">
          <ac:chgData name="Wenwen Zhang" userId="9dd81366-5d6f-445a-b031-6ea562624431" providerId="ADAL" clId="{D6FBF965-026B-43DA-A554-C6861A0A35E4}" dt="2023-02-02T08:18:47.505" v="105512"/>
          <ac:spMkLst>
            <pc:docMk/>
            <pc:sldMk cId="2167517715" sldId="2134804372"/>
            <ac:spMk id="8" creationId="{96DB64E7-7450-5BAA-7DCA-6F75AE12EF02}"/>
          </ac:spMkLst>
        </pc:spChg>
        <pc:spChg chg="add del mod modVis">
          <ac:chgData name="Wenwen Zhang" userId="9dd81366-5d6f-445a-b031-6ea562624431" providerId="ADAL" clId="{D6FBF965-026B-43DA-A554-C6861A0A35E4}" dt="2023-02-02T10:39:48.841" v="113138"/>
          <ac:spMkLst>
            <pc:docMk/>
            <pc:sldMk cId="2167517715" sldId="2134804372"/>
            <ac:spMk id="9" creationId="{13B622EA-B48D-570A-6EAF-DE021221B09E}"/>
          </ac:spMkLst>
        </pc:spChg>
        <pc:spChg chg="add del mod modVis">
          <ac:chgData name="Wenwen Zhang" userId="9dd81366-5d6f-445a-b031-6ea562624431" providerId="ADAL" clId="{D6FBF965-026B-43DA-A554-C6861A0A35E4}" dt="2023-02-02T08:18:51.210" v="106133"/>
          <ac:spMkLst>
            <pc:docMk/>
            <pc:sldMk cId="2167517715" sldId="2134804372"/>
            <ac:spMk id="9" creationId="{B7B06866-1969-5ECB-CBC5-3B26D17FA915}"/>
          </ac:spMkLst>
        </pc:spChg>
        <pc:spChg chg="add del mod ord replST">
          <ac:chgData name="Wenwen Zhang" userId="9dd81366-5d6f-445a-b031-6ea562624431" providerId="ADAL" clId="{D6FBF965-026B-43DA-A554-C6861A0A35E4}" dt="2023-02-01T22:11:16.699" v="97507"/>
          <ac:spMkLst>
            <pc:docMk/>
            <pc:sldMk cId="2167517715" sldId="2134804372"/>
            <ac:spMk id="10" creationId="{5D8B3F9D-26AC-8DA4-6516-F38D86EB9731}"/>
          </ac:spMkLst>
        </pc:spChg>
        <pc:spChg chg="add del mod replST">
          <ac:chgData name="Wenwen Zhang" userId="9dd81366-5d6f-445a-b031-6ea562624431" providerId="ADAL" clId="{D6FBF965-026B-43DA-A554-C6861A0A35E4}" dt="2023-02-02T10:54:04.905" v="114861"/>
          <ac:spMkLst>
            <pc:docMk/>
            <pc:sldMk cId="2167517715" sldId="2134804372"/>
            <ac:spMk id="11" creationId="{76B97633-3984-95BF-6D9D-54117C35148F}"/>
          </ac:spMkLst>
        </pc:spChg>
        <pc:spChg chg="add del mod ord replST">
          <ac:chgData name="Wenwen Zhang" userId="9dd81366-5d6f-445a-b031-6ea562624431" providerId="ADAL" clId="{D6FBF965-026B-43DA-A554-C6861A0A35E4}" dt="2023-02-01T22:11:16.701" v="97510"/>
          <ac:spMkLst>
            <pc:docMk/>
            <pc:sldMk cId="2167517715" sldId="2134804372"/>
            <ac:spMk id="11" creationId="{966ACADB-11D4-8CB3-3DFF-F1AE9FC31231}"/>
          </ac:spMkLst>
        </pc:spChg>
        <pc:spChg chg="add del mod modVis">
          <ac:chgData name="Wenwen Zhang" userId="9dd81366-5d6f-445a-b031-6ea562624431" providerId="ADAL" clId="{D6FBF965-026B-43DA-A554-C6861A0A35E4}" dt="2023-02-01T20:40:13.551" v="54680"/>
          <ac:spMkLst>
            <pc:docMk/>
            <pc:sldMk cId="2167517715" sldId="2134804372"/>
            <ac:spMk id="12" creationId="{93ECF73E-1F89-B572-667B-94BD1CAEEE09}"/>
          </ac:spMkLst>
        </pc:spChg>
        <pc:spChg chg="add del mod modVis">
          <ac:chgData name="Wenwen Zhang" userId="9dd81366-5d6f-445a-b031-6ea562624431" providerId="ADAL" clId="{D6FBF965-026B-43DA-A554-C6861A0A35E4}" dt="2023-02-02T08:19:03.853" v="106584"/>
          <ac:spMkLst>
            <pc:docMk/>
            <pc:sldMk cId="2167517715" sldId="2134804372"/>
            <ac:spMk id="12" creationId="{B230C023-3E40-0D04-AB96-EB2536B764D7}"/>
          </ac:spMkLst>
        </pc:spChg>
        <pc:spChg chg="add del mod modVis">
          <ac:chgData name="Wenwen Zhang" userId="9dd81366-5d6f-445a-b031-6ea562624431" providerId="ADAL" clId="{D6FBF965-026B-43DA-A554-C6861A0A35E4}" dt="2023-02-02T10:40:49.657" v="113281"/>
          <ac:spMkLst>
            <pc:docMk/>
            <pc:sldMk cId="2167517715" sldId="2134804372"/>
            <ac:spMk id="13" creationId="{09F9EC77-D2BF-3245-FFA5-C5ACD820A833}"/>
          </ac:spMkLst>
        </pc:spChg>
        <pc:spChg chg="add mod replST">
          <ac:chgData name="Wenwen Zhang" userId="9dd81366-5d6f-445a-b031-6ea562624431" providerId="ADAL" clId="{D6FBF965-026B-43DA-A554-C6861A0A35E4}" dt="2023-02-02T11:49:36.341" v="120461"/>
          <ac:spMkLst>
            <pc:docMk/>
            <pc:sldMk cId="2167517715" sldId="2134804372"/>
            <ac:spMk id="14" creationId="{AD3F94F4-985E-E824-4F0F-CDB677800F8F}"/>
          </ac:spMkLst>
        </pc:spChg>
        <pc:spChg chg="add del mod replST">
          <ac:chgData name="Wenwen Zhang" userId="9dd81366-5d6f-445a-b031-6ea562624431" providerId="ADAL" clId="{D6FBF965-026B-43DA-A554-C6861A0A35E4}" dt="2023-02-02T10:54:04.905" v="114860"/>
          <ac:spMkLst>
            <pc:docMk/>
            <pc:sldMk cId="2167517715" sldId="2134804372"/>
            <ac:spMk id="15" creationId="{5F555C13-316C-0CD4-5E00-3DDDCF345330}"/>
          </ac:spMkLst>
        </pc:spChg>
        <pc:spChg chg="add del mod modVis">
          <ac:chgData name="Wenwen Zhang" userId="9dd81366-5d6f-445a-b031-6ea562624431" providerId="ADAL" clId="{D6FBF965-026B-43DA-A554-C6861A0A35E4}" dt="2023-02-01T20:40:19.148" v="54836"/>
          <ac:spMkLst>
            <pc:docMk/>
            <pc:sldMk cId="2167517715" sldId="2134804372"/>
            <ac:spMk id="15" creationId="{EB8777CE-2CE1-EF05-D2BD-941AE36EB9B0}"/>
          </ac:spMkLst>
        </pc:spChg>
        <pc:spChg chg="add del mod modVis">
          <ac:chgData name="Wenwen Zhang" userId="9dd81366-5d6f-445a-b031-6ea562624431" providerId="ADAL" clId="{D6FBF965-026B-43DA-A554-C6861A0A35E4}" dt="2023-02-02T08:19:07.797" v="106815"/>
          <ac:spMkLst>
            <pc:docMk/>
            <pc:sldMk cId="2167517715" sldId="2134804372"/>
            <ac:spMk id="16" creationId="{43EC0918-2FE0-1B40-A33A-9D0029CDAF32}"/>
          </ac:spMkLst>
        </pc:spChg>
        <pc:spChg chg="add mod replST">
          <ac:chgData name="Wenwen Zhang" userId="9dd81366-5d6f-445a-b031-6ea562624431" providerId="ADAL" clId="{D6FBF965-026B-43DA-A554-C6861A0A35E4}" dt="2023-02-02T11:49:36.357" v="120474"/>
          <ac:spMkLst>
            <pc:docMk/>
            <pc:sldMk cId="2167517715" sldId="2134804372"/>
            <ac:spMk id="17" creationId="{16B5E6B0-5B39-CF3D-FE24-2B414EBC42C9}"/>
          </ac:spMkLst>
        </pc:spChg>
        <pc:spChg chg="add mod replST">
          <ac:chgData name="Wenwen Zhang" userId="9dd81366-5d6f-445a-b031-6ea562624431" providerId="ADAL" clId="{D6FBF965-026B-43DA-A554-C6861A0A35E4}" dt="2023-02-02T11:49:36.358" v="120475"/>
          <ac:spMkLst>
            <pc:docMk/>
            <pc:sldMk cId="2167517715" sldId="2134804372"/>
            <ac:spMk id="18" creationId="{1AD9F64D-A91B-0613-A7FC-C57B0EDEA6E7}"/>
          </ac:spMkLst>
        </pc:spChg>
        <pc:spChg chg="add del mod modVis">
          <ac:chgData name="Wenwen Zhang" userId="9dd81366-5d6f-445a-b031-6ea562624431" providerId="ADAL" clId="{D6FBF965-026B-43DA-A554-C6861A0A35E4}" dt="2023-02-01T20:40:23.928" v="55001"/>
          <ac:spMkLst>
            <pc:docMk/>
            <pc:sldMk cId="2167517715" sldId="2134804372"/>
            <ac:spMk id="19" creationId="{032BF028-57D5-CAE7-3600-5C3107ACE0CF}"/>
          </ac:spMkLst>
        </pc:spChg>
        <pc:spChg chg="add del mod modVis">
          <ac:chgData name="Wenwen Zhang" userId="9dd81366-5d6f-445a-b031-6ea562624431" providerId="ADAL" clId="{D6FBF965-026B-43DA-A554-C6861A0A35E4}" dt="2023-02-02T10:40:57.908" v="113455"/>
          <ac:spMkLst>
            <pc:docMk/>
            <pc:sldMk cId="2167517715" sldId="2134804372"/>
            <ac:spMk id="19" creationId="{366EE755-AAC8-F44F-DCE0-93F5B7948F7B}"/>
          </ac:spMkLst>
        </pc:spChg>
        <pc:spChg chg="add del mod modVis">
          <ac:chgData name="Wenwen Zhang" userId="9dd81366-5d6f-445a-b031-6ea562624431" providerId="ADAL" clId="{D6FBF965-026B-43DA-A554-C6861A0A35E4}" dt="2023-02-02T08:19:15.975" v="107104"/>
          <ac:spMkLst>
            <pc:docMk/>
            <pc:sldMk cId="2167517715" sldId="2134804372"/>
            <ac:spMk id="20" creationId="{35E23D3D-5A40-4968-1660-04B774A27756}"/>
          </ac:spMkLst>
        </pc:spChg>
        <pc:spChg chg="add mod ord replST">
          <ac:chgData name="Wenwen Zhang" userId="9dd81366-5d6f-445a-b031-6ea562624431" providerId="ADAL" clId="{D6FBF965-026B-43DA-A554-C6861A0A35E4}" dt="2023-02-02T11:49:36.357" v="120467"/>
          <ac:spMkLst>
            <pc:docMk/>
            <pc:sldMk cId="2167517715" sldId="2134804372"/>
            <ac:spMk id="21" creationId="{C024110B-56DC-44A0-5663-1B755CAC7318}"/>
          </ac:spMkLst>
        </pc:spChg>
        <pc:spChg chg="add mod ord replST">
          <ac:chgData name="Wenwen Zhang" userId="9dd81366-5d6f-445a-b031-6ea562624431" providerId="ADAL" clId="{D6FBF965-026B-43DA-A554-C6861A0A35E4}" dt="2023-02-02T11:49:36.357" v="120471"/>
          <ac:spMkLst>
            <pc:docMk/>
            <pc:sldMk cId="2167517715" sldId="2134804372"/>
            <ac:spMk id="22" creationId="{752CF476-7410-3070-7EAF-4C293DE39FC9}"/>
          </ac:spMkLst>
        </pc:spChg>
        <pc:spChg chg="add del mod ord replST">
          <ac:chgData name="Wenwen Zhang" userId="9dd81366-5d6f-445a-b031-6ea562624431" providerId="ADAL" clId="{D6FBF965-026B-43DA-A554-C6861A0A35E4}" dt="2023-02-02T10:54:04.898" v="114843"/>
          <ac:spMkLst>
            <pc:docMk/>
            <pc:sldMk cId="2167517715" sldId="2134804372"/>
            <ac:spMk id="23" creationId="{96DB64E7-7450-5BAA-7DCA-6F75AE12EF02}"/>
          </ac:spMkLst>
        </pc:spChg>
        <pc:spChg chg="add del mod modVis">
          <ac:chgData name="Wenwen Zhang" userId="9dd81366-5d6f-445a-b031-6ea562624431" providerId="ADAL" clId="{D6FBF965-026B-43DA-A554-C6861A0A35E4}" dt="2023-02-01T20:40:49.159" v="55168"/>
          <ac:spMkLst>
            <pc:docMk/>
            <pc:sldMk cId="2167517715" sldId="2134804372"/>
            <ac:spMk id="24" creationId="{756B9B83-1CB8-60DC-CDE5-57C529646187}"/>
          </ac:spMkLst>
        </pc:spChg>
        <pc:spChg chg="add del mod modVis">
          <ac:chgData name="Wenwen Zhang" userId="9dd81366-5d6f-445a-b031-6ea562624431" providerId="ADAL" clId="{D6FBF965-026B-43DA-A554-C6861A0A35E4}" dt="2023-02-01T20:40:59.047" v="55545"/>
          <ac:spMkLst>
            <pc:docMk/>
            <pc:sldMk cId="2167517715" sldId="2134804372"/>
            <ac:spMk id="26" creationId="{C4BDD543-1066-AEC7-D845-49559AC268DB}"/>
          </ac:spMkLst>
        </pc:spChg>
        <pc:spChg chg="add del mod modVis">
          <ac:chgData name="Wenwen Zhang" userId="9dd81366-5d6f-445a-b031-6ea562624431" providerId="ADAL" clId="{D6FBF965-026B-43DA-A554-C6861A0A35E4}" dt="2023-02-02T10:42:40.335" v="113598"/>
          <ac:spMkLst>
            <pc:docMk/>
            <pc:sldMk cId="2167517715" sldId="2134804372"/>
            <ac:spMk id="27" creationId="{FE8B65E5-F6CD-E751-3791-F099E0A07280}"/>
          </ac:spMkLst>
        </pc:spChg>
        <pc:spChg chg="mod ord">
          <ac:chgData name="Wenwen Zhang" userId="9dd81366-5d6f-445a-b031-6ea562624431" providerId="ADAL" clId="{D6FBF965-026B-43DA-A554-C6861A0A35E4}" dt="2023-02-02T11:49:44.739" v="120492" actId="20577"/>
          <ac:spMkLst>
            <pc:docMk/>
            <pc:sldMk cId="2167517715" sldId="2134804372"/>
            <ac:spMk id="29" creationId="{D50B6CAA-A666-5524-85F7-444C607F0970}"/>
          </ac:spMkLst>
        </pc:spChg>
        <pc:spChg chg="add del mod modVis">
          <ac:chgData name="Wenwen Zhang" userId="9dd81366-5d6f-445a-b031-6ea562624431" providerId="ADAL" clId="{D6FBF965-026B-43DA-A554-C6861A0A35E4}" dt="2023-02-01T20:41:01.108" v="55906"/>
          <ac:spMkLst>
            <pc:docMk/>
            <pc:sldMk cId="2167517715" sldId="2134804372"/>
            <ac:spMk id="30" creationId="{28170F78-4AE7-1AA8-1486-1AD261110E5E}"/>
          </ac:spMkLst>
        </pc:spChg>
        <pc:spChg chg="add del mod modVis">
          <ac:chgData name="Wenwen Zhang" userId="9dd81366-5d6f-445a-b031-6ea562624431" providerId="ADAL" clId="{D6FBF965-026B-43DA-A554-C6861A0A35E4}" dt="2023-02-02T08:19:20.407" v="107402"/>
          <ac:spMkLst>
            <pc:docMk/>
            <pc:sldMk cId="2167517715" sldId="2134804372"/>
            <ac:spMk id="30" creationId="{F26C924C-09F4-C348-A43A-6FD6766E2C13}"/>
          </ac:spMkLst>
        </pc:spChg>
        <pc:spChg chg="add del mod ord replST">
          <ac:chgData name="Wenwen Zhang" userId="9dd81366-5d6f-445a-b031-6ea562624431" providerId="ADAL" clId="{D6FBF965-026B-43DA-A554-C6861A0A35E4}" dt="2023-02-02T10:54:04.898" v="114835"/>
          <ac:spMkLst>
            <pc:docMk/>
            <pc:sldMk cId="2167517715" sldId="2134804372"/>
            <ac:spMk id="31" creationId="{96DB64E7-7450-5BAA-7DCA-6F75AE12EF02}"/>
          </ac:spMkLst>
        </pc:spChg>
        <pc:spChg chg="add del mod modVis">
          <ac:chgData name="Wenwen Zhang" userId="9dd81366-5d6f-445a-b031-6ea562624431" providerId="ADAL" clId="{D6FBF965-026B-43DA-A554-C6861A0A35E4}" dt="2023-02-01T20:41:16.704" v="56005"/>
          <ac:spMkLst>
            <pc:docMk/>
            <pc:sldMk cId="2167517715" sldId="2134804372"/>
            <ac:spMk id="32" creationId="{491F79ED-511E-E813-F49F-C5D3BD0DB0D0}"/>
          </ac:spMkLst>
        </pc:spChg>
        <pc:spChg chg="add del mod modVis">
          <ac:chgData name="Wenwen Zhang" userId="9dd81366-5d6f-445a-b031-6ea562624431" providerId="ADAL" clId="{D6FBF965-026B-43DA-A554-C6861A0A35E4}" dt="2023-02-01T20:41:28.500" v="56105"/>
          <ac:spMkLst>
            <pc:docMk/>
            <pc:sldMk cId="2167517715" sldId="2134804372"/>
            <ac:spMk id="34" creationId="{F61A6CED-7E7A-56D5-1271-AB0A41D3ACD8}"/>
          </ac:spMkLst>
        </pc:spChg>
        <pc:spChg chg="add del mod modVis">
          <ac:chgData name="Wenwen Zhang" userId="9dd81366-5d6f-445a-b031-6ea562624431" providerId="ADAL" clId="{D6FBF965-026B-43DA-A554-C6861A0A35E4}" dt="2023-02-01T20:41:34.728" v="56206"/>
          <ac:spMkLst>
            <pc:docMk/>
            <pc:sldMk cId="2167517715" sldId="2134804372"/>
            <ac:spMk id="36" creationId="{2F077550-484A-802B-688E-AED5EF11D72D}"/>
          </ac:spMkLst>
        </pc:spChg>
        <pc:spChg chg="add del mod modVis">
          <ac:chgData name="Wenwen Zhang" userId="9dd81366-5d6f-445a-b031-6ea562624431" providerId="ADAL" clId="{D6FBF965-026B-43DA-A554-C6861A0A35E4}" dt="2023-02-02T10:42:47.287" v="113773"/>
          <ac:spMkLst>
            <pc:docMk/>
            <pc:sldMk cId="2167517715" sldId="2134804372"/>
            <ac:spMk id="36" creationId="{A7826277-F7F2-3566-69C6-77304F3181C7}"/>
          </ac:spMkLst>
        </pc:spChg>
        <pc:spChg chg="add del mod modVis">
          <ac:chgData name="Wenwen Zhang" userId="9dd81366-5d6f-445a-b031-6ea562624431" providerId="ADAL" clId="{D6FBF965-026B-43DA-A554-C6861A0A35E4}" dt="2023-02-01T20:41:42.588" v="56308"/>
          <ac:spMkLst>
            <pc:docMk/>
            <pc:sldMk cId="2167517715" sldId="2134804372"/>
            <ac:spMk id="38" creationId="{241D4A1F-7552-67FB-9C59-D4FEA833B34C}"/>
          </ac:spMkLst>
        </pc:spChg>
        <pc:spChg chg="add del mod modVis">
          <ac:chgData name="Wenwen Zhang" userId="9dd81366-5d6f-445a-b031-6ea562624431" providerId="ADAL" clId="{D6FBF965-026B-43DA-A554-C6861A0A35E4}" dt="2023-02-02T10:50:42.973" v="113917"/>
          <ac:spMkLst>
            <pc:docMk/>
            <pc:sldMk cId="2167517715" sldId="2134804372"/>
            <ac:spMk id="38" creationId="{AFE237F0-A553-3190-F92B-966AE8C7B7D3}"/>
          </ac:spMkLst>
        </pc:spChg>
        <pc:spChg chg="add del mod modVis">
          <ac:chgData name="Wenwen Zhang" userId="9dd81366-5d6f-445a-b031-6ea562624431" providerId="ADAL" clId="{D6FBF965-026B-43DA-A554-C6861A0A35E4}" dt="2023-02-01T20:41:47.827" v="56411"/>
          <ac:spMkLst>
            <pc:docMk/>
            <pc:sldMk cId="2167517715" sldId="2134804372"/>
            <ac:spMk id="40" creationId="{9F9E2D82-E27F-E719-596D-F4EC1055CB87}"/>
          </ac:spMkLst>
        </pc:spChg>
        <pc:spChg chg="add del mod modVis">
          <ac:chgData name="Wenwen Zhang" userId="9dd81366-5d6f-445a-b031-6ea562624431" providerId="ADAL" clId="{D6FBF965-026B-43DA-A554-C6861A0A35E4}" dt="2023-02-02T10:51:56.037" v="114061"/>
          <ac:spMkLst>
            <pc:docMk/>
            <pc:sldMk cId="2167517715" sldId="2134804372"/>
            <ac:spMk id="40" creationId="{BD41543B-DF00-5701-D145-3F98980FEEDE}"/>
          </ac:spMkLst>
        </pc:spChg>
        <pc:spChg chg="add del mod modVis">
          <ac:chgData name="Wenwen Zhang" userId="9dd81366-5d6f-445a-b031-6ea562624431" providerId="ADAL" clId="{D6FBF965-026B-43DA-A554-C6861A0A35E4}" dt="2023-02-02T10:52:56.869" v="114204"/>
          <ac:spMkLst>
            <pc:docMk/>
            <pc:sldMk cId="2167517715" sldId="2134804372"/>
            <ac:spMk id="42" creationId="{906BC74F-5255-8E6A-AD99-CDDC685579E6}"/>
          </ac:spMkLst>
        </pc:spChg>
        <pc:spChg chg="add del mod modVis">
          <ac:chgData name="Wenwen Zhang" userId="9dd81366-5d6f-445a-b031-6ea562624431" providerId="ADAL" clId="{D6FBF965-026B-43DA-A554-C6861A0A35E4}" dt="2023-02-01T20:41:56.684" v="56514"/>
          <ac:spMkLst>
            <pc:docMk/>
            <pc:sldMk cId="2167517715" sldId="2134804372"/>
            <ac:spMk id="42" creationId="{B7465D12-34EF-4741-3E7C-0A65D97DDCF2}"/>
          </ac:spMkLst>
        </pc:spChg>
        <pc:spChg chg="mod ord">
          <ac:chgData name="Wenwen Zhang" userId="9dd81366-5d6f-445a-b031-6ea562624431" providerId="ADAL" clId="{D6FBF965-026B-43DA-A554-C6861A0A35E4}" dt="2023-02-02T11:49:36.341" v="120444"/>
          <ac:spMkLst>
            <pc:docMk/>
            <pc:sldMk cId="2167517715" sldId="2134804372"/>
            <ac:spMk id="43" creationId="{C58C7321-3BF7-61DC-5B1A-AD075E56AE05}"/>
          </ac:spMkLst>
        </pc:spChg>
        <pc:spChg chg="add mod replST">
          <ac:chgData name="Wenwen Zhang" userId="9dd81366-5d6f-445a-b031-6ea562624431" providerId="ADAL" clId="{D6FBF965-026B-43DA-A554-C6861A0A35E4}" dt="2023-02-02T11:49:36.358" v="120476"/>
          <ac:spMkLst>
            <pc:docMk/>
            <pc:sldMk cId="2167517715" sldId="2134804372"/>
            <ac:spMk id="45" creationId="{AF671495-749A-4992-72DA-85A4A8D2F342}"/>
          </ac:spMkLst>
        </pc:spChg>
        <pc:spChg chg="add del mod modVis">
          <ac:chgData name="Wenwen Zhang" userId="9dd81366-5d6f-445a-b031-6ea562624431" providerId="ADAL" clId="{D6FBF965-026B-43DA-A554-C6861A0A35E4}" dt="2023-02-01T20:42:03.194" v="56617"/>
          <ac:spMkLst>
            <pc:docMk/>
            <pc:sldMk cId="2167517715" sldId="2134804372"/>
            <ac:spMk id="45" creationId="{C80451EB-1EA3-D73E-3E6F-9C2AD117C9B4}"/>
          </ac:spMkLst>
        </pc:spChg>
        <pc:spChg chg="add del mod modVis">
          <ac:chgData name="Wenwen Zhang" userId="9dd81366-5d6f-445a-b031-6ea562624431" providerId="ADAL" clId="{D6FBF965-026B-43DA-A554-C6861A0A35E4}" dt="2023-02-02T10:53:03.346" v="114399"/>
          <ac:spMkLst>
            <pc:docMk/>
            <pc:sldMk cId="2167517715" sldId="2134804372"/>
            <ac:spMk id="46" creationId="{10CE5800-1851-135B-5D38-43232D0338C6}"/>
          </ac:spMkLst>
        </pc:spChg>
        <pc:spChg chg="add del mod modVis">
          <ac:chgData name="Wenwen Zhang" userId="9dd81366-5d6f-445a-b031-6ea562624431" providerId="ADAL" clId="{D6FBF965-026B-43DA-A554-C6861A0A35E4}" dt="2023-02-01T20:42:08.431" v="56720"/>
          <ac:spMkLst>
            <pc:docMk/>
            <pc:sldMk cId="2167517715" sldId="2134804372"/>
            <ac:spMk id="47" creationId="{E5BE7518-2F65-FC63-38C1-6668CA15438D}"/>
          </ac:spMkLst>
        </pc:spChg>
        <pc:spChg chg="add mod ord replST">
          <ac:chgData name="Wenwen Zhang" userId="9dd81366-5d6f-445a-b031-6ea562624431" providerId="ADAL" clId="{D6FBF965-026B-43DA-A554-C6861A0A35E4}" dt="2023-02-02T11:49:36.357" v="120469"/>
          <ac:spMkLst>
            <pc:docMk/>
            <pc:sldMk cId="2167517715" sldId="2134804372"/>
            <ac:spMk id="48" creationId="{DB1E4A64-3195-3A25-5803-3BD74ACAA41E}"/>
          </ac:spMkLst>
        </pc:spChg>
        <pc:spChg chg="add del mod modVis">
          <ac:chgData name="Wenwen Zhang" userId="9dd81366-5d6f-445a-b031-6ea562624431" providerId="ADAL" clId="{D6FBF965-026B-43DA-A554-C6861A0A35E4}" dt="2023-02-02T10:53:52.689" v="114541"/>
          <ac:spMkLst>
            <pc:docMk/>
            <pc:sldMk cId="2167517715" sldId="2134804372"/>
            <ac:spMk id="49" creationId="{EC4BE2A0-FE1C-2F95-25BD-0555C8A5806D}"/>
          </ac:spMkLst>
        </pc:spChg>
        <pc:spChg chg="add del mod modVis">
          <ac:chgData name="Wenwen Zhang" userId="9dd81366-5d6f-445a-b031-6ea562624431" providerId="ADAL" clId="{D6FBF965-026B-43DA-A554-C6861A0A35E4}" dt="2023-02-01T20:42:13.838" v="56823"/>
          <ac:spMkLst>
            <pc:docMk/>
            <pc:sldMk cId="2167517715" sldId="2134804372"/>
            <ac:spMk id="49" creationId="{EF2A2CFC-3205-AA97-8FDD-B9FC0E464981}"/>
          </ac:spMkLst>
        </pc:spChg>
        <pc:spChg chg="add del mod modVis">
          <ac:chgData name="Wenwen Zhang" userId="9dd81366-5d6f-445a-b031-6ea562624431" providerId="ADAL" clId="{D6FBF965-026B-43DA-A554-C6861A0A35E4}" dt="2023-02-02T10:53:57.776" v="114683"/>
          <ac:spMkLst>
            <pc:docMk/>
            <pc:sldMk cId="2167517715" sldId="2134804372"/>
            <ac:spMk id="51" creationId="{242C977D-065C-EDB9-E64B-E89330A589A9}"/>
          </ac:spMkLst>
        </pc:spChg>
        <pc:spChg chg="add del mod modVis">
          <ac:chgData name="Wenwen Zhang" userId="9dd81366-5d6f-445a-b031-6ea562624431" providerId="ADAL" clId="{D6FBF965-026B-43DA-A554-C6861A0A35E4}" dt="2023-02-01T20:42:29.088" v="57033"/>
          <ac:spMkLst>
            <pc:docMk/>
            <pc:sldMk cId="2167517715" sldId="2134804372"/>
            <ac:spMk id="51" creationId="{30A7CFC4-1118-0564-5A08-7B9553B557CD}"/>
          </ac:spMkLst>
        </pc:spChg>
        <pc:spChg chg="add del mod replST">
          <ac:chgData name="Wenwen Zhang" userId="9dd81366-5d6f-445a-b031-6ea562624431" providerId="ADAL" clId="{D6FBF965-026B-43DA-A554-C6861A0A35E4}" dt="2023-02-01T20:42:32.065" v="57097"/>
          <ac:spMkLst>
            <pc:docMk/>
            <pc:sldMk cId="2167517715" sldId="2134804372"/>
            <ac:spMk id="52" creationId="{96DB64E7-7450-5BAA-7DCA-6F75AE12EF02}"/>
          </ac:spMkLst>
        </pc:spChg>
        <pc:spChg chg="add del mod modVis">
          <ac:chgData name="Wenwen Zhang" userId="9dd81366-5d6f-445a-b031-6ea562624431" providerId="ADAL" clId="{D6FBF965-026B-43DA-A554-C6861A0A35E4}" dt="2023-02-02T10:54:01.247" v="114825"/>
          <ac:spMkLst>
            <pc:docMk/>
            <pc:sldMk cId="2167517715" sldId="2134804372"/>
            <ac:spMk id="53" creationId="{531E93CD-2451-6F0C-51D4-C02D8EC92C5F}"/>
          </ac:spMkLst>
        </pc:spChg>
        <pc:spChg chg="add del mod modVis">
          <ac:chgData name="Wenwen Zhang" userId="9dd81366-5d6f-445a-b031-6ea562624431" providerId="ADAL" clId="{D6FBF965-026B-43DA-A554-C6861A0A35E4}" dt="2023-02-01T20:42:32.090" v="57135"/>
          <ac:spMkLst>
            <pc:docMk/>
            <pc:sldMk cId="2167517715" sldId="2134804372"/>
            <ac:spMk id="54" creationId="{5329FEBA-B6F1-9721-424A-C2CC11019B9C}"/>
          </ac:spMkLst>
        </pc:spChg>
        <pc:spChg chg="add del mod modVis">
          <ac:chgData name="Wenwen Zhang" userId="9dd81366-5d6f-445a-b031-6ea562624431" providerId="ADAL" clId="{D6FBF965-026B-43DA-A554-C6861A0A35E4}" dt="2023-02-02T10:54:04.957" v="114969"/>
          <ac:spMkLst>
            <pc:docMk/>
            <pc:sldMk cId="2167517715" sldId="2134804372"/>
            <ac:spMk id="55" creationId="{084E2B37-B83D-79C5-8992-B91E2B29345C}"/>
          </ac:spMkLst>
        </pc:spChg>
        <pc:spChg chg="add del mod modVis">
          <ac:chgData name="Wenwen Zhang" userId="9dd81366-5d6f-445a-b031-6ea562624431" providerId="ADAL" clId="{D6FBF965-026B-43DA-A554-C6861A0A35E4}" dt="2023-02-01T20:42:36.152" v="57533"/>
          <ac:spMkLst>
            <pc:docMk/>
            <pc:sldMk cId="2167517715" sldId="2134804372"/>
            <ac:spMk id="56" creationId="{D330863E-408C-6CC4-A889-A718B09FB50B}"/>
          </ac:spMkLst>
        </pc:spChg>
        <pc:spChg chg="add del mod modVis">
          <ac:chgData name="Wenwen Zhang" userId="9dd81366-5d6f-445a-b031-6ea562624431" providerId="ADAL" clId="{D6FBF965-026B-43DA-A554-C6861A0A35E4}" dt="2023-02-02T10:54:12.420" v="115067"/>
          <ac:spMkLst>
            <pc:docMk/>
            <pc:sldMk cId="2167517715" sldId="2134804372"/>
            <ac:spMk id="57" creationId="{76680F99-3633-6B4B-2737-927379F867D2}"/>
          </ac:spMkLst>
        </pc:spChg>
        <pc:spChg chg="add del mod modVis">
          <ac:chgData name="Wenwen Zhang" userId="9dd81366-5d6f-445a-b031-6ea562624431" providerId="ADAL" clId="{D6FBF965-026B-43DA-A554-C6861A0A35E4}" dt="2023-02-01T20:42:41.968" v="57641"/>
          <ac:spMkLst>
            <pc:docMk/>
            <pc:sldMk cId="2167517715" sldId="2134804372"/>
            <ac:spMk id="58" creationId="{FC45DE14-5404-A42A-C60C-3676CDAE647F}"/>
          </ac:spMkLst>
        </pc:spChg>
        <pc:spChg chg="add del mod modVis">
          <ac:chgData name="Wenwen Zhang" userId="9dd81366-5d6f-445a-b031-6ea562624431" providerId="ADAL" clId="{D6FBF965-026B-43DA-A554-C6861A0A35E4}" dt="2023-02-02T10:55:22.027" v="115258"/>
          <ac:spMkLst>
            <pc:docMk/>
            <pc:sldMk cId="2167517715" sldId="2134804372"/>
            <ac:spMk id="59" creationId="{F21E7C0E-E39C-7D3D-CA35-FC98310111DD}"/>
          </ac:spMkLst>
        </pc:spChg>
        <pc:spChg chg="add del mod modVis">
          <ac:chgData name="Wenwen Zhang" userId="9dd81366-5d6f-445a-b031-6ea562624431" providerId="ADAL" clId="{D6FBF965-026B-43DA-A554-C6861A0A35E4}" dt="2023-02-01T20:43:14.619" v="57741"/>
          <ac:spMkLst>
            <pc:docMk/>
            <pc:sldMk cId="2167517715" sldId="2134804372"/>
            <ac:spMk id="60" creationId="{68EF3BAF-E890-B7D5-F046-F4D04ABEF889}"/>
          </ac:spMkLst>
        </pc:spChg>
        <pc:spChg chg="add del mod modVis">
          <ac:chgData name="Wenwen Zhang" userId="9dd81366-5d6f-445a-b031-6ea562624431" providerId="ADAL" clId="{D6FBF965-026B-43DA-A554-C6861A0A35E4}" dt="2023-02-02T10:55:28.077" v="115353"/>
          <ac:spMkLst>
            <pc:docMk/>
            <pc:sldMk cId="2167517715" sldId="2134804372"/>
            <ac:spMk id="61" creationId="{4BA91388-26A8-BF11-28A9-86786542D845}"/>
          </ac:spMkLst>
        </pc:spChg>
        <pc:spChg chg="add del mod modVis">
          <ac:chgData name="Wenwen Zhang" userId="9dd81366-5d6f-445a-b031-6ea562624431" providerId="ADAL" clId="{D6FBF965-026B-43DA-A554-C6861A0A35E4}" dt="2023-02-01T20:43:20.047" v="57969"/>
          <ac:spMkLst>
            <pc:docMk/>
            <pc:sldMk cId="2167517715" sldId="2134804372"/>
            <ac:spMk id="62" creationId="{A97C6AA8-9A03-10C2-EEBE-2CB819D7AC3F}"/>
          </ac:spMkLst>
        </pc:spChg>
        <pc:spChg chg="add del mod modVis">
          <ac:chgData name="Wenwen Zhang" userId="9dd81366-5d6f-445a-b031-6ea562624431" providerId="ADAL" clId="{D6FBF965-026B-43DA-A554-C6861A0A35E4}" dt="2023-02-02T10:55:34.375" v="115450"/>
          <ac:spMkLst>
            <pc:docMk/>
            <pc:sldMk cId="2167517715" sldId="2134804372"/>
            <ac:spMk id="63" creationId="{A0CB9670-F698-B677-5A9B-00FFF8EF1316}"/>
          </ac:spMkLst>
        </pc:spChg>
        <pc:spChg chg="add del mod modVis">
          <ac:chgData name="Wenwen Zhang" userId="9dd81366-5d6f-445a-b031-6ea562624431" providerId="ADAL" clId="{D6FBF965-026B-43DA-A554-C6861A0A35E4}" dt="2023-02-01T20:44:23.362" v="58063"/>
          <ac:spMkLst>
            <pc:docMk/>
            <pc:sldMk cId="2167517715" sldId="2134804372"/>
            <ac:spMk id="64" creationId="{17FAB8C6-2AF7-8E40-5B95-D04CFB1AB873}"/>
          </ac:spMkLst>
        </pc:spChg>
        <pc:spChg chg="add del mod modVis">
          <ac:chgData name="Wenwen Zhang" userId="9dd81366-5d6f-445a-b031-6ea562624431" providerId="ADAL" clId="{D6FBF965-026B-43DA-A554-C6861A0A35E4}" dt="2023-02-01T20:45:35.173" v="58322"/>
          <ac:spMkLst>
            <pc:docMk/>
            <pc:sldMk cId="2167517715" sldId="2134804372"/>
            <ac:spMk id="66" creationId="{27013E34-BAE8-3E6C-ADD3-42A536F2BEB0}"/>
          </ac:spMkLst>
        </pc:spChg>
        <pc:spChg chg="add del mod ord replST">
          <ac:chgData name="Wenwen Zhang" userId="9dd81366-5d6f-445a-b031-6ea562624431" providerId="ADAL" clId="{D6FBF965-026B-43DA-A554-C6861A0A35E4}" dt="2023-02-01T20:47:49.220" v="61497"/>
          <ac:spMkLst>
            <pc:docMk/>
            <pc:sldMk cId="2167517715" sldId="2134804372"/>
            <ac:spMk id="67" creationId="{96DB64E7-7450-5BAA-7DCA-6F75AE12EF02}"/>
          </ac:spMkLst>
        </pc:spChg>
        <pc:spChg chg="add del mod modVis">
          <ac:chgData name="Wenwen Zhang" userId="9dd81366-5d6f-445a-b031-6ea562624431" providerId="ADAL" clId="{D6FBF965-026B-43DA-A554-C6861A0A35E4}" dt="2023-02-01T20:45:40.248" v="58589"/>
          <ac:spMkLst>
            <pc:docMk/>
            <pc:sldMk cId="2167517715" sldId="2134804372"/>
            <ac:spMk id="72" creationId="{FBEE5264-783C-6000-8ADD-DC266D035C85}"/>
          </ac:spMkLst>
        </pc:spChg>
        <pc:spChg chg="add del mod ord replST">
          <ac:chgData name="Wenwen Zhang" userId="9dd81366-5d6f-445a-b031-6ea562624431" providerId="ADAL" clId="{D6FBF965-026B-43DA-A554-C6861A0A35E4}" dt="2023-02-01T20:47:49.218" v="61489"/>
          <ac:spMkLst>
            <pc:docMk/>
            <pc:sldMk cId="2167517715" sldId="2134804372"/>
            <ac:spMk id="73" creationId="{96DB64E7-7450-5BAA-7DCA-6F75AE12EF02}"/>
          </ac:spMkLst>
        </pc:spChg>
        <pc:spChg chg="del mod">
          <ac:chgData name="Wenwen Zhang" userId="9dd81366-5d6f-445a-b031-6ea562624431" providerId="ADAL" clId="{D6FBF965-026B-43DA-A554-C6861A0A35E4}" dt="2023-02-01T20:38:01.656" v="54577"/>
          <ac:spMkLst>
            <pc:docMk/>
            <pc:sldMk cId="2167517715" sldId="2134804372"/>
            <ac:spMk id="75" creationId="{96DB64E7-7450-5BAA-7DCA-6F75AE12EF02}"/>
          </ac:spMkLst>
        </pc:spChg>
        <pc:spChg chg="del mod">
          <ac:chgData name="Wenwen Zhang" userId="9dd81366-5d6f-445a-b031-6ea562624431" providerId="ADAL" clId="{D6FBF965-026B-43DA-A554-C6861A0A35E4}" dt="2023-02-01T20:38:01.654" v="54576"/>
          <ac:spMkLst>
            <pc:docMk/>
            <pc:sldMk cId="2167517715" sldId="2134804372"/>
            <ac:spMk id="77" creationId="{96DB64E7-7450-5BAA-7DCA-6F75AE12EF02}"/>
          </ac:spMkLst>
        </pc:spChg>
        <pc:spChg chg="del mod">
          <ac:chgData name="Wenwen Zhang" userId="9dd81366-5d6f-445a-b031-6ea562624431" providerId="ADAL" clId="{D6FBF965-026B-43DA-A554-C6861A0A35E4}" dt="2023-02-01T20:38:01.654" v="54575"/>
          <ac:spMkLst>
            <pc:docMk/>
            <pc:sldMk cId="2167517715" sldId="2134804372"/>
            <ac:spMk id="78" creationId="{96DB64E7-7450-5BAA-7DCA-6F75AE12EF02}"/>
          </ac:spMkLst>
        </pc:spChg>
        <pc:spChg chg="del mod">
          <ac:chgData name="Wenwen Zhang" userId="9dd81366-5d6f-445a-b031-6ea562624431" providerId="ADAL" clId="{D6FBF965-026B-43DA-A554-C6861A0A35E4}" dt="2023-02-01T20:38:01.652" v="54574"/>
          <ac:spMkLst>
            <pc:docMk/>
            <pc:sldMk cId="2167517715" sldId="2134804372"/>
            <ac:spMk id="81" creationId="{42E29EAF-C3A2-986C-C4F4-ECADC95D0268}"/>
          </ac:spMkLst>
        </pc:spChg>
        <pc:spChg chg="add del mod modVis">
          <ac:chgData name="Wenwen Zhang" userId="9dd81366-5d6f-445a-b031-6ea562624431" providerId="ADAL" clId="{D6FBF965-026B-43DA-A554-C6861A0A35E4}" dt="2023-02-01T20:45:46.369" v="58865"/>
          <ac:spMkLst>
            <pc:docMk/>
            <pc:sldMk cId="2167517715" sldId="2134804372"/>
            <ac:spMk id="82" creationId="{AD45A4FD-DE15-57B6-0FE6-6B1FA3D59666}"/>
          </ac:spMkLst>
        </pc:spChg>
        <pc:spChg chg="add del mod ord replST">
          <ac:chgData name="Wenwen Zhang" userId="9dd81366-5d6f-445a-b031-6ea562624431" providerId="ADAL" clId="{D6FBF965-026B-43DA-A554-C6861A0A35E4}" dt="2023-02-01T22:11:16.705" v="97527"/>
          <ac:spMkLst>
            <pc:docMk/>
            <pc:sldMk cId="2167517715" sldId="2134804372"/>
            <ac:spMk id="83" creationId="{96DB64E7-7450-5BAA-7DCA-6F75AE12EF02}"/>
          </ac:spMkLst>
        </pc:spChg>
        <pc:spChg chg="add del mod modVis">
          <ac:chgData name="Wenwen Zhang" userId="9dd81366-5d6f-445a-b031-6ea562624431" providerId="ADAL" clId="{D6FBF965-026B-43DA-A554-C6861A0A35E4}" dt="2023-02-01T20:45:50.774" v="59150"/>
          <ac:spMkLst>
            <pc:docMk/>
            <pc:sldMk cId="2167517715" sldId="2134804372"/>
            <ac:spMk id="88" creationId="{455435EA-879C-5EFC-F8E2-FD95E82725BE}"/>
          </ac:spMkLst>
        </pc:spChg>
        <pc:spChg chg="add del mod ord replST">
          <ac:chgData name="Wenwen Zhang" userId="9dd81366-5d6f-445a-b031-6ea562624431" providerId="ADAL" clId="{D6FBF965-026B-43DA-A554-C6861A0A35E4}" dt="2023-02-01T22:11:16.703" v="97519"/>
          <ac:spMkLst>
            <pc:docMk/>
            <pc:sldMk cId="2167517715" sldId="2134804372"/>
            <ac:spMk id="89" creationId="{96DB64E7-7450-5BAA-7DCA-6F75AE12EF02}"/>
          </ac:spMkLst>
        </pc:spChg>
        <pc:spChg chg="add del mod modVis">
          <ac:chgData name="Wenwen Zhang" userId="9dd81366-5d6f-445a-b031-6ea562624431" providerId="ADAL" clId="{D6FBF965-026B-43DA-A554-C6861A0A35E4}" dt="2023-02-01T20:45:55.981" v="59444"/>
          <ac:spMkLst>
            <pc:docMk/>
            <pc:sldMk cId="2167517715" sldId="2134804372"/>
            <ac:spMk id="94" creationId="{9FCF99D4-0C50-D9B3-05E6-E18E74CB3856}"/>
          </ac:spMkLst>
        </pc:spChg>
        <pc:spChg chg="add del mod ord replST">
          <ac:chgData name="Wenwen Zhang" userId="9dd81366-5d6f-445a-b031-6ea562624431" providerId="ADAL" clId="{D6FBF965-026B-43DA-A554-C6861A0A35E4}" dt="2023-02-01T22:11:16.708" v="97543"/>
          <ac:spMkLst>
            <pc:docMk/>
            <pc:sldMk cId="2167517715" sldId="2134804372"/>
            <ac:spMk id="95" creationId="{96DB64E7-7450-5BAA-7DCA-6F75AE12EF02}"/>
          </ac:spMkLst>
        </pc:spChg>
        <pc:spChg chg="add del mod modVis">
          <ac:chgData name="Wenwen Zhang" userId="9dd81366-5d6f-445a-b031-6ea562624431" providerId="ADAL" clId="{D6FBF965-026B-43DA-A554-C6861A0A35E4}" dt="2023-02-01T20:46:00.770" v="59747"/>
          <ac:spMkLst>
            <pc:docMk/>
            <pc:sldMk cId="2167517715" sldId="2134804372"/>
            <ac:spMk id="100" creationId="{2F459F57-FF2F-F1A1-8BFC-17FFA848C337}"/>
          </ac:spMkLst>
        </pc:spChg>
        <pc:spChg chg="add del mod ord replST">
          <ac:chgData name="Wenwen Zhang" userId="9dd81366-5d6f-445a-b031-6ea562624431" providerId="ADAL" clId="{D6FBF965-026B-43DA-A554-C6861A0A35E4}" dt="2023-02-01T22:11:16.707" v="97535"/>
          <ac:spMkLst>
            <pc:docMk/>
            <pc:sldMk cId="2167517715" sldId="2134804372"/>
            <ac:spMk id="101" creationId="{96DB64E7-7450-5BAA-7DCA-6F75AE12EF02}"/>
          </ac:spMkLst>
        </pc:spChg>
        <pc:spChg chg="add del mod modVis">
          <ac:chgData name="Wenwen Zhang" userId="9dd81366-5d6f-445a-b031-6ea562624431" providerId="ADAL" clId="{D6FBF965-026B-43DA-A554-C6861A0A35E4}" dt="2023-02-01T20:46:06.526" v="60059"/>
          <ac:spMkLst>
            <pc:docMk/>
            <pc:sldMk cId="2167517715" sldId="2134804372"/>
            <ac:spMk id="106" creationId="{8C6BF046-5359-9A45-75B5-5AA8A8139030}"/>
          </ac:spMkLst>
        </pc:spChg>
        <pc:spChg chg="add del mod ord replST">
          <ac:chgData name="Wenwen Zhang" userId="9dd81366-5d6f-445a-b031-6ea562624431" providerId="ADAL" clId="{D6FBF965-026B-43DA-A554-C6861A0A35E4}" dt="2023-02-01T22:11:16.712" v="97559"/>
          <ac:spMkLst>
            <pc:docMk/>
            <pc:sldMk cId="2167517715" sldId="2134804372"/>
            <ac:spMk id="107" creationId="{96DB64E7-7450-5BAA-7DCA-6F75AE12EF02}"/>
          </ac:spMkLst>
        </pc:spChg>
        <pc:spChg chg="add del mod modVis">
          <ac:chgData name="Wenwen Zhang" userId="9dd81366-5d6f-445a-b031-6ea562624431" providerId="ADAL" clId="{D6FBF965-026B-43DA-A554-C6861A0A35E4}" dt="2023-02-01T20:46:10.529" v="60380"/>
          <ac:spMkLst>
            <pc:docMk/>
            <pc:sldMk cId="2167517715" sldId="2134804372"/>
            <ac:spMk id="112" creationId="{2F1DC2AD-D3E9-EDC0-CF0A-2B929F4CF3AD}"/>
          </ac:spMkLst>
        </pc:spChg>
        <pc:spChg chg="add del mod ord replST">
          <ac:chgData name="Wenwen Zhang" userId="9dd81366-5d6f-445a-b031-6ea562624431" providerId="ADAL" clId="{D6FBF965-026B-43DA-A554-C6861A0A35E4}" dt="2023-02-01T22:11:16.710" v="97551"/>
          <ac:spMkLst>
            <pc:docMk/>
            <pc:sldMk cId="2167517715" sldId="2134804372"/>
            <ac:spMk id="113" creationId="{96DB64E7-7450-5BAA-7DCA-6F75AE12EF02}"/>
          </ac:spMkLst>
        </pc:spChg>
        <pc:spChg chg="del mod ord">
          <ac:chgData name="Wenwen Zhang" userId="9dd81366-5d6f-445a-b031-6ea562624431" providerId="ADAL" clId="{D6FBF965-026B-43DA-A554-C6861A0A35E4}" dt="2023-02-01T20:42:47.767" v="57644" actId="478"/>
          <ac:spMkLst>
            <pc:docMk/>
            <pc:sldMk cId="2167517715" sldId="2134804372"/>
            <ac:spMk id="115" creationId="{D55A6407-0007-6C75-06C2-8120CD242D1D}"/>
          </ac:spMkLst>
        </pc:spChg>
        <pc:spChg chg="del">
          <ac:chgData name="Wenwen Zhang" userId="9dd81366-5d6f-445a-b031-6ea562624431" providerId="ADAL" clId="{D6FBF965-026B-43DA-A554-C6861A0A35E4}" dt="2023-02-01T20:37:38.140" v="54099"/>
          <ac:spMkLst>
            <pc:docMk/>
            <pc:sldMk cId="2167517715" sldId="2134804372"/>
            <ac:spMk id="119" creationId="{86F6CF13-604D-D8AD-F6EA-52283C8ACBC0}"/>
          </ac:spMkLst>
        </pc:spChg>
        <pc:spChg chg="add del mod modVis">
          <ac:chgData name="Wenwen Zhang" userId="9dd81366-5d6f-445a-b031-6ea562624431" providerId="ADAL" clId="{D6FBF965-026B-43DA-A554-C6861A0A35E4}" dt="2023-02-01T20:46:22.038" v="60674"/>
          <ac:spMkLst>
            <pc:docMk/>
            <pc:sldMk cId="2167517715" sldId="2134804372"/>
            <ac:spMk id="120" creationId="{230B01A8-928B-7BD1-2AA6-B0B86106928D}"/>
          </ac:spMkLst>
        </pc:spChg>
        <pc:spChg chg="del">
          <ac:chgData name="Wenwen Zhang" userId="9dd81366-5d6f-445a-b031-6ea562624431" providerId="ADAL" clId="{D6FBF965-026B-43DA-A554-C6861A0A35E4}" dt="2023-02-01T20:37:38.142" v="54102"/>
          <ac:spMkLst>
            <pc:docMk/>
            <pc:sldMk cId="2167517715" sldId="2134804372"/>
            <ac:spMk id="121" creationId="{2CEDDA91-2C75-4CDC-5968-7A2B4C46BC4A}"/>
          </ac:spMkLst>
        </pc:spChg>
        <pc:spChg chg="del">
          <ac:chgData name="Wenwen Zhang" userId="9dd81366-5d6f-445a-b031-6ea562624431" providerId="ADAL" clId="{D6FBF965-026B-43DA-A554-C6861A0A35E4}" dt="2023-02-01T20:37:38.142" v="54101"/>
          <ac:spMkLst>
            <pc:docMk/>
            <pc:sldMk cId="2167517715" sldId="2134804372"/>
            <ac:spMk id="122" creationId="{D109F66C-E1A7-722F-0823-901801A42422}"/>
          </ac:spMkLst>
        </pc:spChg>
        <pc:spChg chg="del">
          <ac:chgData name="Wenwen Zhang" userId="9dd81366-5d6f-445a-b031-6ea562624431" providerId="ADAL" clId="{D6FBF965-026B-43DA-A554-C6861A0A35E4}" dt="2023-02-01T20:37:38.140" v="54100"/>
          <ac:spMkLst>
            <pc:docMk/>
            <pc:sldMk cId="2167517715" sldId="2134804372"/>
            <ac:spMk id="124" creationId="{DC4243AC-0C4A-E284-EFA8-EF5C865E1A1D}"/>
          </ac:spMkLst>
        </pc:spChg>
        <pc:spChg chg="del">
          <ac:chgData name="Wenwen Zhang" userId="9dd81366-5d6f-445a-b031-6ea562624431" providerId="ADAL" clId="{D6FBF965-026B-43DA-A554-C6861A0A35E4}" dt="2023-02-01T20:37:38.144" v="54107"/>
          <ac:spMkLst>
            <pc:docMk/>
            <pc:sldMk cId="2167517715" sldId="2134804372"/>
            <ac:spMk id="125" creationId="{812193C3-C909-5816-55CB-48EB45831E81}"/>
          </ac:spMkLst>
        </pc:spChg>
        <pc:spChg chg="del">
          <ac:chgData name="Wenwen Zhang" userId="9dd81366-5d6f-445a-b031-6ea562624431" providerId="ADAL" clId="{D6FBF965-026B-43DA-A554-C6861A0A35E4}" dt="2023-02-01T20:37:38.143" v="54104"/>
          <ac:spMkLst>
            <pc:docMk/>
            <pc:sldMk cId="2167517715" sldId="2134804372"/>
            <ac:spMk id="126" creationId="{DBD66CF7-C8EE-D7A5-15B3-BE7B99B8B4CE}"/>
          </ac:spMkLst>
        </pc:spChg>
        <pc:spChg chg="del">
          <ac:chgData name="Wenwen Zhang" userId="9dd81366-5d6f-445a-b031-6ea562624431" providerId="ADAL" clId="{D6FBF965-026B-43DA-A554-C6861A0A35E4}" dt="2023-02-01T20:37:38.144" v="54108"/>
          <ac:spMkLst>
            <pc:docMk/>
            <pc:sldMk cId="2167517715" sldId="2134804372"/>
            <ac:spMk id="127" creationId="{566A58B5-28D3-5910-F4CB-9F1FEC648D92}"/>
          </ac:spMkLst>
        </pc:spChg>
        <pc:spChg chg="del">
          <ac:chgData name="Wenwen Zhang" userId="9dd81366-5d6f-445a-b031-6ea562624431" providerId="ADAL" clId="{D6FBF965-026B-43DA-A554-C6861A0A35E4}" dt="2023-02-01T20:37:38.143" v="54105"/>
          <ac:spMkLst>
            <pc:docMk/>
            <pc:sldMk cId="2167517715" sldId="2134804372"/>
            <ac:spMk id="128" creationId="{B5CA01F5-46F3-9590-87D5-6B0254C998BE}"/>
          </ac:spMkLst>
        </pc:spChg>
        <pc:spChg chg="add del mod modVis">
          <ac:chgData name="Wenwen Zhang" userId="9dd81366-5d6f-445a-b031-6ea562624431" providerId="ADAL" clId="{D6FBF965-026B-43DA-A554-C6861A0A35E4}" dt="2023-02-01T20:46:44.946" v="61032"/>
          <ac:spMkLst>
            <pc:docMk/>
            <pc:sldMk cId="2167517715" sldId="2134804372"/>
            <ac:spMk id="129" creationId="{7FF6C1A5-958E-D6BD-A70A-52952A4A8C81}"/>
          </ac:spMkLst>
        </pc:spChg>
        <pc:spChg chg="add del mod modVis">
          <ac:chgData name="Wenwen Zhang" userId="9dd81366-5d6f-445a-b031-6ea562624431" providerId="ADAL" clId="{D6FBF965-026B-43DA-A554-C6861A0A35E4}" dt="2023-02-02T10:55:36.096" v="115542"/>
          <ac:spMkLst>
            <pc:docMk/>
            <pc:sldMk cId="2167517715" sldId="2134804372"/>
            <ac:spMk id="129" creationId="{8D4973F7-5F4D-030A-7F3E-94D3EBCE90BE}"/>
          </ac:spMkLst>
        </pc:spChg>
        <pc:spChg chg="add del mod modVis">
          <ac:chgData name="Wenwen Zhang" userId="9dd81366-5d6f-445a-b031-6ea562624431" providerId="ADAL" clId="{D6FBF965-026B-43DA-A554-C6861A0A35E4}" dt="2023-02-01T20:47:44.929" v="61479"/>
          <ac:spMkLst>
            <pc:docMk/>
            <pc:sldMk cId="2167517715" sldId="2134804372"/>
            <ac:spMk id="131" creationId="{BACE98F9-723D-ECC0-66ED-4DCF26EF53C4}"/>
          </ac:spMkLst>
        </pc:spChg>
        <pc:spChg chg="add del mod modVis">
          <ac:chgData name="Wenwen Zhang" userId="9dd81366-5d6f-445a-b031-6ea562624431" providerId="ADAL" clId="{D6FBF965-026B-43DA-A554-C6861A0A35E4}" dt="2023-02-02T10:55:38.228" v="115634"/>
          <ac:spMkLst>
            <pc:docMk/>
            <pc:sldMk cId="2167517715" sldId="2134804372"/>
            <ac:spMk id="131" creationId="{C262532E-DD98-EBE6-19D4-24DD73380FA7}"/>
          </ac:spMkLst>
        </pc:spChg>
        <pc:spChg chg="add mod replST">
          <ac:chgData name="Wenwen Zhang" userId="9dd81366-5d6f-445a-b031-6ea562624431" providerId="ADAL" clId="{D6FBF965-026B-43DA-A554-C6861A0A35E4}" dt="2023-02-02T11:49:36.341" v="120459"/>
          <ac:spMkLst>
            <pc:docMk/>
            <pc:sldMk cId="2167517715" sldId="2134804372"/>
            <ac:spMk id="133" creationId="{88E9AE5E-4CF5-EF18-3403-12B61463B025}"/>
          </ac:spMkLst>
        </pc:spChg>
        <pc:spChg chg="add del mod modVis">
          <ac:chgData name="Wenwen Zhang" userId="9dd81366-5d6f-445a-b031-6ea562624431" providerId="ADAL" clId="{D6FBF965-026B-43DA-A554-C6861A0A35E4}" dt="2023-02-02T10:56:58.254" v="115761"/>
          <ac:spMkLst>
            <pc:docMk/>
            <pc:sldMk cId="2167517715" sldId="2134804372"/>
            <ac:spMk id="134" creationId="{157B28EB-776C-C6FB-14EF-59E14D3EE1DC}"/>
          </ac:spMkLst>
        </pc:spChg>
        <pc:spChg chg="add del mod modVis">
          <ac:chgData name="Wenwen Zhang" userId="9dd81366-5d6f-445a-b031-6ea562624431" providerId="ADAL" clId="{D6FBF965-026B-43DA-A554-C6861A0A35E4}" dt="2023-02-01T20:47:49.394" v="61837"/>
          <ac:spMkLst>
            <pc:docMk/>
            <pc:sldMk cId="2167517715" sldId="2134804372"/>
            <ac:spMk id="134" creationId="{AB12EC66-C610-9F45-34B2-CEAAA48C37DB}"/>
          </ac:spMkLst>
        </pc:spChg>
        <pc:spChg chg="add mod replST">
          <ac:chgData name="Wenwen Zhang" userId="9dd81366-5d6f-445a-b031-6ea562624431" providerId="ADAL" clId="{D6FBF965-026B-43DA-A554-C6861A0A35E4}" dt="2023-02-02T11:49:36.358" v="120477"/>
          <ac:spMkLst>
            <pc:docMk/>
            <pc:sldMk cId="2167517715" sldId="2134804372"/>
            <ac:spMk id="136" creationId="{0D01EFCC-03FE-B6F2-BF07-5AE338505F6D}"/>
          </ac:spMkLst>
        </pc:spChg>
        <pc:spChg chg="add del mod modVis">
          <ac:chgData name="Wenwen Zhang" userId="9dd81366-5d6f-445a-b031-6ea562624431" providerId="ADAL" clId="{D6FBF965-026B-43DA-A554-C6861A0A35E4}" dt="2023-02-01T20:48:03.788" v="62137"/>
          <ac:spMkLst>
            <pc:docMk/>
            <pc:sldMk cId="2167517715" sldId="2134804372"/>
            <ac:spMk id="136" creationId="{AFD90DE3-F877-E802-F600-6EE38D38FFD8}"/>
          </ac:spMkLst>
        </pc:spChg>
        <pc:spChg chg="add del mod modVis">
          <ac:chgData name="Wenwen Zhang" userId="9dd81366-5d6f-445a-b031-6ea562624431" providerId="ADAL" clId="{D6FBF965-026B-43DA-A554-C6861A0A35E4}" dt="2023-02-02T10:57:00.031" v="115911"/>
          <ac:spMkLst>
            <pc:docMk/>
            <pc:sldMk cId="2167517715" sldId="2134804372"/>
            <ac:spMk id="137" creationId="{F0D088E2-1D5A-4BF7-42C0-E393AB7BA3AD}"/>
          </ac:spMkLst>
        </pc:spChg>
        <pc:spChg chg="add del mod modVis">
          <ac:chgData name="Wenwen Zhang" userId="9dd81366-5d6f-445a-b031-6ea562624431" providerId="ADAL" clId="{D6FBF965-026B-43DA-A554-C6861A0A35E4}" dt="2023-02-01T20:48:11.676" v="62389"/>
          <ac:spMkLst>
            <pc:docMk/>
            <pc:sldMk cId="2167517715" sldId="2134804372"/>
            <ac:spMk id="138" creationId="{9C18F18E-0C94-3E4B-3657-3C3C1DA3C2A6}"/>
          </ac:spMkLst>
        </pc:spChg>
        <pc:spChg chg="add mod replST">
          <ac:chgData name="Wenwen Zhang" userId="9dd81366-5d6f-445a-b031-6ea562624431" providerId="ADAL" clId="{D6FBF965-026B-43DA-A554-C6861A0A35E4}" dt="2023-02-02T11:49:36.341" v="120460"/>
          <ac:spMkLst>
            <pc:docMk/>
            <pc:sldMk cId="2167517715" sldId="2134804372"/>
            <ac:spMk id="139" creationId="{96DB64E7-7450-5BAA-7DCA-6F75AE12EF02}"/>
          </ac:spMkLst>
        </pc:spChg>
        <pc:spChg chg="add mod ord replST">
          <ac:chgData name="Wenwen Zhang" userId="9dd81366-5d6f-445a-b031-6ea562624431" providerId="ADAL" clId="{D6FBF965-026B-43DA-A554-C6861A0A35E4}" dt="2023-02-02T11:49:36.357" v="120473"/>
          <ac:spMkLst>
            <pc:docMk/>
            <pc:sldMk cId="2167517715" sldId="2134804372"/>
            <ac:spMk id="140" creationId="{34971919-A88D-CAFA-0B00-B4A881C38561}"/>
          </ac:spMkLst>
        </pc:spChg>
        <pc:spChg chg="add del mod modVis">
          <ac:chgData name="Wenwen Zhang" userId="9dd81366-5d6f-445a-b031-6ea562624431" providerId="ADAL" clId="{D6FBF965-026B-43DA-A554-C6861A0A35E4}" dt="2023-02-02T10:57:03.970" v="116032"/>
          <ac:spMkLst>
            <pc:docMk/>
            <pc:sldMk cId="2167517715" sldId="2134804372"/>
            <ac:spMk id="141" creationId="{114249DE-C089-8D6D-C003-ED34EF24B99D}"/>
          </ac:spMkLst>
        </pc:spChg>
        <pc:spChg chg="add del mod modVis">
          <ac:chgData name="Wenwen Zhang" userId="9dd81366-5d6f-445a-b031-6ea562624431" providerId="ADAL" clId="{D6FBF965-026B-43DA-A554-C6861A0A35E4}" dt="2023-02-01T20:48:14.247" v="62546"/>
          <ac:spMkLst>
            <pc:docMk/>
            <pc:sldMk cId="2167517715" sldId="2134804372"/>
            <ac:spMk id="141" creationId="{FB2CF6B9-D53B-2431-B916-79D1FCC208C1}"/>
          </ac:spMkLst>
        </pc:spChg>
        <pc:spChg chg="add del mod modVis">
          <ac:chgData name="Wenwen Zhang" userId="9dd81366-5d6f-445a-b031-6ea562624431" providerId="ADAL" clId="{D6FBF965-026B-43DA-A554-C6861A0A35E4}" dt="2023-02-01T20:48:16.079" v="62705"/>
          <ac:spMkLst>
            <pc:docMk/>
            <pc:sldMk cId="2167517715" sldId="2134804372"/>
            <ac:spMk id="143" creationId="{04F9B153-6559-E1C2-D27C-CE0BE1E2BF7D}"/>
          </ac:spMkLst>
        </pc:spChg>
        <pc:spChg chg="add del mod modVis">
          <ac:chgData name="Wenwen Zhang" userId="9dd81366-5d6f-445a-b031-6ea562624431" providerId="ADAL" clId="{D6FBF965-026B-43DA-A554-C6861A0A35E4}" dt="2023-02-02T10:57:16.009" v="116129"/>
          <ac:spMkLst>
            <pc:docMk/>
            <pc:sldMk cId="2167517715" sldId="2134804372"/>
            <ac:spMk id="143" creationId="{B5664B93-1BB3-816D-5200-357EC5E733E2}"/>
          </ac:spMkLst>
        </pc:spChg>
        <pc:spChg chg="add del mod modVis">
          <ac:chgData name="Wenwen Zhang" userId="9dd81366-5d6f-445a-b031-6ea562624431" providerId="ADAL" clId="{D6FBF965-026B-43DA-A554-C6861A0A35E4}" dt="2023-02-02T10:57:19.730" v="116226"/>
          <ac:spMkLst>
            <pc:docMk/>
            <pc:sldMk cId="2167517715" sldId="2134804372"/>
            <ac:spMk id="145" creationId="{3960B7FA-5618-E551-F164-B62731723696}"/>
          </ac:spMkLst>
        </pc:spChg>
        <pc:spChg chg="add del mod modVis">
          <ac:chgData name="Wenwen Zhang" userId="9dd81366-5d6f-445a-b031-6ea562624431" providerId="ADAL" clId="{D6FBF965-026B-43DA-A554-C6861A0A35E4}" dt="2023-02-01T20:48:16.792" v="62859"/>
          <ac:spMkLst>
            <pc:docMk/>
            <pc:sldMk cId="2167517715" sldId="2134804372"/>
            <ac:spMk id="145" creationId="{D396AB2E-C1A6-2146-87F2-86A34D5D8F26}"/>
          </ac:spMkLst>
        </pc:spChg>
        <pc:spChg chg="add del mod modVis">
          <ac:chgData name="Wenwen Zhang" userId="9dd81366-5d6f-445a-b031-6ea562624431" providerId="ADAL" clId="{D6FBF965-026B-43DA-A554-C6861A0A35E4}" dt="2023-02-01T20:48:54.541" v="63231"/>
          <ac:spMkLst>
            <pc:docMk/>
            <pc:sldMk cId="2167517715" sldId="2134804372"/>
            <ac:spMk id="147" creationId="{56F4407F-73C9-7C41-2771-3A833162A312}"/>
          </ac:spMkLst>
        </pc:spChg>
        <pc:spChg chg="add del mod modVis">
          <ac:chgData name="Wenwen Zhang" userId="9dd81366-5d6f-445a-b031-6ea562624431" providerId="ADAL" clId="{D6FBF965-026B-43DA-A554-C6861A0A35E4}" dt="2023-02-02T10:57:22.403" v="116323"/>
          <ac:spMkLst>
            <pc:docMk/>
            <pc:sldMk cId="2167517715" sldId="2134804372"/>
            <ac:spMk id="147" creationId="{E8DB5608-2C56-18C6-CF71-BE3C485725C3}"/>
          </ac:spMkLst>
        </pc:spChg>
        <pc:spChg chg="add del mod ord replST">
          <ac:chgData name="Wenwen Zhang" userId="9dd81366-5d6f-445a-b031-6ea562624431" providerId="ADAL" clId="{D6FBF965-026B-43DA-A554-C6861A0A35E4}" dt="2023-02-01T22:11:16.715" v="97575"/>
          <ac:spMkLst>
            <pc:docMk/>
            <pc:sldMk cId="2167517715" sldId="2134804372"/>
            <ac:spMk id="148" creationId="{96DB64E7-7450-5BAA-7DCA-6F75AE12EF02}"/>
          </ac:spMkLst>
        </pc:spChg>
        <pc:spChg chg="add del mod modVis">
          <ac:chgData name="Wenwen Zhang" userId="9dd81366-5d6f-445a-b031-6ea562624431" providerId="ADAL" clId="{D6FBF965-026B-43DA-A554-C6861A0A35E4}" dt="2023-02-02T10:57:37.359" v="116421"/>
          <ac:spMkLst>
            <pc:docMk/>
            <pc:sldMk cId="2167517715" sldId="2134804372"/>
            <ac:spMk id="149" creationId="{F1897373-DA6E-9137-D148-122A92CEF69C}"/>
          </ac:spMkLst>
        </pc:spChg>
        <pc:spChg chg="add del mod modVis">
          <ac:chgData name="Wenwen Zhang" userId="9dd81366-5d6f-445a-b031-6ea562624431" providerId="ADAL" clId="{D6FBF965-026B-43DA-A554-C6861A0A35E4}" dt="2023-02-02T10:57:47.353" v="116524"/>
          <ac:spMkLst>
            <pc:docMk/>
            <pc:sldMk cId="2167517715" sldId="2134804372"/>
            <ac:spMk id="151" creationId="{A1DF597C-3216-29F1-7431-D64C49DF87C2}"/>
          </ac:spMkLst>
        </pc:spChg>
        <pc:spChg chg="add del mod modVis">
          <ac:chgData name="Wenwen Zhang" userId="9dd81366-5d6f-445a-b031-6ea562624431" providerId="ADAL" clId="{D6FBF965-026B-43DA-A554-C6861A0A35E4}" dt="2023-02-01T20:48:58.962" v="63554"/>
          <ac:spMkLst>
            <pc:docMk/>
            <pc:sldMk cId="2167517715" sldId="2134804372"/>
            <ac:spMk id="153" creationId="{076DE4F5-A050-ECC3-BAA5-E268755FB3DA}"/>
          </ac:spMkLst>
        </pc:spChg>
        <pc:spChg chg="add del mod modVis">
          <ac:chgData name="Wenwen Zhang" userId="9dd81366-5d6f-445a-b031-6ea562624431" providerId="ADAL" clId="{D6FBF965-026B-43DA-A554-C6861A0A35E4}" dt="2023-02-02T10:58:17.671" v="116784"/>
          <ac:spMkLst>
            <pc:docMk/>
            <pc:sldMk cId="2167517715" sldId="2134804372"/>
            <ac:spMk id="153" creationId="{2DCEC7EB-AE05-FB39-F0CF-BFF20DCA8FD8}"/>
          </ac:spMkLst>
        </pc:spChg>
        <pc:spChg chg="add del mod ord replST">
          <ac:chgData name="Wenwen Zhang" userId="9dd81366-5d6f-445a-b031-6ea562624431" providerId="ADAL" clId="{D6FBF965-026B-43DA-A554-C6861A0A35E4}" dt="2023-02-02T11:49:36.341" v="120463"/>
          <ac:spMkLst>
            <pc:docMk/>
            <pc:sldMk cId="2167517715" sldId="2134804372"/>
            <ac:spMk id="154" creationId="{96DB64E7-7450-5BAA-7DCA-6F75AE12EF02}"/>
          </ac:spMkLst>
        </pc:spChg>
        <pc:spChg chg="add del mod modVis">
          <ac:chgData name="Wenwen Zhang" userId="9dd81366-5d6f-445a-b031-6ea562624431" providerId="ADAL" clId="{D6FBF965-026B-43DA-A554-C6861A0A35E4}" dt="2023-02-02T10:58:20.846" v="117053"/>
          <ac:spMkLst>
            <pc:docMk/>
            <pc:sldMk cId="2167517715" sldId="2134804372"/>
            <ac:spMk id="159" creationId="{1AAE68D3-E548-F0FA-9C2B-EDE3C6E46D53}"/>
          </ac:spMkLst>
        </pc:spChg>
        <pc:spChg chg="add del mod modVis">
          <ac:chgData name="Wenwen Zhang" userId="9dd81366-5d6f-445a-b031-6ea562624431" providerId="ADAL" clId="{D6FBF965-026B-43DA-A554-C6861A0A35E4}" dt="2023-02-01T20:49:48.450" v="63746"/>
          <ac:spMkLst>
            <pc:docMk/>
            <pc:sldMk cId="2167517715" sldId="2134804372"/>
            <ac:spMk id="159" creationId="{D0BE3C70-A5B2-3AA0-EEE6-75EE4AD8016B}"/>
          </ac:spMkLst>
        </pc:spChg>
        <pc:spChg chg="add mod ord replST">
          <ac:chgData name="Wenwen Zhang" userId="9dd81366-5d6f-445a-b031-6ea562624431" providerId="ADAL" clId="{D6FBF965-026B-43DA-A554-C6861A0A35E4}" dt="2023-02-02T11:49:36.341" v="120465"/>
          <ac:spMkLst>
            <pc:docMk/>
            <pc:sldMk cId="2167517715" sldId="2134804372"/>
            <ac:spMk id="160" creationId="{96DB64E7-7450-5BAA-7DCA-6F75AE12EF02}"/>
          </ac:spMkLst>
        </pc:spChg>
        <pc:spChg chg="add del mod modVis">
          <ac:chgData name="Wenwen Zhang" userId="9dd81366-5d6f-445a-b031-6ea562624431" providerId="ADAL" clId="{D6FBF965-026B-43DA-A554-C6861A0A35E4}" dt="2023-02-01T20:49:55.961" v="63938"/>
          <ac:spMkLst>
            <pc:docMk/>
            <pc:sldMk cId="2167517715" sldId="2134804372"/>
            <ac:spMk id="161" creationId="{FCE63455-83CE-92EE-CF38-78C34D283991}"/>
          </ac:spMkLst>
        </pc:spChg>
        <pc:spChg chg="add del mod modVis">
          <ac:chgData name="Wenwen Zhang" userId="9dd81366-5d6f-445a-b031-6ea562624431" providerId="ADAL" clId="{D6FBF965-026B-43DA-A554-C6861A0A35E4}" dt="2023-02-01T20:50:11.252" v="64130"/>
          <ac:spMkLst>
            <pc:docMk/>
            <pc:sldMk cId="2167517715" sldId="2134804372"/>
            <ac:spMk id="163" creationId="{A1307CCA-372F-5D9F-4AD2-8496270375F6}"/>
          </ac:spMkLst>
        </pc:spChg>
        <pc:spChg chg="add del mod modVis">
          <ac:chgData name="Wenwen Zhang" userId="9dd81366-5d6f-445a-b031-6ea562624431" providerId="ADAL" clId="{D6FBF965-026B-43DA-A554-C6861A0A35E4}" dt="2023-02-02T10:58:23.620" v="117331"/>
          <ac:spMkLst>
            <pc:docMk/>
            <pc:sldMk cId="2167517715" sldId="2134804372"/>
            <ac:spMk id="165" creationId="{6F779297-E5FD-2CDA-04A6-2CA1D0D0DAB8}"/>
          </ac:spMkLst>
        </pc:spChg>
        <pc:spChg chg="add del mod modVis">
          <ac:chgData name="Wenwen Zhang" userId="9dd81366-5d6f-445a-b031-6ea562624431" providerId="ADAL" clId="{D6FBF965-026B-43DA-A554-C6861A0A35E4}" dt="2023-02-01T20:50:21.936" v="64322"/>
          <ac:spMkLst>
            <pc:docMk/>
            <pc:sldMk cId="2167517715" sldId="2134804372"/>
            <ac:spMk id="165" creationId="{F5AA4ED2-0D3F-8200-0BE9-45216F9CC76B}"/>
          </ac:spMkLst>
        </pc:spChg>
        <pc:spChg chg="add del mod ord replST">
          <ac:chgData name="Wenwen Zhang" userId="9dd81366-5d6f-445a-b031-6ea562624431" providerId="ADAL" clId="{D6FBF965-026B-43DA-A554-C6861A0A35E4}" dt="2023-02-02T11:49:27.486" v="120190"/>
          <ac:spMkLst>
            <pc:docMk/>
            <pc:sldMk cId="2167517715" sldId="2134804372"/>
            <ac:spMk id="166" creationId="{96DB64E7-7450-5BAA-7DCA-6F75AE12EF02}"/>
          </ac:spMkLst>
        </pc:spChg>
        <pc:spChg chg="add del mod modVis">
          <ac:chgData name="Wenwen Zhang" userId="9dd81366-5d6f-445a-b031-6ea562624431" providerId="ADAL" clId="{D6FBF965-026B-43DA-A554-C6861A0A35E4}" dt="2023-02-01T22:03:40.734" v="92570"/>
          <ac:spMkLst>
            <pc:docMk/>
            <pc:sldMk cId="2167517715" sldId="2134804372"/>
            <ac:spMk id="167" creationId="{A530B778-D4FC-6CB4-C48A-EA493F06A37D}"/>
          </ac:spMkLst>
        </pc:spChg>
        <pc:spChg chg="add del mod modVis">
          <ac:chgData name="Wenwen Zhang" userId="9dd81366-5d6f-445a-b031-6ea562624431" providerId="ADAL" clId="{D6FBF965-026B-43DA-A554-C6861A0A35E4}" dt="2023-02-02T11:25:45.612" v="117672"/>
          <ac:spMkLst>
            <pc:docMk/>
            <pc:sldMk cId="2167517715" sldId="2134804372"/>
            <ac:spMk id="171" creationId="{A2472727-DBD9-5DAD-CD23-89554D2936F5}"/>
          </ac:spMkLst>
        </pc:spChg>
        <pc:spChg chg="add del mod modVis">
          <ac:chgData name="Wenwen Zhang" userId="9dd81366-5d6f-445a-b031-6ea562624431" providerId="ADAL" clId="{D6FBF965-026B-43DA-A554-C6861A0A35E4}" dt="2023-02-02T11:49:27.550" v="120301"/>
          <ac:spMkLst>
            <pc:docMk/>
            <pc:sldMk cId="2167517715" sldId="2134804372"/>
            <ac:spMk id="173" creationId="{4ED126BD-2F07-7A14-8A0A-5B960219E10B}"/>
          </ac:spMkLst>
        </pc:spChg>
        <pc:spChg chg="add del mod modVis">
          <ac:chgData name="Wenwen Zhang" userId="9dd81366-5d6f-445a-b031-6ea562624431" providerId="ADAL" clId="{D6FBF965-026B-43DA-A554-C6861A0A35E4}" dt="2023-02-02T11:49:36.359" v="120481"/>
          <ac:spMkLst>
            <pc:docMk/>
            <pc:sldMk cId="2167517715" sldId="2134804372"/>
            <ac:spMk id="175" creationId="{2B517188-445B-06C5-C659-28973CECFDDB}"/>
          </ac:spMkLst>
        </pc:spChg>
        <pc:spChg chg="add del mod replST">
          <ac:chgData name="Wenwen Zhang" userId="9dd81366-5d6f-445a-b031-6ea562624431" providerId="ADAL" clId="{D6FBF965-026B-43DA-A554-C6861A0A35E4}" dt="2023-02-02T10:54:04.906" v="114863"/>
          <ac:spMkLst>
            <pc:docMk/>
            <pc:sldMk cId="2167517715" sldId="2134804372"/>
            <ac:spMk id="323" creationId="{6F484013-253E-E581-03A0-B4028D160D18}"/>
          </ac:spMkLst>
        </pc:spChg>
        <pc:spChg chg="add del mod replST">
          <ac:chgData name="Wenwen Zhang" userId="9dd81366-5d6f-445a-b031-6ea562624431" providerId="ADAL" clId="{D6FBF965-026B-43DA-A554-C6861A0A35E4}" dt="2023-02-02T10:54:04.908" v="114870"/>
          <ac:spMkLst>
            <pc:docMk/>
            <pc:sldMk cId="2167517715" sldId="2134804372"/>
            <ac:spMk id="324" creationId="{965931EA-BDF3-56E9-E865-7462ABBCF3B5}"/>
          </ac:spMkLst>
        </pc:spChg>
        <pc:spChg chg="add del mod replST">
          <ac:chgData name="Wenwen Zhang" userId="9dd81366-5d6f-445a-b031-6ea562624431" providerId="ADAL" clId="{D6FBF965-026B-43DA-A554-C6861A0A35E4}" dt="2023-02-02T10:54:04.906" v="114862"/>
          <ac:spMkLst>
            <pc:docMk/>
            <pc:sldMk cId="2167517715" sldId="2134804372"/>
            <ac:spMk id="325" creationId="{0C09649D-DD27-AFDE-8348-477F6996DF7A}"/>
          </ac:spMkLst>
        </pc:spChg>
        <pc:spChg chg="add del mod replST">
          <ac:chgData name="Wenwen Zhang" userId="9dd81366-5d6f-445a-b031-6ea562624431" providerId="ADAL" clId="{D6FBF965-026B-43DA-A554-C6861A0A35E4}" dt="2023-02-02T08:19:07.699" v="106595"/>
          <ac:spMkLst>
            <pc:docMk/>
            <pc:sldMk cId="2167517715" sldId="2134804372"/>
            <ac:spMk id="326" creationId="{A14CAEC3-9EA7-74E5-BF35-4DF83FCD08EF}"/>
          </ac:spMkLst>
        </pc:spChg>
        <pc:spChg chg="add del mod replST">
          <ac:chgData name="Wenwen Zhang" userId="9dd81366-5d6f-445a-b031-6ea562624431" providerId="ADAL" clId="{D6FBF965-026B-43DA-A554-C6861A0A35E4}" dt="2023-02-02T08:19:03.646" v="106144"/>
          <ac:spMkLst>
            <pc:docMk/>
            <pc:sldMk cId="2167517715" sldId="2134804372"/>
            <ac:spMk id="327" creationId="{6F944439-CDCE-4BBF-D336-C485A77F0D16}"/>
          </ac:spMkLst>
        </pc:spChg>
        <pc:spChg chg="add del mod ord replST">
          <ac:chgData name="Wenwen Zhang" userId="9dd81366-5d6f-445a-b031-6ea562624431" providerId="ADAL" clId="{D6FBF965-026B-43DA-A554-C6861A0A35E4}" dt="2023-02-02T08:19:07.698" v="106594"/>
          <ac:spMkLst>
            <pc:docMk/>
            <pc:sldMk cId="2167517715" sldId="2134804372"/>
            <ac:spMk id="328" creationId="{7192589A-3AE1-B4E5-3E9D-DD7C1DDAC7B9}"/>
          </ac:spMkLst>
        </pc:spChg>
        <pc:spChg chg="add del mod ord replST">
          <ac:chgData name="Wenwen Zhang" userId="9dd81366-5d6f-445a-b031-6ea562624431" providerId="ADAL" clId="{D6FBF965-026B-43DA-A554-C6861A0A35E4}" dt="2023-02-01T22:04:07.922" v="93777"/>
          <ac:spMkLst>
            <pc:docMk/>
            <pc:sldMk cId="2167517715" sldId="2134804372"/>
            <ac:spMk id="329" creationId="{366851DD-3458-207D-D08A-038A4DFDA825}"/>
          </ac:spMkLst>
        </pc:spChg>
        <pc:spChg chg="add del mod ord replST">
          <ac:chgData name="Wenwen Zhang" userId="9dd81366-5d6f-445a-b031-6ea562624431" providerId="ADAL" clId="{D6FBF965-026B-43DA-A554-C6861A0A35E4}" dt="2023-02-02T08:19:03.645" v="106143"/>
          <ac:spMkLst>
            <pc:docMk/>
            <pc:sldMk cId="2167517715" sldId="2134804372"/>
            <ac:spMk id="330" creationId="{E19C9552-0C8E-5FE4-0916-643B18224BC6}"/>
          </ac:spMkLst>
        </pc:spChg>
        <pc:spChg chg="add del mod ord replST">
          <ac:chgData name="Wenwen Zhang" userId="9dd81366-5d6f-445a-b031-6ea562624431" providerId="ADAL" clId="{D6FBF965-026B-43DA-A554-C6861A0A35E4}" dt="2023-02-01T22:04:07.925" v="93785"/>
          <ac:spMkLst>
            <pc:docMk/>
            <pc:sldMk cId="2167517715" sldId="2134804372"/>
            <ac:spMk id="331" creationId="{5C8CA2F7-8CDE-9E51-1237-BCC0D565B8E8}"/>
          </ac:spMkLst>
        </pc:spChg>
        <pc:spChg chg="add del mod ord replST">
          <ac:chgData name="Wenwen Zhang" userId="9dd81366-5d6f-445a-b031-6ea562624431" providerId="ADAL" clId="{D6FBF965-026B-43DA-A554-C6861A0A35E4}" dt="2023-02-02T10:54:04.905" v="114859"/>
          <ac:spMkLst>
            <pc:docMk/>
            <pc:sldMk cId="2167517715" sldId="2134804372"/>
            <ac:spMk id="332" creationId="{26669B57-55F1-52B5-6A63-F528B39740F2}"/>
          </ac:spMkLst>
        </pc:spChg>
        <pc:spChg chg="add del mod ord replST">
          <ac:chgData name="Wenwen Zhang" userId="9dd81366-5d6f-445a-b031-6ea562624431" providerId="ADAL" clId="{D6FBF965-026B-43DA-A554-C6861A0A35E4}" dt="2023-02-01T22:04:07.927" v="93793"/>
          <ac:spMkLst>
            <pc:docMk/>
            <pc:sldMk cId="2167517715" sldId="2134804372"/>
            <ac:spMk id="333" creationId="{51E40549-2C8C-24FA-E7D8-3AE136BD3843}"/>
          </ac:spMkLst>
        </pc:spChg>
        <pc:spChg chg="add del mod ord replST">
          <ac:chgData name="Wenwen Zhang" userId="9dd81366-5d6f-445a-b031-6ea562624431" providerId="ADAL" clId="{D6FBF965-026B-43DA-A554-C6861A0A35E4}" dt="2023-02-02T10:54:04.898" v="114851"/>
          <ac:spMkLst>
            <pc:docMk/>
            <pc:sldMk cId="2167517715" sldId="2134804372"/>
            <ac:spMk id="334" creationId="{F6E66B55-0C6C-88B9-F8D7-6B8AEA0DBD6A}"/>
          </ac:spMkLst>
        </pc:spChg>
        <pc:spChg chg="add del mod ord replST">
          <ac:chgData name="Wenwen Zhang" userId="9dd81366-5d6f-445a-b031-6ea562624431" providerId="ADAL" clId="{D6FBF965-026B-43DA-A554-C6861A0A35E4}" dt="2023-02-01T22:04:07.929" v="93801"/>
          <ac:spMkLst>
            <pc:docMk/>
            <pc:sldMk cId="2167517715" sldId="2134804372"/>
            <ac:spMk id="335" creationId="{755B747D-2BF9-31FE-9797-78B25B3E6641}"/>
          </ac:spMkLst>
        </pc:spChg>
        <pc:spChg chg="add del mod ord replST">
          <ac:chgData name="Wenwen Zhang" userId="9dd81366-5d6f-445a-b031-6ea562624431" providerId="ADAL" clId="{D6FBF965-026B-43DA-A554-C6861A0A35E4}" dt="2023-02-01T22:04:12.355" v="94164"/>
          <ac:spMkLst>
            <pc:docMk/>
            <pc:sldMk cId="2167517715" sldId="2134804372"/>
            <ac:spMk id="336" creationId="{F6C3B7FB-4216-8B5E-28DC-E012C62A0CCF}"/>
          </ac:spMkLst>
        </pc:spChg>
        <pc:spChg chg="add del mod ord replST">
          <ac:chgData name="Wenwen Zhang" userId="9dd81366-5d6f-445a-b031-6ea562624431" providerId="ADAL" clId="{D6FBF965-026B-43DA-A554-C6861A0A35E4}" dt="2023-02-01T22:04:07.920" v="93768"/>
          <ac:spMkLst>
            <pc:docMk/>
            <pc:sldMk cId="2167517715" sldId="2134804372"/>
            <ac:spMk id="337" creationId="{0B039A74-66AA-17D4-D4DC-6DBF6ADC9823}"/>
          </ac:spMkLst>
        </pc:spChg>
        <pc:spChg chg="add del mod ord replST">
          <ac:chgData name="Wenwen Zhang" userId="9dd81366-5d6f-445a-b031-6ea562624431" providerId="ADAL" clId="{D6FBF965-026B-43DA-A554-C6861A0A35E4}" dt="2023-02-02T10:54:04.907" v="114868"/>
          <ac:spMkLst>
            <pc:docMk/>
            <pc:sldMk cId="2167517715" sldId="2134804372"/>
            <ac:spMk id="338" creationId="{F08E1005-6A09-A50A-C9F7-85B5D8EE13C5}"/>
          </ac:spMkLst>
        </pc:spChg>
        <pc:spChg chg="add del mod ord replST">
          <ac:chgData name="Wenwen Zhang" userId="9dd81366-5d6f-445a-b031-6ea562624431" providerId="ADAL" clId="{D6FBF965-026B-43DA-A554-C6861A0A35E4}" dt="2023-02-02T10:54:04.906" v="114865"/>
          <ac:spMkLst>
            <pc:docMk/>
            <pc:sldMk cId="2167517715" sldId="2134804372"/>
            <ac:spMk id="340" creationId="{9B50B206-BED4-F3E7-3B3D-50384C21E1E9}"/>
          </ac:spMkLst>
        </pc:spChg>
        <pc:spChg chg="add del mod replST">
          <ac:chgData name="Wenwen Zhang" userId="9dd81366-5d6f-445a-b031-6ea562624431" providerId="ADAL" clId="{D6FBF965-026B-43DA-A554-C6861A0A35E4}" dt="2023-02-02T10:54:04.907" v="114869"/>
          <ac:spMkLst>
            <pc:docMk/>
            <pc:sldMk cId="2167517715" sldId="2134804372"/>
            <ac:spMk id="341" creationId="{A3C23107-4FBA-6836-F510-254674941C0B}"/>
          </ac:spMkLst>
        </pc:spChg>
        <pc:spChg chg="add del mod replST">
          <ac:chgData name="Wenwen Zhang" userId="9dd81366-5d6f-445a-b031-6ea562624431" providerId="ADAL" clId="{D6FBF965-026B-43DA-A554-C6861A0A35E4}" dt="2023-02-01T22:04:07.921" v="93769"/>
          <ac:spMkLst>
            <pc:docMk/>
            <pc:sldMk cId="2167517715" sldId="2134804372"/>
            <ac:spMk id="342" creationId="{50DB6A7C-7D07-BF25-9163-F2AD9AC74A69}"/>
          </ac:spMkLst>
        </pc:spChg>
        <pc:spChg chg="add del mod replST">
          <ac:chgData name="Wenwen Zhang" userId="9dd81366-5d6f-445a-b031-6ea562624431" providerId="ADAL" clId="{D6FBF965-026B-43DA-A554-C6861A0A35E4}" dt="2023-02-01T22:04:12.355" v="94165"/>
          <ac:spMkLst>
            <pc:docMk/>
            <pc:sldMk cId="2167517715" sldId="2134804372"/>
            <ac:spMk id="343" creationId="{5EFA1943-9369-5199-DF8F-C4C20FF1CB3F}"/>
          </ac:spMkLst>
        </pc:spChg>
        <pc:spChg chg="add del mod replST">
          <ac:chgData name="Wenwen Zhang" userId="9dd81366-5d6f-445a-b031-6ea562624431" providerId="ADAL" clId="{D6FBF965-026B-43DA-A554-C6861A0A35E4}" dt="2023-02-02T10:54:04.906" v="114866"/>
          <ac:spMkLst>
            <pc:docMk/>
            <pc:sldMk cId="2167517715" sldId="2134804372"/>
            <ac:spMk id="344" creationId="{DC40C3A7-862D-8B2F-C23C-5D68F58F9162}"/>
          </ac:spMkLst>
        </pc:spChg>
        <pc:spChg chg="add del mod modVis">
          <ac:chgData name="Wenwen Zhang" userId="9dd81366-5d6f-445a-b031-6ea562624431" providerId="ADAL" clId="{D6FBF965-026B-43DA-A554-C6861A0A35E4}" dt="2023-02-01T22:03:52.038" v="93764"/>
          <ac:spMkLst>
            <pc:docMk/>
            <pc:sldMk cId="2167517715" sldId="2134804372"/>
            <ac:spMk id="345" creationId="{A9D9C4DC-7D85-E409-EABF-8A77FC4251CA}"/>
          </ac:spMkLst>
        </pc:spChg>
        <pc:spChg chg="add del mod modVis">
          <ac:chgData name="Wenwen Zhang" userId="9dd81366-5d6f-445a-b031-6ea562624431" providerId="ADAL" clId="{D6FBF965-026B-43DA-A554-C6861A0A35E4}" dt="2023-02-01T22:04:08.055" v="94160"/>
          <ac:spMkLst>
            <pc:docMk/>
            <pc:sldMk cId="2167517715" sldId="2134804372"/>
            <ac:spMk id="347" creationId="{969EDDA4-5D55-D7E9-DF19-CD9B669041DA}"/>
          </ac:spMkLst>
        </pc:spChg>
        <pc:spChg chg="add del mod modVis">
          <ac:chgData name="Wenwen Zhang" userId="9dd81366-5d6f-445a-b031-6ea562624431" providerId="ADAL" clId="{D6FBF965-026B-43DA-A554-C6861A0A35E4}" dt="2023-02-01T22:04:12.487" v="94491"/>
          <ac:spMkLst>
            <pc:docMk/>
            <pc:sldMk cId="2167517715" sldId="2134804372"/>
            <ac:spMk id="349" creationId="{4EFD7692-39E1-DE5C-4537-166BBDBAB3CE}"/>
          </ac:spMkLst>
        </pc:spChg>
        <pc:spChg chg="add del mod modVis">
          <ac:chgData name="Wenwen Zhang" userId="9dd81366-5d6f-445a-b031-6ea562624431" providerId="ADAL" clId="{D6FBF965-026B-43DA-A554-C6861A0A35E4}" dt="2023-02-01T22:04:18.833" v="94728"/>
          <ac:spMkLst>
            <pc:docMk/>
            <pc:sldMk cId="2167517715" sldId="2134804372"/>
            <ac:spMk id="351" creationId="{524F8E15-7CCC-7EC9-6D4E-C2F6243B2898}"/>
          </ac:spMkLst>
        </pc:spChg>
        <pc:spChg chg="add del mod modVis">
          <ac:chgData name="Wenwen Zhang" userId="9dd81366-5d6f-445a-b031-6ea562624431" providerId="ADAL" clId="{D6FBF965-026B-43DA-A554-C6861A0A35E4}" dt="2023-02-01T22:04:23.430" v="94965"/>
          <ac:spMkLst>
            <pc:docMk/>
            <pc:sldMk cId="2167517715" sldId="2134804372"/>
            <ac:spMk id="353" creationId="{8144A59B-49CE-6357-E4E1-3F285C215F1B}"/>
          </ac:spMkLst>
        </pc:spChg>
        <pc:spChg chg="add del mod modVis">
          <ac:chgData name="Wenwen Zhang" userId="9dd81366-5d6f-445a-b031-6ea562624431" providerId="ADAL" clId="{D6FBF965-026B-43DA-A554-C6861A0A35E4}" dt="2023-02-01T22:07:16.078" v="95192"/>
          <ac:spMkLst>
            <pc:docMk/>
            <pc:sldMk cId="2167517715" sldId="2134804372"/>
            <ac:spMk id="355" creationId="{F748C0D5-6775-98CD-4CC8-3802E4EA0EAA}"/>
          </ac:spMkLst>
        </pc:spChg>
        <pc:spChg chg="add del mod modVis">
          <ac:chgData name="Wenwen Zhang" userId="9dd81366-5d6f-445a-b031-6ea562624431" providerId="ADAL" clId="{D6FBF965-026B-43DA-A554-C6861A0A35E4}" dt="2023-02-01T22:07:33.105" v="95456"/>
          <ac:spMkLst>
            <pc:docMk/>
            <pc:sldMk cId="2167517715" sldId="2134804372"/>
            <ac:spMk id="357" creationId="{FD6EC4E3-69EB-CA24-5FF9-9785441BCC7E}"/>
          </ac:spMkLst>
        </pc:spChg>
        <pc:spChg chg="add del mod modVis">
          <ac:chgData name="Wenwen Zhang" userId="9dd81366-5d6f-445a-b031-6ea562624431" providerId="ADAL" clId="{D6FBF965-026B-43DA-A554-C6861A0A35E4}" dt="2023-02-01T22:08:23.713" v="95732"/>
          <ac:spMkLst>
            <pc:docMk/>
            <pc:sldMk cId="2167517715" sldId="2134804372"/>
            <ac:spMk id="359" creationId="{15D0291D-50EB-E4A7-8919-6786C8148457}"/>
          </ac:spMkLst>
        </pc:spChg>
        <pc:spChg chg="add del mod modVis">
          <ac:chgData name="Wenwen Zhang" userId="9dd81366-5d6f-445a-b031-6ea562624431" providerId="ADAL" clId="{D6FBF965-026B-43DA-A554-C6861A0A35E4}" dt="2023-02-01T22:08:32.566" v="95996"/>
          <ac:spMkLst>
            <pc:docMk/>
            <pc:sldMk cId="2167517715" sldId="2134804372"/>
            <ac:spMk id="361" creationId="{88764124-5B2B-6810-03BB-3B55EF601BA9}"/>
          </ac:spMkLst>
        </pc:spChg>
        <pc:spChg chg="add del mod modVis">
          <ac:chgData name="Wenwen Zhang" userId="9dd81366-5d6f-445a-b031-6ea562624431" providerId="ADAL" clId="{D6FBF965-026B-43DA-A554-C6861A0A35E4}" dt="2023-02-01T22:08:47.836" v="96272"/>
          <ac:spMkLst>
            <pc:docMk/>
            <pc:sldMk cId="2167517715" sldId="2134804372"/>
            <ac:spMk id="363" creationId="{624F1321-2EC2-7160-2AC0-DA5798969955}"/>
          </ac:spMkLst>
        </pc:spChg>
        <pc:spChg chg="add del mod modVis">
          <ac:chgData name="Wenwen Zhang" userId="9dd81366-5d6f-445a-b031-6ea562624431" providerId="ADAL" clId="{D6FBF965-026B-43DA-A554-C6861A0A35E4}" dt="2023-02-01T22:08:54.518" v="96536"/>
          <ac:spMkLst>
            <pc:docMk/>
            <pc:sldMk cId="2167517715" sldId="2134804372"/>
            <ac:spMk id="365" creationId="{22A17E21-DBE9-19E9-8BF1-0A9BFE71A83B}"/>
          </ac:spMkLst>
        </pc:spChg>
        <pc:spChg chg="add del mod modVis">
          <ac:chgData name="Wenwen Zhang" userId="9dd81366-5d6f-445a-b031-6ea562624431" providerId="ADAL" clId="{D6FBF965-026B-43DA-A554-C6861A0A35E4}" dt="2023-02-01T22:09:18.706" v="96812"/>
          <ac:spMkLst>
            <pc:docMk/>
            <pc:sldMk cId="2167517715" sldId="2134804372"/>
            <ac:spMk id="367" creationId="{62E3BEB4-328C-EA0F-1598-FB2B5BE74F40}"/>
          </ac:spMkLst>
        </pc:spChg>
        <pc:spChg chg="add del mod replST">
          <ac:chgData name="Wenwen Zhang" userId="9dd81366-5d6f-445a-b031-6ea562624431" providerId="ADAL" clId="{D6FBF965-026B-43DA-A554-C6861A0A35E4}" dt="2023-02-01T22:09:33.346" v="97160"/>
          <ac:spMkLst>
            <pc:docMk/>
            <pc:sldMk cId="2167517715" sldId="2134804372"/>
            <ac:spMk id="369" creationId="{4A488761-2543-C153-C733-DBB762F4EE16}"/>
          </ac:spMkLst>
        </pc:spChg>
        <pc:spChg chg="add del mod modVis">
          <ac:chgData name="Wenwen Zhang" userId="9dd81366-5d6f-445a-b031-6ea562624431" providerId="ADAL" clId="{D6FBF965-026B-43DA-A554-C6861A0A35E4}" dt="2023-02-01T22:09:26.877" v="97156"/>
          <ac:spMkLst>
            <pc:docMk/>
            <pc:sldMk cId="2167517715" sldId="2134804372"/>
            <ac:spMk id="370" creationId="{802B8945-0A87-154B-25A2-87B8B74A8557}"/>
          </ac:spMkLst>
        </pc:spChg>
        <pc:spChg chg="add del mod replST">
          <ac:chgData name="Wenwen Zhang" userId="9dd81366-5d6f-445a-b031-6ea562624431" providerId="ADAL" clId="{D6FBF965-026B-43DA-A554-C6861A0A35E4}" dt="2023-02-01T22:09:33.346" v="97159"/>
          <ac:spMkLst>
            <pc:docMk/>
            <pc:sldMk cId="2167517715" sldId="2134804372"/>
            <ac:spMk id="372" creationId="{CA1610F6-85A4-17FF-6820-20F2C85579AF}"/>
          </ac:spMkLst>
        </pc:spChg>
        <pc:spChg chg="add del mod modVis">
          <ac:chgData name="Wenwen Zhang" userId="9dd81366-5d6f-445a-b031-6ea562624431" providerId="ADAL" clId="{D6FBF965-026B-43DA-A554-C6861A0A35E4}" dt="2023-02-01T22:09:33.522" v="97503"/>
          <ac:spMkLst>
            <pc:docMk/>
            <pc:sldMk cId="2167517715" sldId="2134804372"/>
            <ac:spMk id="373" creationId="{CF7E0DC0-179C-3111-1AB4-9E19C77D769D}"/>
          </ac:spMkLst>
        </pc:spChg>
        <pc:spChg chg="add del mod modVis">
          <ac:chgData name="Wenwen Zhang" userId="9dd81366-5d6f-445a-b031-6ea562624431" providerId="ADAL" clId="{D6FBF965-026B-43DA-A554-C6861A0A35E4}" dt="2023-02-01T22:11:16.809" v="97737"/>
          <ac:spMkLst>
            <pc:docMk/>
            <pc:sldMk cId="2167517715" sldId="2134804372"/>
            <ac:spMk id="375" creationId="{444A1BF5-8CA4-2AC2-6AE1-0FCC8B12777C}"/>
          </ac:spMkLst>
        </pc:spChg>
        <pc:spChg chg="add del mod modVis">
          <ac:chgData name="Wenwen Zhang" userId="9dd81366-5d6f-445a-b031-6ea562624431" providerId="ADAL" clId="{D6FBF965-026B-43DA-A554-C6861A0A35E4}" dt="2023-02-01T22:11:39.813" v="97921"/>
          <ac:spMkLst>
            <pc:docMk/>
            <pc:sldMk cId="2167517715" sldId="2134804372"/>
            <ac:spMk id="377" creationId="{F2EE31CF-0E13-3BFC-6197-17AF4D0C8A15}"/>
          </ac:spMkLst>
        </pc:spChg>
        <pc:spChg chg="add del mod modVis">
          <ac:chgData name="Wenwen Zhang" userId="9dd81366-5d6f-445a-b031-6ea562624431" providerId="ADAL" clId="{D6FBF965-026B-43DA-A554-C6861A0A35E4}" dt="2023-02-01T22:11:46.288" v="98141"/>
          <ac:spMkLst>
            <pc:docMk/>
            <pc:sldMk cId="2167517715" sldId="2134804372"/>
            <ac:spMk id="379" creationId="{4C70E2DF-5AFD-34EA-315A-BCBC188DED85}"/>
          </ac:spMkLst>
        </pc:spChg>
        <pc:spChg chg="add del mod ord">
          <ac:chgData name="Wenwen Zhang" userId="9dd81366-5d6f-445a-b031-6ea562624431" providerId="ADAL" clId="{D6FBF965-026B-43DA-A554-C6861A0A35E4}" dt="2023-02-02T10:54:07.749" v="114972" actId="478"/>
          <ac:spMkLst>
            <pc:docMk/>
            <pc:sldMk cId="2167517715" sldId="2134804372"/>
            <ac:spMk id="381" creationId="{AB8C4CB0-D83A-0AAC-B948-8DFD25EFA23F}"/>
          </ac:spMkLst>
        </pc:spChg>
        <pc:spChg chg="add del mod modVis">
          <ac:chgData name="Wenwen Zhang" userId="9dd81366-5d6f-445a-b031-6ea562624431" providerId="ADAL" clId="{D6FBF965-026B-43DA-A554-C6861A0A35E4}" dt="2023-02-01T22:13:06.571" v="98344"/>
          <ac:spMkLst>
            <pc:docMk/>
            <pc:sldMk cId="2167517715" sldId="2134804372"/>
            <ac:spMk id="382" creationId="{E3A30514-7951-7DCA-E78D-58C00FA024AB}"/>
          </ac:spMkLst>
        </pc:spChg>
        <pc:spChg chg="add del mod modVis">
          <ac:chgData name="Wenwen Zhang" userId="9dd81366-5d6f-445a-b031-6ea562624431" providerId="ADAL" clId="{D6FBF965-026B-43DA-A554-C6861A0A35E4}" dt="2023-02-01T22:13:11.082" v="98489"/>
          <ac:spMkLst>
            <pc:docMk/>
            <pc:sldMk cId="2167517715" sldId="2134804372"/>
            <ac:spMk id="384" creationId="{096FDE8C-4394-94F5-97BA-89B14C30C024}"/>
          </ac:spMkLst>
        </pc:spChg>
        <pc:spChg chg="add del mod modVis">
          <ac:chgData name="Wenwen Zhang" userId="9dd81366-5d6f-445a-b031-6ea562624431" providerId="ADAL" clId="{D6FBF965-026B-43DA-A554-C6861A0A35E4}" dt="2023-02-01T22:13:17.189" v="98704"/>
          <ac:spMkLst>
            <pc:docMk/>
            <pc:sldMk cId="2167517715" sldId="2134804372"/>
            <ac:spMk id="386" creationId="{56933F6B-3724-78CB-172A-D656E10EEB24}"/>
          </ac:spMkLst>
        </pc:spChg>
        <pc:spChg chg="add del mod modVis">
          <ac:chgData name="Wenwen Zhang" userId="9dd81366-5d6f-445a-b031-6ea562624431" providerId="ADAL" clId="{D6FBF965-026B-43DA-A554-C6861A0A35E4}" dt="2023-02-01T22:13:22.642" v="98849"/>
          <ac:spMkLst>
            <pc:docMk/>
            <pc:sldMk cId="2167517715" sldId="2134804372"/>
            <ac:spMk id="388" creationId="{889EEE88-70A2-F9E6-7709-F9235073FEED}"/>
          </ac:spMkLst>
        </pc:spChg>
        <pc:spChg chg="add del mod modVis">
          <ac:chgData name="Wenwen Zhang" userId="9dd81366-5d6f-445a-b031-6ea562624431" providerId="ADAL" clId="{D6FBF965-026B-43DA-A554-C6861A0A35E4}" dt="2023-02-01T22:14:17.077" v="99084"/>
          <ac:spMkLst>
            <pc:docMk/>
            <pc:sldMk cId="2167517715" sldId="2134804372"/>
            <ac:spMk id="390" creationId="{A727849A-F7DA-3D61-E994-5101A526AE87}"/>
          </ac:spMkLst>
        </pc:spChg>
        <pc:spChg chg="add del mod modVis">
          <ac:chgData name="Wenwen Zhang" userId="9dd81366-5d6f-445a-b031-6ea562624431" providerId="ADAL" clId="{D6FBF965-026B-43DA-A554-C6861A0A35E4}" dt="2023-02-01T22:15:13.498" v="100126"/>
          <ac:spMkLst>
            <pc:docMk/>
            <pc:sldMk cId="2167517715" sldId="2134804372"/>
            <ac:spMk id="392" creationId="{D9327B78-8A2A-535F-240F-60F49DBBA6AE}"/>
          </ac:spMkLst>
        </pc:spChg>
        <pc:spChg chg="add mod ord replST delST">
          <ac:chgData name="Wenwen Zhang" userId="9dd81366-5d6f-445a-b031-6ea562624431" providerId="ADAL" clId="{D6FBF965-026B-43DA-A554-C6861A0A35E4}" dt="2023-02-01T22:15:13.498" v="100126"/>
          <ac:spMkLst>
            <pc:docMk/>
            <pc:sldMk cId="2167517715" sldId="2134804372"/>
            <ac:spMk id="393" creationId="{96DB64E7-7450-5BAA-7DCA-6F75AE12EF02}"/>
          </ac:spMkLst>
        </pc:spChg>
        <pc:spChg chg="add del mod modVis">
          <ac:chgData name="Wenwen Zhang" userId="9dd81366-5d6f-445a-b031-6ea562624431" providerId="ADAL" clId="{D6FBF965-026B-43DA-A554-C6861A0A35E4}" dt="2023-02-01T22:15:13.012" v="99913"/>
          <ac:spMkLst>
            <pc:docMk/>
            <pc:sldMk cId="2167517715" sldId="2134804372"/>
            <ac:spMk id="398" creationId="{2BE0EA9B-0981-8F3E-FE16-FC8913E669BC}"/>
          </ac:spMkLst>
        </pc:spChg>
        <pc:spChg chg="add mod ord replST delST">
          <ac:chgData name="Wenwen Zhang" userId="9dd81366-5d6f-445a-b031-6ea562624431" providerId="ADAL" clId="{D6FBF965-026B-43DA-A554-C6861A0A35E4}" dt="2023-02-01T22:15:13.012" v="99913"/>
          <ac:spMkLst>
            <pc:docMk/>
            <pc:sldMk cId="2167517715" sldId="2134804372"/>
            <ac:spMk id="399" creationId="{96DB64E7-7450-5BAA-7DCA-6F75AE12EF02}"/>
          </ac:spMkLst>
        </pc:spChg>
        <pc:spChg chg="add del mod modVis">
          <ac:chgData name="Wenwen Zhang" userId="9dd81366-5d6f-445a-b031-6ea562624431" providerId="ADAL" clId="{D6FBF965-026B-43DA-A554-C6861A0A35E4}" dt="2023-02-01T22:15:23.766" v="101077"/>
          <ac:spMkLst>
            <pc:docMk/>
            <pc:sldMk cId="2167517715" sldId="2134804372"/>
            <ac:spMk id="404" creationId="{213A3535-A8F1-278F-DB9F-5F53BF04E973}"/>
          </ac:spMkLst>
        </pc:spChg>
        <pc:spChg chg="add mod ord replST delST">
          <ac:chgData name="Wenwen Zhang" userId="9dd81366-5d6f-445a-b031-6ea562624431" providerId="ADAL" clId="{D6FBF965-026B-43DA-A554-C6861A0A35E4}" dt="2023-02-01T22:15:23.766" v="101077"/>
          <ac:spMkLst>
            <pc:docMk/>
            <pc:sldMk cId="2167517715" sldId="2134804372"/>
            <ac:spMk id="405" creationId="{96DB64E7-7450-5BAA-7DCA-6F75AE12EF02}"/>
          </ac:spMkLst>
        </pc:spChg>
        <pc:spChg chg="add del mod modVis">
          <ac:chgData name="Wenwen Zhang" userId="9dd81366-5d6f-445a-b031-6ea562624431" providerId="ADAL" clId="{D6FBF965-026B-43DA-A554-C6861A0A35E4}" dt="2023-02-01T22:15:40.014" v="101597"/>
          <ac:spMkLst>
            <pc:docMk/>
            <pc:sldMk cId="2167517715" sldId="2134804372"/>
            <ac:spMk id="410" creationId="{E821903E-CDB4-A8BA-C894-F8C6243ED00E}"/>
          </ac:spMkLst>
        </pc:spChg>
        <pc:spChg chg="add del mod ord replST">
          <ac:chgData name="Wenwen Zhang" userId="9dd81366-5d6f-445a-b031-6ea562624431" providerId="ADAL" clId="{D6FBF965-026B-43DA-A554-C6861A0A35E4}" dt="2023-02-01T22:16:29.431" v="102668"/>
          <ac:spMkLst>
            <pc:docMk/>
            <pc:sldMk cId="2167517715" sldId="2134804372"/>
            <ac:spMk id="411" creationId="{96DB64E7-7450-5BAA-7DCA-6F75AE12EF02}"/>
          </ac:spMkLst>
        </pc:spChg>
        <pc:spChg chg="add del mod modVis">
          <ac:chgData name="Wenwen Zhang" userId="9dd81366-5d6f-445a-b031-6ea562624431" providerId="ADAL" clId="{D6FBF965-026B-43DA-A554-C6861A0A35E4}" dt="2023-02-01T22:15:45.931" v="101814"/>
          <ac:spMkLst>
            <pc:docMk/>
            <pc:sldMk cId="2167517715" sldId="2134804372"/>
            <ac:spMk id="416" creationId="{D1F8DAE9-571B-DD06-D2D0-38AF070537B1}"/>
          </ac:spMkLst>
        </pc:spChg>
        <pc:spChg chg="add del mod modVis">
          <ac:chgData name="Wenwen Zhang" userId="9dd81366-5d6f-445a-b031-6ea562624431" providerId="ADAL" clId="{D6FBF965-026B-43DA-A554-C6861A0A35E4}" dt="2023-02-01T22:15:48.947" v="101976"/>
          <ac:spMkLst>
            <pc:docMk/>
            <pc:sldMk cId="2167517715" sldId="2134804372"/>
            <ac:spMk id="418" creationId="{307C04A0-FB76-F925-6003-53192978AAA1}"/>
          </ac:spMkLst>
        </pc:spChg>
        <pc:spChg chg="add del mod modVis">
          <ac:chgData name="Wenwen Zhang" userId="9dd81366-5d6f-445a-b031-6ea562624431" providerId="ADAL" clId="{D6FBF965-026B-43DA-A554-C6861A0A35E4}" dt="2023-02-01T22:16:06.286" v="102288"/>
          <ac:spMkLst>
            <pc:docMk/>
            <pc:sldMk cId="2167517715" sldId="2134804372"/>
            <ac:spMk id="420" creationId="{57AF6CED-5DDA-C66D-B0F7-1B17034280D6}"/>
          </ac:spMkLst>
        </pc:spChg>
        <pc:spChg chg="add del mod ord replST">
          <ac:chgData name="Wenwen Zhang" userId="9dd81366-5d6f-445a-b031-6ea562624431" providerId="ADAL" clId="{D6FBF965-026B-43DA-A554-C6861A0A35E4}" dt="2023-02-01T22:16:31.672" v="102838"/>
          <ac:spMkLst>
            <pc:docMk/>
            <pc:sldMk cId="2167517715" sldId="2134804372"/>
            <ac:spMk id="421" creationId="{96DB64E7-7450-5BAA-7DCA-6F75AE12EF02}"/>
          </ac:spMkLst>
        </pc:spChg>
        <pc:spChg chg="add del mod modVis">
          <ac:chgData name="Wenwen Zhang" userId="9dd81366-5d6f-445a-b031-6ea562624431" providerId="ADAL" clId="{D6FBF965-026B-43DA-A554-C6861A0A35E4}" dt="2023-02-01T22:16:18.306" v="102499"/>
          <ac:spMkLst>
            <pc:docMk/>
            <pc:sldMk cId="2167517715" sldId="2134804372"/>
            <ac:spMk id="426" creationId="{F7075A5D-1AC7-7FB0-0569-E29F2ACCE42B}"/>
          </ac:spMkLst>
        </pc:spChg>
        <pc:spChg chg="add del mod modVis">
          <ac:chgData name="Wenwen Zhang" userId="9dd81366-5d6f-445a-b031-6ea562624431" providerId="ADAL" clId="{D6FBF965-026B-43DA-A554-C6861A0A35E4}" dt="2023-02-01T22:16:22.840" v="102658"/>
          <ac:spMkLst>
            <pc:docMk/>
            <pc:sldMk cId="2167517715" sldId="2134804372"/>
            <ac:spMk id="428" creationId="{35A6C4DC-C849-18CD-5834-F8D34A54BF74}"/>
          </ac:spMkLst>
        </pc:spChg>
        <pc:spChg chg="add del mod modVis">
          <ac:chgData name="Wenwen Zhang" userId="9dd81366-5d6f-445a-b031-6ea562624431" providerId="ADAL" clId="{D6FBF965-026B-43DA-A554-C6861A0A35E4}" dt="2023-02-01T22:16:29.505" v="102828"/>
          <ac:spMkLst>
            <pc:docMk/>
            <pc:sldMk cId="2167517715" sldId="2134804372"/>
            <ac:spMk id="430" creationId="{E3DF6746-3C2F-B437-24D9-E875E51847CB}"/>
          </ac:spMkLst>
        </pc:spChg>
        <pc:spChg chg="add del mod modVis">
          <ac:chgData name="Wenwen Zhang" userId="9dd81366-5d6f-445a-b031-6ea562624431" providerId="ADAL" clId="{D6FBF965-026B-43DA-A554-C6861A0A35E4}" dt="2023-02-01T22:16:31.745" v="102973"/>
          <ac:spMkLst>
            <pc:docMk/>
            <pc:sldMk cId="2167517715" sldId="2134804372"/>
            <ac:spMk id="432" creationId="{A7AB3FED-61A1-0DF9-30BA-3DA536CB6064}"/>
          </ac:spMkLst>
        </pc:spChg>
        <pc:spChg chg="add del mod">
          <ac:chgData name="Wenwen Zhang" userId="9dd81366-5d6f-445a-b031-6ea562624431" providerId="ADAL" clId="{D6FBF965-026B-43DA-A554-C6861A0A35E4}" dt="2023-02-01T22:24:53.099" v="103032" actId="478"/>
          <ac:spMkLst>
            <pc:docMk/>
            <pc:sldMk cId="2167517715" sldId="2134804372"/>
            <ac:spMk id="436" creationId="{06E5C503-5409-9665-7662-B31350A026E0}"/>
          </ac:spMkLst>
        </pc:spChg>
        <pc:graphicFrameChg chg="add del mod ord replST">
          <ac:chgData name="Wenwen Zhang" userId="9dd81366-5d6f-445a-b031-6ea562624431" providerId="ADAL" clId="{D6FBF965-026B-43DA-A554-C6861A0A35E4}" dt="2023-02-02T10:39:43.681" v="112853"/>
          <ac:graphicFrameMkLst>
            <pc:docMk/>
            <pc:sldMk cId="2167517715" sldId="2134804372"/>
            <ac:graphicFrameMk id="5" creationId="{A5924AA2-C575-11F7-AF7E-3CBFBD9FD0E3}"/>
          </ac:graphicFrameMkLst>
        </pc:graphicFrameChg>
        <pc:graphicFrameChg chg="add del mod ord replST">
          <ac:chgData name="Wenwen Zhang" userId="9dd81366-5d6f-445a-b031-6ea562624431" providerId="ADAL" clId="{D6FBF965-026B-43DA-A554-C6861A0A35E4}" dt="2023-02-02T08:18:51.166" v="106037"/>
          <ac:graphicFrameMkLst>
            <pc:docMk/>
            <pc:sldMk cId="2167517715" sldId="2134804372"/>
            <ac:graphicFrameMk id="5" creationId="{D3CC9D7C-AFAB-62DE-4C57-363BE3EAA9F3}"/>
          </ac:graphicFrameMkLst>
        </pc:graphicFrameChg>
        <pc:graphicFrameChg chg="add del mod ord replST">
          <ac:chgData name="Wenwen Zhang" userId="9dd81366-5d6f-445a-b031-6ea562624431" providerId="ADAL" clId="{D6FBF965-026B-43DA-A554-C6861A0A35E4}" dt="2023-02-02T10:39:48.805" v="113042"/>
          <ac:graphicFrameMkLst>
            <pc:docMk/>
            <pc:sldMk cId="2167517715" sldId="2134804372"/>
            <ac:graphicFrameMk id="8" creationId="{EB522083-16C3-44BA-B36F-5E5A0C5E2B6E}"/>
          </ac:graphicFrameMkLst>
        </pc:graphicFrameChg>
        <pc:graphicFrameChg chg="add del mod ord replST">
          <ac:chgData name="Wenwen Zhang" userId="9dd81366-5d6f-445a-b031-6ea562624431" providerId="ADAL" clId="{D6FBF965-026B-43DA-A554-C6861A0A35E4}" dt="2023-02-01T20:40:13.527" v="54649"/>
          <ac:graphicFrameMkLst>
            <pc:docMk/>
            <pc:sldMk cId="2167517715" sldId="2134804372"/>
            <ac:graphicFrameMk id="9" creationId="{47837AEF-F7D6-3EE9-619F-D726563456F2}"/>
          </ac:graphicFrameMkLst>
        </pc:graphicFrameChg>
        <pc:graphicFrameChg chg="add del mod ord replST">
          <ac:chgData name="Wenwen Zhang" userId="9dd81366-5d6f-445a-b031-6ea562624431" providerId="ADAL" clId="{D6FBF965-026B-43DA-A554-C6861A0A35E4}" dt="2023-02-02T10:39:42.152" v="112682"/>
          <ac:graphicFrameMkLst>
            <pc:docMk/>
            <pc:sldMk cId="2167517715" sldId="2134804372"/>
            <ac:graphicFrameMk id="10" creationId="{D1051363-48B1-A1D6-BC95-9926E68DE993}"/>
          </ac:graphicFrameMkLst>
        </pc:graphicFrameChg>
        <pc:graphicFrameChg chg="add del mod ord replST">
          <ac:chgData name="Wenwen Zhang" userId="9dd81366-5d6f-445a-b031-6ea562624431" providerId="ADAL" clId="{D6FBF965-026B-43DA-A554-C6861A0A35E4}" dt="2023-02-02T10:40:49.627" v="113203"/>
          <ac:graphicFrameMkLst>
            <pc:docMk/>
            <pc:sldMk cId="2167517715" sldId="2134804372"/>
            <ac:graphicFrameMk id="12" creationId="{DD93796E-3A7F-B0A0-5BFF-08AD1A2849B6}"/>
          </ac:graphicFrameMkLst>
        </pc:graphicFrameChg>
        <pc:graphicFrameChg chg="add del mod ord replST">
          <ac:chgData name="Wenwen Zhang" userId="9dd81366-5d6f-445a-b031-6ea562624431" providerId="ADAL" clId="{D6FBF965-026B-43DA-A554-C6861A0A35E4}" dt="2023-02-01T20:40:19.095" v="54800"/>
          <ac:graphicFrameMkLst>
            <pc:docMk/>
            <pc:sldMk cId="2167517715" sldId="2134804372"/>
            <ac:graphicFrameMk id="13" creationId="{6F83DFC6-1A4C-E04C-D505-279834F8E4C2}"/>
          </ac:graphicFrameMkLst>
        </pc:graphicFrameChg>
        <pc:graphicFrameChg chg="add del mod ord replST">
          <ac:chgData name="Wenwen Zhang" userId="9dd81366-5d6f-445a-b031-6ea562624431" providerId="ADAL" clId="{D6FBF965-026B-43DA-A554-C6861A0A35E4}" dt="2023-02-02T08:19:07.768" v="106749"/>
          <ac:graphicFrameMkLst>
            <pc:docMk/>
            <pc:sldMk cId="2167517715" sldId="2134804372"/>
            <ac:graphicFrameMk id="13" creationId="{8B219B2D-9256-C315-41A5-07EE98707DCA}"/>
          </ac:graphicFrameMkLst>
        </pc:graphicFrameChg>
        <pc:graphicFrameChg chg="add del mod ord replST">
          <ac:chgData name="Wenwen Zhang" userId="9dd81366-5d6f-445a-b031-6ea562624431" providerId="ADAL" clId="{D6FBF965-026B-43DA-A554-C6861A0A35E4}" dt="2023-02-02T10:40:57.873" v="113359"/>
          <ac:graphicFrameMkLst>
            <pc:docMk/>
            <pc:sldMk cId="2167517715" sldId="2134804372"/>
            <ac:graphicFrameMk id="16" creationId="{4279482B-7C37-1056-6B38-4C1447E94B8E}"/>
          </ac:graphicFrameMkLst>
        </pc:graphicFrameChg>
        <pc:graphicFrameChg chg="add del mod ord replST">
          <ac:chgData name="Wenwen Zhang" userId="9dd81366-5d6f-445a-b031-6ea562624431" providerId="ADAL" clId="{D6FBF965-026B-43DA-A554-C6861A0A35E4}" dt="2023-02-01T20:40:23.892" v="54929"/>
          <ac:graphicFrameMkLst>
            <pc:docMk/>
            <pc:sldMk cId="2167517715" sldId="2134804372"/>
            <ac:graphicFrameMk id="16" creationId="{FEE9C343-6C81-7A36-C9E5-64AD7CD0BF4E}"/>
          </ac:graphicFrameMkLst>
        </pc:graphicFrameChg>
        <pc:graphicFrameChg chg="add del mod ord replST">
          <ac:chgData name="Wenwen Zhang" userId="9dd81366-5d6f-445a-b031-6ea562624431" providerId="ADAL" clId="{D6FBF965-026B-43DA-A554-C6861A0A35E4}" dt="2023-02-02T08:19:15.946" v="107016"/>
          <ac:graphicFrameMkLst>
            <pc:docMk/>
            <pc:sldMk cId="2167517715" sldId="2134804372"/>
            <ac:graphicFrameMk id="19" creationId="{70142BE3-E326-9600-DC0F-EB8B4600634D}"/>
          </ac:graphicFrameMkLst>
        </pc:graphicFrameChg>
        <pc:graphicFrameChg chg="add del mod ord replST">
          <ac:chgData name="Wenwen Zhang" userId="9dd81366-5d6f-445a-b031-6ea562624431" providerId="ADAL" clId="{D6FBF965-026B-43DA-A554-C6861A0A35E4}" dt="2023-02-02T10:42:40.304" v="113520"/>
          <ac:graphicFrameMkLst>
            <pc:docMk/>
            <pc:sldMk cId="2167517715" sldId="2134804372"/>
            <ac:graphicFrameMk id="20" creationId="{3CA37041-BEA0-B9D5-8D83-DF42D8B0F3E9}"/>
          </ac:graphicFrameMkLst>
        </pc:graphicFrameChg>
        <pc:graphicFrameChg chg="add del mod ord replST">
          <ac:chgData name="Wenwen Zhang" userId="9dd81366-5d6f-445a-b031-6ea562624431" providerId="ADAL" clId="{D6FBF965-026B-43DA-A554-C6861A0A35E4}" dt="2023-02-01T20:40:40.225" v="55021"/>
          <ac:graphicFrameMkLst>
            <pc:docMk/>
            <pc:sldMk cId="2167517715" sldId="2134804372"/>
            <ac:graphicFrameMk id="20" creationId="{3FA747E0-F97F-D2EF-AD93-A2D5E05C7474}"/>
          </ac:graphicFrameMkLst>
        </pc:graphicFrameChg>
        <pc:graphicFrameChg chg="add del mod ord replST">
          <ac:chgData name="Wenwen Zhang" userId="9dd81366-5d6f-445a-b031-6ea562624431" providerId="ADAL" clId="{D6FBF965-026B-43DA-A554-C6861A0A35E4}" dt="2023-02-01T20:40:49.138" v="55136"/>
          <ac:graphicFrameMkLst>
            <pc:docMk/>
            <pc:sldMk cId="2167517715" sldId="2134804372"/>
            <ac:graphicFrameMk id="23" creationId="{A1A92271-DA64-7886-BCD8-224AC610B8DE}"/>
          </ac:graphicFrameMkLst>
        </pc:graphicFrameChg>
        <pc:graphicFrameChg chg="add del mod ord replST">
          <ac:chgData name="Wenwen Zhang" userId="9dd81366-5d6f-445a-b031-6ea562624431" providerId="ADAL" clId="{D6FBF965-026B-43DA-A554-C6861A0A35E4}" dt="2023-02-01T20:40:59.022" v="55507"/>
          <ac:graphicFrameMkLst>
            <pc:docMk/>
            <pc:sldMk cId="2167517715" sldId="2134804372"/>
            <ac:graphicFrameMk id="25" creationId="{824EF5A3-9332-40D8-3C6B-96CA2D8743F9}"/>
          </ac:graphicFrameMkLst>
        </pc:graphicFrameChg>
        <pc:graphicFrameChg chg="add del mod ord replST">
          <ac:chgData name="Wenwen Zhang" userId="9dd81366-5d6f-445a-b031-6ea562624431" providerId="ADAL" clId="{D6FBF965-026B-43DA-A554-C6861A0A35E4}" dt="2023-02-02T08:19:20.377" v="107306"/>
          <ac:graphicFrameMkLst>
            <pc:docMk/>
            <pc:sldMk cId="2167517715" sldId="2134804372"/>
            <ac:graphicFrameMk id="27" creationId="{805F6012-9709-D3AC-DEBF-157728643BC2}"/>
          </ac:graphicFrameMkLst>
        </pc:graphicFrameChg>
        <pc:graphicFrameChg chg="add del mod ord replST">
          <ac:chgData name="Wenwen Zhang" userId="9dd81366-5d6f-445a-b031-6ea562624431" providerId="ADAL" clId="{D6FBF965-026B-43DA-A554-C6861A0A35E4}" dt="2023-02-01T20:41:01.072" v="55836"/>
          <ac:graphicFrameMkLst>
            <pc:docMk/>
            <pc:sldMk cId="2167517715" sldId="2134804372"/>
            <ac:graphicFrameMk id="27" creationId="{EFE91EBB-4539-EF00-3FB8-57C7CB77CA23}"/>
          </ac:graphicFrameMkLst>
        </pc:graphicFrameChg>
        <pc:graphicFrameChg chg="mod">
          <ac:chgData name="Wenwen Zhang" userId="9dd81366-5d6f-445a-b031-6ea562624431" providerId="ADAL" clId="{D6FBF965-026B-43DA-A554-C6861A0A35E4}" dt="2023-02-02T11:49:36.362" v="120483"/>
          <ac:graphicFrameMkLst>
            <pc:docMk/>
            <pc:sldMk cId="2167517715" sldId="2134804372"/>
            <ac:graphicFrameMk id="28" creationId="{015DFAEE-F78A-C272-92CE-F25C3417CAD0}"/>
          </ac:graphicFrameMkLst>
        </pc:graphicFrameChg>
        <pc:graphicFrameChg chg="add del mod ord replST">
          <ac:chgData name="Wenwen Zhang" userId="9dd81366-5d6f-445a-b031-6ea562624431" providerId="ADAL" clId="{D6FBF965-026B-43DA-A554-C6861A0A35E4}" dt="2023-02-02T10:42:47.253" v="113677"/>
          <ac:graphicFrameMkLst>
            <pc:docMk/>
            <pc:sldMk cId="2167517715" sldId="2134804372"/>
            <ac:graphicFrameMk id="30" creationId="{87903171-426A-E1E4-317F-000F970317BF}"/>
          </ac:graphicFrameMkLst>
        </pc:graphicFrameChg>
        <pc:graphicFrameChg chg="add del mod ord replST">
          <ac:chgData name="Wenwen Zhang" userId="9dd81366-5d6f-445a-b031-6ea562624431" providerId="ADAL" clId="{D6FBF965-026B-43DA-A554-C6861A0A35E4}" dt="2023-02-01T20:41:16.680" v="55970"/>
          <ac:graphicFrameMkLst>
            <pc:docMk/>
            <pc:sldMk cId="2167517715" sldId="2134804372"/>
            <ac:graphicFrameMk id="31" creationId="{9612E3D2-E0E1-B0BC-DF62-A14C9C115E98}"/>
          </ac:graphicFrameMkLst>
        </pc:graphicFrameChg>
        <pc:graphicFrameChg chg="add del mod ord replST">
          <ac:chgData name="Wenwen Zhang" userId="9dd81366-5d6f-445a-b031-6ea562624431" providerId="ADAL" clId="{D6FBF965-026B-43DA-A554-C6861A0A35E4}" dt="2023-02-01T20:41:28.476" v="56070"/>
          <ac:graphicFrameMkLst>
            <pc:docMk/>
            <pc:sldMk cId="2167517715" sldId="2134804372"/>
            <ac:graphicFrameMk id="33" creationId="{AA34489D-2BA3-CF1C-BC77-F5930A1E2F1E}"/>
          </ac:graphicFrameMkLst>
        </pc:graphicFrameChg>
        <pc:graphicFrameChg chg="add del mod ord replST">
          <ac:chgData name="Wenwen Zhang" userId="9dd81366-5d6f-445a-b031-6ea562624431" providerId="ADAL" clId="{D6FBF965-026B-43DA-A554-C6861A0A35E4}" dt="2023-02-01T20:41:34.704" v="56170"/>
          <ac:graphicFrameMkLst>
            <pc:docMk/>
            <pc:sldMk cId="2167517715" sldId="2134804372"/>
            <ac:graphicFrameMk id="35" creationId="{65CE2374-596D-7313-2BCC-C0C3DEEDD9DA}"/>
          </ac:graphicFrameMkLst>
        </pc:graphicFrameChg>
        <pc:graphicFrameChg chg="add del mod ord replST">
          <ac:chgData name="Wenwen Zhang" userId="9dd81366-5d6f-445a-b031-6ea562624431" providerId="ADAL" clId="{D6FBF965-026B-43DA-A554-C6861A0A35E4}" dt="2023-02-02T10:54:04.909" v="114872"/>
          <ac:graphicFrameMkLst>
            <pc:docMk/>
            <pc:sldMk cId="2167517715" sldId="2134804372"/>
            <ac:graphicFrameMk id="35" creationId="{AB9015EF-DDC5-58C0-3EF7-74655635133B}"/>
          </ac:graphicFrameMkLst>
        </pc:graphicFrameChg>
        <pc:graphicFrameChg chg="add del mod ord replST">
          <ac:chgData name="Wenwen Zhang" userId="9dd81366-5d6f-445a-b031-6ea562624431" providerId="ADAL" clId="{D6FBF965-026B-43DA-A554-C6861A0A35E4}" dt="2023-02-01T20:41:42.561" v="56271"/>
          <ac:graphicFrameMkLst>
            <pc:docMk/>
            <pc:sldMk cId="2167517715" sldId="2134804372"/>
            <ac:graphicFrameMk id="37" creationId="{95595D19-BEBE-0792-9DAD-5499D48A169B}"/>
          </ac:graphicFrameMkLst>
        </pc:graphicFrameChg>
        <pc:graphicFrameChg chg="add del mod ord replST">
          <ac:chgData name="Wenwen Zhang" userId="9dd81366-5d6f-445a-b031-6ea562624431" providerId="ADAL" clId="{D6FBF965-026B-43DA-A554-C6861A0A35E4}" dt="2023-02-02T10:50:42.932" v="113840"/>
          <ac:graphicFrameMkLst>
            <pc:docMk/>
            <pc:sldMk cId="2167517715" sldId="2134804372"/>
            <ac:graphicFrameMk id="37" creationId="{D0F8E279-875F-3193-805E-5EED358547EE}"/>
          </ac:graphicFrameMkLst>
        </pc:graphicFrameChg>
        <pc:graphicFrameChg chg="add del mod ord replST">
          <ac:chgData name="Wenwen Zhang" userId="9dd81366-5d6f-445a-b031-6ea562624431" providerId="ADAL" clId="{D6FBF965-026B-43DA-A554-C6861A0A35E4}" dt="2023-02-01T20:41:47.804" v="56373"/>
          <ac:graphicFrameMkLst>
            <pc:docMk/>
            <pc:sldMk cId="2167517715" sldId="2134804372"/>
            <ac:graphicFrameMk id="39" creationId="{3F627D40-B945-5537-D62B-002EA5E158A6}"/>
          </ac:graphicFrameMkLst>
        </pc:graphicFrameChg>
        <pc:graphicFrameChg chg="add del mod ord replST">
          <ac:chgData name="Wenwen Zhang" userId="9dd81366-5d6f-445a-b031-6ea562624431" providerId="ADAL" clId="{D6FBF965-026B-43DA-A554-C6861A0A35E4}" dt="2023-02-02T10:51:56.011" v="113986"/>
          <ac:graphicFrameMkLst>
            <pc:docMk/>
            <pc:sldMk cId="2167517715" sldId="2134804372"/>
            <ac:graphicFrameMk id="39" creationId="{C07DB23F-E9FE-0017-CBD9-9757BC60211C}"/>
          </ac:graphicFrameMkLst>
        </pc:graphicFrameChg>
        <pc:graphicFrameChg chg="add del mod ord replST">
          <ac:chgData name="Wenwen Zhang" userId="9dd81366-5d6f-445a-b031-6ea562624431" providerId="ADAL" clId="{D6FBF965-026B-43DA-A554-C6861A0A35E4}" dt="2023-02-01T20:41:56.660" v="56476"/>
          <ac:graphicFrameMkLst>
            <pc:docMk/>
            <pc:sldMk cId="2167517715" sldId="2134804372"/>
            <ac:graphicFrameMk id="41" creationId="{A6134D3A-C0D4-F4E9-18F6-989D9A451304}"/>
          </ac:graphicFrameMkLst>
        </pc:graphicFrameChg>
        <pc:graphicFrameChg chg="add del mod ord replST">
          <ac:chgData name="Wenwen Zhang" userId="9dd81366-5d6f-445a-b031-6ea562624431" providerId="ADAL" clId="{D6FBF965-026B-43DA-A554-C6861A0A35E4}" dt="2023-02-02T10:52:56.840" v="114129"/>
          <ac:graphicFrameMkLst>
            <pc:docMk/>
            <pc:sldMk cId="2167517715" sldId="2134804372"/>
            <ac:graphicFrameMk id="41" creationId="{C8E46D9C-F173-75F0-CC5A-A00C1D7E916F}"/>
          </ac:graphicFrameMkLst>
        </pc:graphicFrameChg>
        <pc:graphicFrameChg chg="add del mod ord replST">
          <ac:chgData name="Wenwen Zhang" userId="9dd81366-5d6f-445a-b031-6ea562624431" providerId="ADAL" clId="{D6FBF965-026B-43DA-A554-C6861A0A35E4}" dt="2023-02-01T20:42:03.172" v="56579"/>
          <ac:graphicFrameMkLst>
            <pc:docMk/>
            <pc:sldMk cId="2167517715" sldId="2134804372"/>
            <ac:graphicFrameMk id="44" creationId="{33C7079E-A924-64F2-2C94-CE064C3FA5EB}"/>
          </ac:graphicFrameMkLst>
        </pc:graphicFrameChg>
        <pc:graphicFrameChg chg="add del mod ord replST">
          <ac:chgData name="Wenwen Zhang" userId="9dd81366-5d6f-445a-b031-6ea562624431" providerId="ADAL" clId="{D6FBF965-026B-43DA-A554-C6861A0A35E4}" dt="2023-02-02T10:53:03.309" v="114294"/>
          <ac:graphicFrameMkLst>
            <pc:docMk/>
            <pc:sldMk cId="2167517715" sldId="2134804372"/>
            <ac:graphicFrameMk id="44" creationId="{BE4E0B94-A244-F910-BCA7-FE72841EE4E9}"/>
          </ac:graphicFrameMkLst>
        </pc:graphicFrameChg>
        <pc:graphicFrameChg chg="add del mod ord replST">
          <ac:chgData name="Wenwen Zhang" userId="9dd81366-5d6f-445a-b031-6ea562624431" providerId="ADAL" clId="{D6FBF965-026B-43DA-A554-C6861A0A35E4}" dt="2023-02-01T20:42:08.407" v="56682"/>
          <ac:graphicFrameMkLst>
            <pc:docMk/>
            <pc:sldMk cId="2167517715" sldId="2134804372"/>
            <ac:graphicFrameMk id="46" creationId="{F2D50C96-B7E8-1030-5010-81964BC17055}"/>
          </ac:graphicFrameMkLst>
        </pc:graphicFrameChg>
        <pc:graphicFrameChg chg="add del mod ord replST">
          <ac:chgData name="Wenwen Zhang" userId="9dd81366-5d6f-445a-b031-6ea562624431" providerId="ADAL" clId="{D6FBF965-026B-43DA-A554-C6861A0A35E4}" dt="2023-02-02T10:53:52.656" v="114464"/>
          <ac:graphicFrameMkLst>
            <pc:docMk/>
            <pc:sldMk cId="2167517715" sldId="2134804372"/>
            <ac:graphicFrameMk id="47" creationId="{DB8A5210-9865-06A4-95DF-CB31AA394770}"/>
          </ac:graphicFrameMkLst>
        </pc:graphicFrameChg>
        <pc:graphicFrameChg chg="add del mod ord replST">
          <ac:chgData name="Wenwen Zhang" userId="9dd81366-5d6f-445a-b031-6ea562624431" providerId="ADAL" clId="{D6FBF965-026B-43DA-A554-C6861A0A35E4}" dt="2023-02-01T20:42:13.813" v="56785"/>
          <ac:graphicFrameMkLst>
            <pc:docMk/>
            <pc:sldMk cId="2167517715" sldId="2134804372"/>
            <ac:graphicFrameMk id="48" creationId="{BD4EED5E-07F6-B0AB-DA49-E00B5CAD8948}"/>
          </ac:graphicFrameMkLst>
        </pc:graphicFrameChg>
        <pc:graphicFrameChg chg="add del mod ord replST">
          <ac:chgData name="Wenwen Zhang" userId="9dd81366-5d6f-445a-b031-6ea562624431" providerId="ADAL" clId="{D6FBF965-026B-43DA-A554-C6861A0A35E4}" dt="2023-02-01T20:42:29.058" v="56976"/>
          <ac:graphicFrameMkLst>
            <pc:docMk/>
            <pc:sldMk cId="2167517715" sldId="2134804372"/>
            <ac:graphicFrameMk id="50" creationId="{08D1ACA7-A3F0-240B-9F61-E7F9A05BB104}"/>
          </ac:graphicFrameMkLst>
        </pc:graphicFrameChg>
        <pc:graphicFrameChg chg="add del mod ord replST">
          <ac:chgData name="Wenwen Zhang" userId="9dd81366-5d6f-445a-b031-6ea562624431" providerId="ADAL" clId="{D6FBF965-026B-43DA-A554-C6861A0A35E4}" dt="2023-02-02T10:53:57.744" v="114606"/>
          <ac:graphicFrameMkLst>
            <pc:docMk/>
            <pc:sldMk cId="2167517715" sldId="2134804372"/>
            <ac:graphicFrameMk id="50" creationId="{27F4743C-A303-9ADF-067A-633450EBBEFF}"/>
          </ac:graphicFrameMkLst>
        </pc:graphicFrameChg>
        <pc:graphicFrameChg chg="add del mod ord replST">
          <ac:chgData name="Wenwen Zhang" userId="9dd81366-5d6f-445a-b031-6ea562624431" providerId="ADAL" clId="{D6FBF965-026B-43DA-A554-C6861A0A35E4}" dt="2023-02-02T10:54:01.217" v="114748"/>
          <ac:graphicFrameMkLst>
            <pc:docMk/>
            <pc:sldMk cId="2167517715" sldId="2134804372"/>
            <ac:graphicFrameMk id="52" creationId="{533A107A-0CA7-D878-AB38-74A9A4D9F96B}"/>
          </ac:graphicFrameMkLst>
        </pc:graphicFrameChg>
        <pc:graphicFrameChg chg="add del mod ord replST">
          <ac:chgData name="Wenwen Zhang" userId="9dd81366-5d6f-445a-b031-6ea562624431" providerId="ADAL" clId="{D6FBF965-026B-43DA-A554-C6861A0A35E4}" dt="2023-02-01T20:42:32.066" v="57099"/>
          <ac:graphicFrameMkLst>
            <pc:docMk/>
            <pc:sldMk cId="2167517715" sldId="2134804372"/>
            <ac:graphicFrameMk id="53" creationId="{78D911B7-899E-BA1B-0747-258FA9E96BBE}"/>
          </ac:graphicFrameMkLst>
        </pc:graphicFrameChg>
        <pc:graphicFrameChg chg="add del mod ord replST">
          <ac:chgData name="Wenwen Zhang" userId="9dd81366-5d6f-445a-b031-6ea562624431" providerId="ADAL" clId="{D6FBF965-026B-43DA-A554-C6861A0A35E4}" dt="2023-02-02T10:54:04.946" v="114937"/>
          <ac:graphicFrameMkLst>
            <pc:docMk/>
            <pc:sldMk cId="2167517715" sldId="2134804372"/>
            <ac:graphicFrameMk id="54" creationId="{E316592A-1FDE-003D-8785-6B6EFFFB5153}"/>
          </ac:graphicFrameMkLst>
        </pc:graphicFrameChg>
        <pc:graphicFrameChg chg="add del mod ord replST">
          <ac:chgData name="Wenwen Zhang" userId="9dd81366-5d6f-445a-b031-6ea562624431" providerId="ADAL" clId="{D6FBF965-026B-43DA-A554-C6861A0A35E4}" dt="2023-02-01T20:42:36.118" v="57477"/>
          <ac:graphicFrameMkLst>
            <pc:docMk/>
            <pc:sldMk cId="2167517715" sldId="2134804372"/>
            <ac:graphicFrameMk id="55" creationId="{F7AB7AAB-7BFA-E173-CCBF-6CA0BB14D92B}"/>
          </ac:graphicFrameMkLst>
        </pc:graphicFrameChg>
        <pc:graphicFrameChg chg="add del mod ord replST">
          <ac:chgData name="Wenwen Zhang" userId="9dd81366-5d6f-445a-b031-6ea562624431" providerId="ADAL" clId="{D6FBF965-026B-43DA-A554-C6861A0A35E4}" dt="2023-02-02T10:54:12.408" v="115037"/>
          <ac:graphicFrameMkLst>
            <pc:docMk/>
            <pc:sldMk cId="2167517715" sldId="2134804372"/>
            <ac:graphicFrameMk id="56" creationId="{4FD706D0-4395-04FA-A22F-2EE9371E3D0D}"/>
          </ac:graphicFrameMkLst>
        </pc:graphicFrameChg>
        <pc:graphicFrameChg chg="add del mod ord replST">
          <ac:chgData name="Wenwen Zhang" userId="9dd81366-5d6f-445a-b031-6ea562624431" providerId="ADAL" clId="{D6FBF965-026B-43DA-A554-C6861A0A35E4}" dt="2023-02-01T20:42:41.939" v="57605"/>
          <ac:graphicFrameMkLst>
            <pc:docMk/>
            <pc:sldMk cId="2167517715" sldId="2134804372"/>
            <ac:graphicFrameMk id="57" creationId="{38DB999D-2FFF-E615-FAC0-90C7C5C0E6B2}"/>
          </ac:graphicFrameMkLst>
        </pc:graphicFrameChg>
        <pc:graphicFrameChg chg="add del mod ord replST">
          <ac:chgData name="Wenwen Zhang" userId="9dd81366-5d6f-445a-b031-6ea562624431" providerId="ADAL" clId="{D6FBF965-026B-43DA-A554-C6861A0A35E4}" dt="2023-02-02T10:55:22.011" v="115225"/>
          <ac:graphicFrameMkLst>
            <pc:docMk/>
            <pc:sldMk cId="2167517715" sldId="2134804372"/>
            <ac:graphicFrameMk id="58" creationId="{828237DA-4855-EFBF-A40A-F17057DFE2C6}"/>
          </ac:graphicFrameMkLst>
        </pc:graphicFrameChg>
        <pc:graphicFrameChg chg="add del mod ord replST">
          <ac:chgData name="Wenwen Zhang" userId="9dd81366-5d6f-445a-b031-6ea562624431" providerId="ADAL" clId="{D6FBF965-026B-43DA-A554-C6861A0A35E4}" dt="2023-02-01T20:43:14.591" v="57707"/>
          <ac:graphicFrameMkLst>
            <pc:docMk/>
            <pc:sldMk cId="2167517715" sldId="2134804372"/>
            <ac:graphicFrameMk id="59" creationId="{B670CEA9-DEF4-B838-61FE-4DBE6C34B4F2}"/>
          </ac:graphicFrameMkLst>
        </pc:graphicFrameChg>
        <pc:graphicFrameChg chg="add del mod ord replST">
          <ac:chgData name="Wenwen Zhang" userId="9dd81366-5d6f-445a-b031-6ea562624431" providerId="ADAL" clId="{D6FBF965-026B-43DA-A554-C6861A0A35E4}" dt="2023-02-02T10:55:28.055" v="115320"/>
          <ac:graphicFrameMkLst>
            <pc:docMk/>
            <pc:sldMk cId="2167517715" sldId="2134804372"/>
            <ac:graphicFrameMk id="60" creationId="{ED67510B-4F8C-22C3-620C-00C089B69789}"/>
          </ac:graphicFrameMkLst>
        </pc:graphicFrameChg>
        <pc:graphicFrameChg chg="add del mod ord replST">
          <ac:chgData name="Wenwen Zhang" userId="9dd81366-5d6f-445a-b031-6ea562624431" providerId="ADAL" clId="{D6FBF965-026B-43DA-A554-C6861A0A35E4}" dt="2023-02-01T20:43:20" v="57907"/>
          <ac:graphicFrameMkLst>
            <pc:docMk/>
            <pc:sldMk cId="2167517715" sldId="2134804372"/>
            <ac:graphicFrameMk id="61" creationId="{6C57E0D0-E554-35A9-7A62-BA6546212335}"/>
          </ac:graphicFrameMkLst>
        </pc:graphicFrameChg>
        <pc:graphicFrameChg chg="add del mod ord replST">
          <ac:chgData name="Wenwen Zhang" userId="9dd81366-5d6f-445a-b031-6ea562624431" providerId="ADAL" clId="{D6FBF965-026B-43DA-A554-C6861A0A35E4}" dt="2023-02-02T10:55:34.358" v="115419"/>
          <ac:graphicFrameMkLst>
            <pc:docMk/>
            <pc:sldMk cId="2167517715" sldId="2134804372"/>
            <ac:graphicFrameMk id="62" creationId="{F53B8E8C-1675-5278-6A92-AE4C27913A09}"/>
          </ac:graphicFrameMkLst>
        </pc:graphicFrameChg>
        <pc:graphicFrameChg chg="add del mod ord replST">
          <ac:chgData name="Wenwen Zhang" userId="9dd81366-5d6f-445a-b031-6ea562624431" providerId="ADAL" clId="{D6FBF965-026B-43DA-A554-C6861A0A35E4}" dt="2023-02-01T20:44:23.338" v="58029"/>
          <ac:graphicFrameMkLst>
            <pc:docMk/>
            <pc:sldMk cId="2167517715" sldId="2134804372"/>
            <ac:graphicFrameMk id="63" creationId="{2A66530D-C464-454E-4FA1-D4BC3FB53586}"/>
          </ac:graphicFrameMkLst>
        </pc:graphicFrameChg>
        <pc:graphicFrameChg chg="add del mod ord replST">
          <ac:chgData name="Wenwen Zhang" userId="9dd81366-5d6f-445a-b031-6ea562624431" providerId="ADAL" clId="{D6FBF965-026B-43DA-A554-C6861A0A35E4}" dt="2023-02-01T20:45:35.147" v="58262"/>
          <ac:graphicFrameMkLst>
            <pc:docMk/>
            <pc:sldMk cId="2167517715" sldId="2134804372"/>
            <ac:graphicFrameMk id="65" creationId="{BF8A43F8-5D3E-D835-D77F-075A08597FB9}"/>
          </ac:graphicFrameMkLst>
        </pc:graphicFrameChg>
        <pc:graphicFrameChg chg="add del mod ord replST">
          <ac:chgData name="Wenwen Zhang" userId="9dd81366-5d6f-445a-b031-6ea562624431" providerId="ADAL" clId="{D6FBF965-026B-43DA-A554-C6861A0A35E4}" dt="2023-02-01T20:45:40.215" v="58521"/>
          <ac:graphicFrameMkLst>
            <pc:docMk/>
            <pc:sldMk cId="2167517715" sldId="2134804372"/>
            <ac:graphicFrameMk id="71" creationId="{9B757F9D-3FB3-4CB2-BDFA-FD13F1ECF43E}"/>
          </ac:graphicFrameMkLst>
        </pc:graphicFrameChg>
        <pc:graphicFrameChg chg="add del mod ord replST">
          <ac:chgData name="Wenwen Zhang" userId="9dd81366-5d6f-445a-b031-6ea562624431" providerId="ADAL" clId="{D6FBF965-026B-43DA-A554-C6861A0A35E4}" dt="2023-02-01T20:45:46.330" v="58789"/>
          <ac:graphicFrameMkLst>
            <pc:docMk/>
            <pc:sldMk cId="2167517715" sldId="2134804372"/>
            <ac:graphicFrameMk id="80" creationId="{142DCDE1-02FD-ECCF-E250-9BE7DEFAEB7B}"/>
          </ac:graphicFrameMkLst>
        </pc:graphicFrameChg>
        <pc:graphicFrameChg chg="add del mod ord replST">
          <ac:chgData name="Wenwen Zhang" userId="9dd81366-5d6f-445a-b031-6ea562624431" providerId="ADAL" clId="{D6FBF965-026B-43DA-A554-C6861A0A35E4}" dt="2023-02-01T20:45:50.735" v="59066"/>
          <ac:graphicFrameMkLst>
            <pc:docMk/>
            <pc:sldMk cId="2167517715" sldId="2134804372"/>
            <ac:graphicFrameMk id="87" creationId="{63FC34A2-3D11-6C7D-8FB9-C1CB9732B802}"/>
          </ac:graphicFrameMkLst>
        </pc:graphicFrameChg>
        <pc:graphicFrameChg chg="add del mod ord replST">
          <ac:chgData name="Wenwen Zhang" userId="9dd81366-5d6f-445a-b031-6ea562624431" providerId="ADAL" clId="{D6FBF965-026B-43DA-A554-C6861A0A35E4}" dt="2023-02-01T20:45:55.937" v="59352"/>
          <ac:graphicFrameMkLst>
            <pc:docMk/>
            <pc:sldMk cId="2167517715" sldId="2134804372"/>
            <ac:graphicFrameMk id="93" creationId="{3E790055-9B6D-EFDC-32AF-D554110DF989}"/>
          </ac:graphicFrameMkLst>
        </pc:graphicFrameChg>
        <pc:graphicFrameChg chg="add del mod ord replST">
          <ac:chgData name="Wenwen Zhang" userId="9dd81366-5d6f-445a-b031-6ea562624431" providerId="ADAL" clId="{D6FBF965-026B-43DA-A554-C6861A0A35E4}" dt="2023-02-01T20:46:00.735" v="59647"/>
          <ac:graphicFrameMkLst>
            <pc:docMk/>
            <pc:sldMk cId="2167517715" sldId="2134804372"/>
            <ac:graphicFrameMk id="99" creationId="{889BEC27-9626-028F-1441-00574973D547}"/>
          </ac:graphicFrameMkLst>
        </pc:graphicFrameChg>
        <pc:graphicFrameChg chg="add del mod ord replST">
          <ac:chgData name="Wenwen Zhang" userId="9dd81366-5d6f-445a-b031-6ea562624431" providerId="ADAL" clId="{D6FBF965-026B-43DA-A554-C6861A0A35E4}" dt="2023-02-01T20:46:06.489" v="59951"/>
          <ac:graphicFrameMkLst>
            <pc:docMk/>
            <pc:sldMk cId="2167517715" sldId="2134804372"/>
            <ac:graphicFrameMk id="105" creationId="{40443619-411E-CFDA-25E4-F764EA241BC0}"/>
          </ac:graphicFrameMkLst>
        </pc:graphicFrameChg>
        <pc:graphicFrameChg chg="add del mod ord replST">
          <ac:chgData name="Wenwen Zhang" userId="9dd81366-5d6f-445a-b031-6ea562624431" providerId="ADAL" clId="{D6FBF965-026B-43DA-A554-C6861A0A35E4}" dt="2023-02-01T20:46:10.482" v="60264"/>
          <ac:graphicFrameMkLst>
            <pc:docMk/>
            <pc:sldMk cId="2167517715" sldId="2134804372"/>
            <ac:graphicFrameMk id="111" creationId="{54A31D0A-F9FA-4B40-402A-22FFC2CDCA56}"/>
          </ac:graphicFrameMkLst>
        </pc:graphicFrameChg>
        <pc:graphicFrameChg chg="add del mod ord replST">
          <ac:chgData name="Wenwen Zhang" userId="9dd81366-5d6f-445a-b031-6ea562624431" providerId="ADAL" clId="{D6FBF965-026B-43DA-A554-C6861A0A35E4}" dt="2023-02-01T20:46:22.004" v="60576"/>
          <ac:graphicFrameMkLst>
            <pc:docMk/>
            <pc:sldMk cId="2167517715" sldId="2134804372"/>
            <ac:graphicFrameMk id="118" creationId="{6FBEB6BD-EF52-2D48-E8F0-1575DFE79633}"/>
          </ac:graphicFrameMkLst>
        </pc:graphicFrameChg>
        <pc:graphicFrameChg chg="add del mod ord replST">
          <ac:chgData name="Wenwen Zhang" userId="9dd81366-5d6f-445a-b031-6ea562624431" providerId="ADAL" clId="{D6FBF965-026B-43DA-A554-C6861A0A35E4}" dt="2023-02-01T20:46:44.911" v="60934"/>
          <ac:graphicFrameMkLst>
            <pc:docMk/>
            <pc:sldMk cId="2167517715" sldId="2134804372"/>
            <ac:graphicFrameMk id="123" creationId="{B8757C2F-D2A2-F981-5752-EEE7D6034E3D}"/>
          </ac:graphicFrameMkLst>
        </pc:graphicFrameChg>
        <pc:graphicFrameChg chg="add del mod ord replST">
          <ac:chgData name="Wenwen Zhang" userId="9dd81366-5d6f-445a-b031-6ea562624431" providerId="ADAL" clId="{D6FBF965-026B-43DA-A554-C6861A0A35E4}" dt="2023-02-02T10:55:36.084" v="115511"/>
          <ac:graphicFrameMkLst>
            <pc:docMk/>
            <pc:sldMk cId="2167517715" sldId="2134804372"/>
            <ac:graphicFrameMk id="128" creationId="{97BA005F-9063-D564-63E6-C85B0D405044}"/>
          </ac:graphicFrameMkLst>
        </pc:graphicFrameChg>
        <pc:graphicFrameChg chg="add del mod ord replST">
          <ac:chgData name="Wenwen Zhang" userId="9dd81366-5d6f-445a-b031-6ea562624431" providerId="ADAL" clId="{D6FBF965-026B-43DA-A554-C6861A0A35E4}" dt="2023-02-02T10:55:38.207" v="115603"/>
          <ac:graphicFrameMkLst>
            <pc:docMk/>
            <pc:sldMk cId="2167517715" sldId="2134804372"/>
            <ac:graphicFrameMk id="130" creationId="{67F39931-49E3-437F-CB76-1A90B9115BBB}"/>
          </ac:graphicFrameMkLst>
        </pc:graphicFrameChg>
        <pc:graphicFrameChg chg="add del mod ord replST">
          <ac:chgData name="Wenwen Zhang" userId="9dd81366-5d6f-445a-b031-6ea562624431" providerId="ADAL" clId="{D6FBF965-026B-43DA-A554-C6861A0A35E4}" dt="2023-02-01T20:47:44.877" v="61363"/>
          <ac:graphicFrameMkLst>
            <pc:docMk/>
            <pc:sldMk cId="2167517715" sldId="2134804372"/>
            <ac:graphicFrameMk id="130" creationId="{DAF752E5-4DCD-21B5-758C-2A80EEA22259}"/>
          </ac:graphicFrameMkLst>
        </pc:graphicFrameChg>
        <pc:graphicFrameChg chg="add del mod ord replST">
          <ac:chgData name="Wenwen Zhang" userId="9dd81366-5d6f-445a-b031-6ea562624431" providerId="ADAL" clId="{D6FBF965-026B-43DA-A554-C6861A0A35E4}" dt="2023-02-02T10:56:58.242" v="115730"/>
          <ac:graphicFrameMkLst>
            <pc:docMk/>
            <pc:sldMk cId="2167517715" sldId="2134804372"/>
            <ac:graphicFrameMk id="132" creationId="{45604AAF-459B-4CE5-A534-C8F22B2DC45F}"/>
          </ac:graphicFrameMkLst>
        </pc:graphicFrameChg>
        <pc:graphicFrameChg chg="add del mod ord replST">
          <ac:chgData name="Wenwen Zhang" userId="9dd81366-5d6f-445a-b031-6ea562624431" providerId="ADAL" clId="{D6FBF965-026B-43DA-A554-C6861A0A35E4}" dt="2023-02-01T20:47:49.345" v="61737"/>
          <ac:graphicFrameMkLst>
            <pc:docMk/>
            <pc:sldMk cId="2167517715" sldId="2134804372"/>
            <ac:graphicFrameMk id="132" creationId="{83CE4A5B-90C7-D93C-0F40-79458A2B352B}"/>
          </ac:graphicFrameMkLst>
        </pc:graphicFrameChg>
        <pc:graphicFrameChg chg="add del mod ord replST">
          <ac:chgData name="Wenwen Zhang" userId="9dd81366-5d6f-445a-b031-6ea562624431" providerId="ADAL" clId="{D6FBF965-026B-43DA-A554-C6861A0A35E4}" dt="2023-02-02T10:56:59.998" v="115850"/>
          <ac:graphicFrameMkLst>
            <pc:docMk/>
            <pc:sldMk cId="2167517715" sldId="2134804372"/>
            <ac:graphicFrameMk id="135" creationId="{06ADF8C1-95AD-23A5-BCCB-86C2139A0CE1}"/>
          </ac:graphicFrameMkLst>
        </pc:graphicFrameChg>
        <pc:graphicFrameChg chg="add del mod ord replST">
          <ac:chgData name="Wenwen Zhang" userId="9dd81366-5d6f-445a-b031-6ea562624431" providerId="ADAL" clId="{D6FBF965-026B-43DA-A554-C6861A0A35E4}" dt="2023-02-01T20:48:03.759" v="62055"/>
          <ac:graphicFrameMkLst>
            <pc:docMk/>
            <pc:sldMk cId="2167517715" sldId="2134804372"/>
            <ac:graphicFrameMk id="135" creationId="{B6EE4D63-9C0C-C327-4079-56DBC85FB37D}"/>
          </ac:graphicFrameMkLst>
        </pc:graphicFrameChg>
        <pc:graphicFrameChg chg="add del mod ord replST">
          <ac:chgData name="Wenwen Zhang" userId="9dd81366-5d6f-445a-b031-6ea562624431" providerId="ADAL" clId="{D6FBF965-026B-43DA-A554-C6861A0A35E4}" dt="2023-02-01T20:48:11.643" v="62288"/>
          <ac:graphicFrameMkLst>
            <pc:docMk/>
            <pc:sldMk cId="2167517715" sldId="2134804372"/>
            <ac:graphicFrameMk id="137" creationId="{4A8580A8-3CCF-BAF9-CDD4-714AA325E64C}"/>
          </ac:graphicFrameMkLst>
        </pc:graphicFrameChg>
        <pc:graphicFrameChg chg="add del mod ord replST">
          <ac:chgData name="Wenwen Zhang" userId="9dd81366-5d6f-445a-b031-6ea562624431" providerId="ADAL" clId="{D6FBF965-026B-43DA-A554-C6861A0A35E4}" dt="2023-02-02T10:57:03.954" v="115997"/>
          <ac:graphicFrameMkLst>
            <pc:docMk/>
            <pc:sldMk cId="2167517715" sldId="2134804372"/>
            <ac:graphicFrameMk id="138" creationId="{4C33D00C-3D39-9965-9397-63892B72D30F}"/>
          </ac:graphicFrameMkLst>
        </pc:graphicFrameChg>
        <pc:graphicFrameChg chg="add del mod ord replST">
          <ac:chgData name="Wenwen Zhang" userId="9dd81366-5d6f-445a-b031-6ea562624431" providerId="ADAL" clId="{D6FBF965-026B-43DA-A554-C6861A0A35E4}" dt="2023-02-01T20:48:14.215" v="62463"/>
          <ac:graphicFrameMkLst>
            <pc:docMk/>
            <pc:sldMk cId="2167517715" sldId="2134804372"/>
            <ac:graphicFrameMk id="140" creationId="{491143FA-23A5-8722-C83D-85AA39270FF1}"/>
          </ac:graphicFrameMkLst>
        </pc:graphicFrameChg>
        <pc:graphicFrameChg chg="add del mod ord replST">
          <ac:chgData name="Wenwen Zhang" userId="9dd81366-5d6f-445a-b031-6ea562624431" providerId="ADAL" clId="{D6FBF965-026B-43DA-A554-C6861A0A35E4}" dt="2023-02-02T10:57:16.001" v="116096"/>
          <ac:graphicFrameMkLst>
            <pc:docMk/>
            <pc:sldMk cId="2167517715" sldId="2134804372"/>
            <ac:graphicFrameMk id="142" creationId="{5D97C495-52EB-872D-2BBE-84AAE6763D1D}"/>
          </ac:graphicFrameMkLst>
        </pc:graphicFrameChg>
        <pc:graphicFrameChg chg="add del mod ord replST">
          <ac:chgData name="Wenwen Zhang" userId="9dd81366-5d6f-445a-b031-6ea562624431" providerId="ADAL" clId="{D6FBF965-026B-43DA-A554-C6861A0A35E4}" dt="2023-02-01T20:48:16.046" v="62622"/>
          <ac:graphicFrameMkLst>
            <pc:docMk/>
            <pc:sldMk cId="2167517715" sldId="2134804372"/>
            <ac:graphicFrameMk id="142" creationId="{64D4285E-15DD-7CF8-9333-989D7CDBFE15}"/>
          </ac:graphicFrameMkLst>
        </pc:graphicFrameChg>
        <pc:graphicFrameChg chg="add del mod ord replST">
          <ac:chgData name="Wenwen Zhang" userId="9dd81366-5d6f-445a-b031-6ea562624431" providerId="ADAL" clId="{D6FBF965-026B-43DA-A554-C6861A0A35E4}" dt="2023-02-02T10:57:19.705" v="116193"/>
          <ac:graphicFrameMkLst>
            <pc:docMk/>
            <pc:sldMk cId="2167517715" sldId="2134804372"/>
            <ac:graphicFrameMk id="144" creationId="{6B24F1AD-3BD3-393D-1847-EA2C2CA5D3E4}"/>
          </ac:graphicFrameMkLst>
        </pc:graphicFrameChg>
        <pc:graphicFrameChg chg="add del mod ord replST">
          <ac:chgData name="Wenwen Zhang" userId="9dd81366-5d6f-445a-b031-6ea562624431" providerId="ADAL" clId="{D6FBF965-026B-43DA-A554-C6861A0A35E4}" dt="2023-02-01T20:48:16.753" v="62776"/>
          <ac:graphicFrameMkLst>
            <pc:docMk/>
            <pc:sldMk cId="2167517715" sldId="2134804372"/>
            <ac:graphicFrameMk id="144" creationId="{7E7A221C-90AD-2C4E-9DFE-A495AD95A9B4}"/>
          </ac:graphicFrameMkLst>
        </pc:graphicFrameChg>
        <pc:graphicFrameChg chg="add del mod ord replST">
          <ac:chgData name="Wenwen Zhang" userId="9dd81366-5d6f-445a-b031-6ea562624431" providerId="ADAL" clId="{D6FBF965-026B-43DA-A554-C6861A0A35E4}" dt="2023-02-01T20:48:54.505" v="63122"/>
          <ac:graphicFrameMkLst>
            <pc:docMk/>
            <pc:sldMk cId="2167517715" sldId="2134804372"/>
            <ac:graphicFrameMk id="146" creationId="{19265A59-39BC-AC06-4F3F-2C4707B51AF8}"/>
          </ac:graphicFrameMkLst>
        </pc:graphicFrameChg>
        <pc:graphicFrameChg chg="add del mod ord replST">
          <ac:chgData name="Wenwen Zhang" userId="9dd81366-5d6f-445a-b031-6ea562624431" providerId="ADAL" clId="{D6FBF965-026B-43DA-A554-C6861A0A35E4}" dt="2023-02-02T10:57:22.386" v="116290"/>
          <ac:graphicFrameMkLst>
            <pc:docMk/>
            <pc:sldMk cId="2167517715" sldId="2134804372"/>
            <ac:graphicFrameMk id="146" creationId="{C7FAEEC5-9B03-F711-5B33-9622B57777A4}"/>
          </ac:graphicFrameMkLst>
        </pc:graphicFrameChg>
        <pc:graphicFrameChg chg="add del mod ord replST">
          <ac:chgData name="Wenwen Zhang" userId="9dd81366-5d6f-445a-b031-6ea562624431" providerId="ADAL" clId="{D6FBF965-026B-43DA-A554-C6861A0A35E4}" dt="2023-02-02T10:57:37.347" v="116385"/>
          <ac:graphicFrameMkLst>
            <pc:docMk/>
            <pc:sldMk cId="2167517715" sldId="2134804372"/>
            <ac:graphicFrameMk id="148" creationId="{88165826-1AFB-0B70-ED14-2CFBE973F8BB}"/>
          </ac:graphicFrameMkLst>
        </pc:graphicFrameChg>
        <pc:graphicFrameChg chg="add del mod ord replST">
          <ac:chgData name="Wenwen Zhang" userId="9dd81366-5d6f-445a-b031-6ea562624431" providerId="ADAL" clId="{D6FBF965-026B-43DA-A554-C6861A0A35E4}" dt="2023-02-02T10:57:47.337" v="116490"/>
          <ac:graphicFrameMkLst>
            <pc:docMk/>
            <pc:sldMk cId="2167517715" sldId="2134804372"/>
            <ac:graphicFrameMk id="150" creationId="{47558D00-7C95-947E-A1CA-E71C1735F97A}"/>
          </ac:graphicFrameMkLst>
        </pc:graphicFrameChg>
        <pc:graphicFrameChg chg="add del mod ord replST">
          <ac:chgData name="Wenwen Zhang" userId="9dd81366-5d6f-445a-b031-6ea562624431" providerId="ADAL" clId="{D6FBF965-026B-43DA-A554-C6861A0A35E4}" dt="2023-02-02T10:58:17.642" v="116724"/>
          <ac:graphicFrameMkLst>
            <pc:docMk/>
            <pc:sldMk cId="2167517715" sldId="2134804372"/>
            <ac:graphicFrameMk id="152" creationId="{017C8695-7A30-60DC-0666-1B389C847191}"/>
          </ac:graphicFrameMkLst>
        </pc:graphicFrameChg>
        <pc:graphicFrameChg chg="add del mod ord replST">
          <ac:chgData name="Wenwen Zhang" userId="9dd81366-5d6f-445a-b031-6ea562624431" providerId="ADAL" clId="{D6FBF965-026B-43DA-A554-C6861A0A35E4}" dt="2023-02-01T20:48:58.925" v="63437"/>
          <ac:graphicFrameMkLst>
            <pc:docMk/>
            <pc:sldMk cId="2167517715" sldId="2134804372"/>
            <ac:graphicFrameMk id="152" creationId="{94BA9784-9F4E-12A2-7674-AA09E5357F7A}"/>
          </ac:graphicFrameMkLst>
        </pc:graphicFrameChg>
        <pc:graphicFrameChg chg="add del mod ord replST">
          <ac:chgData name="Wenwen Zhang" userId="9dd81366-5d6f-445a-b031-6ea562624431" providerId="ADAL" clId="{D6FBF965-026B-43DA-A554-C6861A0A35E4}" dt="2023-02-02T10:58:20.832" v="116985"/>
          <ac:graphicFrameMkLst>
            <pc:docMk/>
            <pc:sldMk cId="2167517715" sldId="2134804372"/>
            <ac:graphicFrameMk id="158" creationId="{1F8497A5-1EE0-7018-6C67-CF77D5BB0D32}"/>
          </ac:graphicFrameMkLst>
        </pc:graphicFrameChg>
        <pc:graphicFrameChg chg="add del mod ord replST">
          <ac:chgData name="Wenwen Zhang" userId="9dd81366-5d6f-445a-b031-6ea562624431" providerId="ADAL" clId="{D6FBF965-026B-43DA-A554-C6861A0A35E4}" dt="2023-02-01T20:49:48.407" v="63647"/>
          <ac:graphicFrameMkLst>
            <pc:docMk/>
            <pc:sldMk cId="2167517715" sldId="2134804372"/>
            <ac:graphicFrameMk id="158" creationId="{31B4E289-242C-D3CE-01F5-3D5D6D5155A4}"/>
          </ac:graphicFrameMkLst>
        </pc:graphicFrameChg>
        <pc:graphicFrameChg chg="add del mod ord replST">
          <ac:chgData name="Wenwen Zhang" userId="9dd81366-5d6f-445a-b031-6ea562624431" providerId="ADAL" clId="{D6FBF965-026B-43DA-A554-C6861A0A35E4}" dt="2023-02-01T20:49:55.911" v="63839"/>
          <ac:graphicFrameMkLst>
            <pc:docMk/>
            <pc:sldMk cId="2167517715" sldId="2134804372"/>
            <ac:graphicFrameMk id="160" creationId="{AB27DE4B-E64D-4BCF-6FE0-C85870062E65}"/>
          </ac:graphicFrameMkLst>
        </pc:graphicFrameChg>
        <pc:graphicFrameChg chg="add del mod ord replST">
          <ac:chgData name="Wenwen Zhang" userId="9dd81366-5d6f-445a-b031-6ea562624431" providerId="ADAL" clId="{D6FBF965-026B-43DA-A554-C6861A0A35E4}" dt="2023-02-01T20:50:11.216" v="64031"/>
          <ac:graphicFrameMkLst>
            <pc:docMk/>
            <pc:sldMk cId="2167517715" sldId="2134804372"/>
            <ac:graphicFrameMk id="162" creationId="{ACBFED24-22AF-3BEB-67EA-D9ADB6721EE8}"/>
          </ac:graphicFrameMkLst>
        </pc:graphicFrameChg>
        <pc:graphicFrameChg chg="add del mod ord replST">
          <ac:chgData name="Wenwen Zhang" userId="9dd81366-5d6f-445a-b031-6ea562624431" providerId="ADAL" clId="{D6FBF965-026B-43DA-A554-C6861A0A35E4}" dt="2023-02-02T10:58:23.597" v="117255"/>
          <ac:graphicFrameMkLst>
            <pc:docMk/>
            <pc:sldMk cId="2167517715" sldId="2134804372"/>
            <ac:graphicFrameMk id="164" creationId="{67793335-9786-9E8D-CED5-AA12660EA81D}"/>
          </ac:graphicFrameMkLst>
        </pc:graphicFrameChg>
        <pc:graphicFrameChg chg="add del mod ord replST">
          <ac:chgData name="Wenwen Zhang" userId="9dd81366-5d6f-445a-b031-6ea562624431" providerId="ADAL" clId="{D6FBF965-026B-43DA-A554-C6861A0A35E4}" dt="2023-02-01T20:50:21.900" v="64223"/>
          <ac:graphicFrameMkLst>
            <pc:docMk/>
            <pc:sldMk cId="2167517715" sldId="2134804372"/>
            <ac:graphicFrameMk id="164" creationId="{C74CFE12-13A2-C2C4-F2B2-6D81E847C274}"/>
          </ac:graphicFrameMkLst>
        </pc:graphicFrameChg>
        <pc:graphicFrameChg chg="add del mod ord replST">
          <ac:chgData name="Wenwen Zhang" userId="9dd81366-5d6f-445a-b031-6ea562624431" providerId="ADAL" clId="{D6FBF965-026B-43DA-A554-C6861A0A35E4}" dt="2023-02-01T22:03:40.704" v="92471"/>
          <ac:graphicFrameMkLst>
            <pc:docMk/>
            <pc:sldMk cId="2167517715" sldId="2134804372"/>
            <ac:graphicFrameMk id="166" creationId="{DFF3068B-EC3B-3E49-475E-83EDC22B009E}"/>
          </ac:graphicFrameMkLst>
        </pc:graphicFrameChg>
        <pc:graphicFrameChg chg="add del mod ord replST">
          <ac:chgData name="Wenwen Zhang" userId="9dd81366-5d6f-445a-b031-6ea562624431" providerId="ADAL" clId="{D6FBF965-026B-43DA-A554-C6861A0A35E4}" dt="2023-02-01T22:11:16.770" v="97651"/>
          <ac:graphicFrameMkLst>
            <pc:docMk/>
            <pc:sldMk cId="2167517715" sldId="2134804372"/>
            <ac:graphicFrameMk id="168" creationId="{D4BAA836-563A-366F-0CEE-0AD1D8B36252}"/>
          </ac:graphicFrameMkLst>
        </pc:graphicFrameChg>
        <pc:graphicFrameChg chg="add del mod replST">
          <ac:chgData name="Wenwen Zhang" userId="9dd81366-5d6f-445a-b031-6ea562624431" providerId="ADAL" clId="{D6FBF965-026B-43DA-A554-C6861A0A35E4}" dt="2023-02-01T22:03:51.957" v="93516"/>
          <ac:graphicFrameMkLst>
            <pc:docMk/>
            <pc:sldMk cId="2167517715" sldId="2134804372"/>
            <ac:graphicFrameMk id="169" creationId="{CB6B41E3-C2D0-7659-DDB6-8C80AE1CA0A2}"/>
          </ac:graphicFrameMkLst>
        </pc:graphicFrameChg>
        <pc:graphicFrameChg chg="add del mod ord replST">
          <ac:chgData name="Wenwen Zhang" userId="9dd81366-5d6f-445a-b031-6ea562624431" providerId="ADAL" clId="{D6FBF965-026B-43DA-A554-C6861A0A35E4}" dt="2023-02-02T11:25:45.578" v="117596"/>
          <ac:graphicFrameMkLst>
            <pc:docMk/>
            <pc:sldMk cId="2167517715" sldId="2134804372"/>
            <ac:graphicFrameMk id="170" creationId="{7E0C6EC9-1381-681C-56CF-7DA9E9222458}"/>
          </ac:graphicFrameMkLst>
        </pc:graphicFrameChg>
        <pc:graphicFrameChg chg="add del mod ord replST">
          <ac:chgData name="Wenwen Zhang" userId="9dd81366-5d6f-445a-b031-6ea562624431" providerId="ADAL" clId="{D6FBF965-026B-43DA-A554-C6861A0A35E4}" dt="2023-02-02T11:49:27.525" v="120252"/>
          <ac:graphicFrameMkLst>
            <pc:docMk/>
            <pc:sldMk cId="2167517715" sldId="2134804372"/>
            <ac:graphicFrameMk id="172" creationId="{52F11A8E-2933-1BD6-AB68-17966F0A860E}"/>
          </ac:graphicFrameMkLst>
        </pc:graphicFrameChg>
        <pc:graphicFrameChg chg="add del mod ord replST">
          <ac:chgData name="Wenwen Zhang" userId="9dd81366-5d6f-445a-b031-6ea562624431" providerId="ADAL" clId="{D6FBF965-026B-43DA-A554-C6861A0A35E4}" dt="2023-02-02T11:49:36.338" v="120432"/>
          <ac:graphicFrameMkLst>
            <pc:docMk/>
            <pc:sldMk cId="2167517715" sldId="2134804372"/>
            <ac:graphicFrameMk id="174" creationId="{53B0E036-2363-92F4-996C-63BEA2CB6A5F}"/>
          </ac:graphicFrameMkLst>
        </pc:graphicFrameChg>
        <pc:graphicFrameChg chg="add mod ord replST">
          <ac:chgData name="Wenwen Zhang" userId="9dd81366-5d6f-445a-b031-6ea562624431" providerId="ADAL" clId="{D6FBF965-026B-43DA-A554-C6861A0A35E4}" dt="2023-02-02T11:49:36.341" v="120446"/>
          <ac:graphicFrameMkLst>
            <pc:docMk/>
            <pc:sldMk cId="2167517715" sldId="2134804372"/>
            <ac:graphicFrameMk id="176" creationId="{FC6FA91F-05E3-759D-3745-11BC429E9E5E}"/>
          </ac:graphicFrameMkLst>
        </pc:graphicFrameChg>
        <pc:graphicFrameChg chg="del">
          <ac:chgData name="Wenwen Zhang" userId="9dd81366-5d6f-445a-b031-6ea562624431" providerId="ADAL" clId="{D6FBF965-026B-43DA-A554-C6861A0A35E4}" dt="2023-02-01T20:37:38.146" v="54110"/>
          <ac:graphicFrameMkLst>
            <pc:docMk/>
            <pc:sldMk cId="2167517715" sldId="2134804372"/>
            <ac:graphicFrameMk id="322" creationId="{746E3625-82EA-4E0E-6B7C-B8CEAD73ED21}"/>
          </ac:graphicFrameMkLst>
        </pc:graphicFrameChg>
        <pc:graphicFrameChg chg="del mod ord">
          <ac:chgData name="Wenwen Zhang" userId="9dd81366-5d6f-445a-b031-6ea562624431" providerId="ADAL" clId="{D6FBF965-026B-43DA-A554-C6861A0A35E4}" dt="2023-02-01T20:38:01.658" v="54579"/>
          <ac:graphicFrameMkLst>
            <pc:docMk/>
            <pc:sldMk cId="2167517715" sldId="2134804372"/>
            <ac:graphicFrameMk id="339" creationId="{36586141-4700-94A1-BBE9-E3718D976B5A}"/>
          </ac:graphicFrameMkLst>
        </pc:graphicFrameChg>
        <pc:graphicFrameChg chg="add del mod ord replST">
          <ac:chgData name="Wenwen Zhang" userId="9dd81366-5d6f-445a-b031-6ea562624431" providerId="ADAL" clId="{D6FBF965-026B-43DA-A554-C6861A0A35E4}" dt="2023-02-01T22:04:08" v="93983"/>
          <ac:graphicFrameMkLst>
            <pc:docMk/>
            <pc:sldMk cId="2167517715" sldId="2134804372"/>
            <ac:graphicFrameMk id="346" creationId="{D5B44468-6A97-E603-1F19-BC36EE062D0F}"/>
          </ac:graphicFrameMkLst>
        </pc:graphicFrameChg>
        <pc:graphicFrameChg chg="add del mod ord replST">
          <ac:chgData name="Wenwen Zhang" userId="9dd81366-5d6f-445a-b031-6ea562624431" providerId="ADAL" clId="{D6FBF965-026B-43DA-A554-C6861A0A35E4}" dt="2023-02-01T22:04:12.428" v="94335"/>
          <ac:graphicFrameMkLst>
            <pc:docMk/>
            <pc:sldMk cId="2167517715" sldId="2134804372"/>
            <ac:graphicFrameMk id="348" creationId="{49032BC2-B502-20EF-28E9-41CF32217E2F}"/>
          </ac:graphicFrameMkLst>
        </pc:graphicFrameChg>
        <pc:graphicFrameChg chg="add del mod ord replST">
          <ac:chgData name="Wenwen Zhang" userId="9dd81366-5d6f-445a-b031-6ea562624431" providerId="ADAL" clId="{D6FBF965-026B-43DA-A554-C6861A0A35E4}" dt="2023-02-01T22:04:18.778" v="94582"/>
          <ac:graphicFrameMkLst>
            <pc:docMk/>
            <pc:sldMk cId="2167517715" sldId="2134804372"/>
            <ac:graphicFrameMk id="350" creationId="{813A990A-E8E9-0BF8-A4D0-A08D3C120305}"/>
          </ac:graphicFrameMkLst>
        </pc:graphicFrameChg>
        <pc:graphicFrameChg chg="add del mod ord replST">
          <ac:chgData name="Wenwen Zhang" userId="9dd81366-5d6f-445a-b031-6ea562624431" providerId="ADAL" clId="{D6FBF965-026B-43DA-A554-C6861A0A35E4}" dt="2023-02-01T22:04:23.374" v="94819"/>
          <ac:graphicFrameMkLst>
            <pc:docMk/>
            <pc:sldMk cId="2167517715" sldId="2134804372"/>
            <ac:graphicFrameMk id="352" creationId="{ACCD5E9B-511E-2A3B-2E8A-E64932A94121}"/>
          </ac:graphicFrameMkLst>
        </pc:graphicFrameChg>
        <pc:graphicFrameChg chg="add del mod ord replST">
          <ac:chgData name="Wenwen Zhang" userId="9dd81366-5d6f-445a-b031-6ea562624431" providerId="ADAL" clId="{D6FBF965-026B-43DA-A554-C6861A0A35E4}" dt="2023-02-01T22:07:16.017" v="95048"/>
          <ac:graphicFrameMkLst>
            <pc:docMk/>
            <pc:sldMk cId="2167517715" sldId="2134804372"/>
            <ac:graphicFrameMk id="354" creationId="{B0E2F516-2587-CC2D-7EB6-750318531F22}"/>
          </ac:graphicFrameMkLst>
        </pc:graphicFrameChg>
        <pc:graphicFrameChg chg="add del mod ord replST">
          <ac:chgData name="Wenwen Zhang" userId="9dd81366-5d6f-445a-b031-6ea562624431" providerId="ADAL" clId="{D6FBF965-026B-43DA-A554-C6861A0A35E4}" dt="2023-02-01T22:07:33.045" v="95294"/>
          <ac:graphicFrameMkLst>
            <pc:docMk/>
            <pc:sldMk cId="2167517715" sldId="2134804372"/>
            <ac:graphicFrameMk id="356" creationId="{212B459A-991E-4990-F798-42F7AFDE0735}"/>
          </ac:graphicFrameMkLst>
        </pc:graphicFrameChg>
        <pc:graphicFrameChg chg="add del mod ord replST">
          <ac:chgData name="Wenwen Zhang" userId="9dd81366-5d6f-445a-b031-6ea562624431" providerId="ADAL" clId="{D6FBF965-026B-43DA-A554-C6861A0A35E4}" dt="2023-02-01T22:08:23.650" v="95570"/>
          <ac:graphicFrameMkLst>
            <pc:docMk/>
            <pc:sldMk cId="2167517715" sldId="2134804372"/>
            <ac:graphicFrameMk id="358" creationId="{4D5A8623-7AB5-87BC-15C9-C6A8EEB1A5C3}"/>
          </ac:graphicFrameMkLst>
        </pc:graphicFrameChg>
        <pc:graphicFrameChg chg="add del mod ord replST">
          <ac:chgData name="Wenwen Zhang" userId="9dd81366-5d6f-445a-b031-6ea562624431" providerId="ADAL" clId="{D6FBF965-026B-43DA-A554-C6861A0A35E4}" dt="2023-02-01T22:08:32.494" v="95834"/>
          <ac:graphicFrameMkLst>
            <pc:docMk/>
            <pc:sldMk cId="2167517715" sldId="2134804372"/>
            <ac:graphicFrameMk id="360" creationId="{471DC1C2-9D45-A708-668D-D83FB0B96F21}"/>
          </ac:graphicFrameMkLst>
        </pc:graphicFrameChg>
        <pc:graphicFrameChg chg="add del mod ord replST">
          <ac:chgData name="Wenwen Zhang" userId="9dd81366-5d6f-445a-b031-6ea562624431" providerId="ADAL" clId="{D6FBF965-026B-43DA-A554-C6861A0A35E4}" dt="2023-02-01T22:08:47.766" v="96110"/>
          <ac:graphicFrameMkLst>
            <pc:docMk/>
            <pc:sldMk cId="2167517715" sldId="2134804372"/>
            <ac:graphicFrameMk id="362" creationId="{079BBA43-0F33-407D-E857-248C40B3E930}"/>
          </ac:graphicFrameMkLst>
        </pc:graphicFrameChg>
        <pc:graphicFrameChg chg="add del mod ord replST">
          <ac:chgData name="Wenwen Zhang" userId="9dd81366-5d6f-445a-b031-6ea562624431" providerId="ADAL" clId="{D6FBF965-026B-43DA-A554-C6861A0A35E4}" dt="2023-02-01T22:08:54.457" v="96374"/>
          <ac:graphicFrameMkLst>
            <pc:docMk/>
            <pc:sldMk cId="2167517715" sldId="2134804372"/>
            <ac:graphicFrameMk id="364" creationId="{0DD63129-CED8-0F73-4350-2D830FEEA0CF}"/>
          </ac:graphicFrameMkLst>
        </pc:graphicFrameChg>
        <pc:graphicFrameChg chg="add del mod ord replST">
          <ac:chgData name="Wenwen Zhang" userId="9dd81366-5d6f-445a-b031-6ea562624431" providerId="ADAL" clId="{D6FBF965-026B-43DA-A554-C6861A0A35E4}" dt="2023-02-01T22:09:18.640" v="96650"/>
          <ac:graphicFrameMkLst>
            <pc:docMk/>
            <pc:sldMk cId="2167517715" sldId="2134804372"/>
            <ac:graphicFrameMk id="366" creationId="{A8B39B4F-76E9-CCE7-5D61-0000D7CF262F}"/>
          </ac:graphicFrameMkLst>
        </pc:graphicFrameChg>
        <pc:graphicFrameChg chg="add del mod ord replST">
          <ac:chgData name="Wenwen Zhang" userId="9dd81366-5d6f-445a-b031-6ea562624431" providerId="ADAL" clId="{D6FBF965-026B-43DA-A554-C6861A0A35E4}" dt="2023-02-01T22:09:26.815" v="96982"/>
          <ac:graphicFrameMkLst>
            <pc:docMk/>
            <pc:sldMk cId="2167517715" sldId="2134804372"/>
            <ac:graphicFrameMk id="368" creationId="{963BDAA1-F3A1-9C3E-B3B7-0EC6B39C1179}"/>
          </ac:graphicFrameMkLst>
        </pc:graphicFrameChg>
        <pc:graphicFrameChg chg="add del mod ord replST">
          <ac:chgData name="Wenwen Zhang" userId="9dd81366-5d6f-445a-b031-6ea562624431" providerId="ADAL" clId="{D6FBF965-026B-43DA-A554-C6861A0A35E4}" dt="2023-02-01T22:09:33.440" v="97329"/>
          <ac:graphicFrameMkLst>
            <pc:docMk/>
            <pc:sldMk cId="2167517715" sldId="2134804372"/>
            <ac:graphicFrameMk id="371" creationId="{3BBFDCBF-A7B6-15C7-6E30-7F6045B9764B}"/>
          </ac:graphicFrameMkLst>
        </pc:graphicFrameChg>
        <pc:graphicFrameChg chg="add del mod ord replST">
          <ac:chgData name="Wenwen Zhang" userId="9dd81366-5d6f-445a-b031-6ea562624431" providerId="ADAL" clId="{D6FBF965-026B-43DA-A554-C6861A0A35E4}" dt="2023-02-01T22:11:46.257" v="98067"/>
          <ac:graphicFrameMkLst>
            <pc:docMk/>
            <pc:sldMk cId="2167517715" sldId="2134804372"/>
            <ac:graphicFrameMk id="374" creationId="{F1CDE218-D6C3-2BCA-F531-3D3652EA776D}"/>
          </ac:graphicFrameMkLst>
        </pc:graphicFrameChg>
        <pc:graphicFrameChg chg="add del mod ord replST">
          <ac:chgData name="Wenwen Zhang" userId="9dd81366-5d6f-445a-b031-6ea562624431" providerId="ADAL" clId="{D6FBF965-026B-43DA-A554-C6861A0A35E4}" dt="2023-02-01T22:11:39.782" v="97847"/>
          <ac:graphicFrameMkLst>
            <pc:docMk/>
            <pc:sldMk cId="2167517715" sldId="2134804372"/>
            <ac:graphicFrameMk id="376" creationId="{5BFCFC1C-20D4-76C6-676A-F8FC6E7FD248}"/>
          </ac:graphicFrameMkLst>
        </pc:graphicFrameChg>
        <pc:graphicFrameChg chg="add del mod ord replST">
          <ac:chgData name="Wenwen Zhang" userId="9dd81366-5d6f-445a-b031-6ea562624431" providerId="ADAL" clId="{D6FBF965-026B-43DA-A554-C6861A0A35E4}" dt="2023-02-01T22:13:06.540" v="98268"/>
          <ac:graphicFrameMkLst>
            <pc:docMk/>
            <pc:sldMk cId="2167517715" sldId="2134804372"/>
            <ac:graphicFrameMk id="378" creationId="{1DE58D4B-B80F-A1A3-B732-491E61BD4F9B}"/>
          </ac:graphicFrameMkLst>
        </pc:graphicFrameChg>
        <pc:graphicFrameChg chg="add del mod ord replST">
          <ac:chgData name="Wenwen Zhang" userId="9dd81366-5d6f-445a-b031-6ea562624431" providerId="ADAL" clId="{D6FBF965-026B-43DA-A554-C6861A0A35E4}" dt="2023-02-01T22:13:17.159" v="98628"/>
          <ac:graphicFrameMkLst>
            <pc:docMk/>
            <pc:sldMk cId="2167517715" sldId="2134804372"/>
            <ac:graphicFrameMk id="380" creationId="{349EB31E-1DF2-0BA3-EC33-87C85A5814E0}"/>
          </ac:graphicFrameMkLst>
        </pc:graphicFrameChg>
        <pc:graphicFrameChg chg="add del mod ord replST">
          <ac:chgData name="Wenwen Zhang" userId="9dd81366-5d6f-445a-b031-6ea562624431" providerId="ADAL" clId="{D6FBF965-026B-43DA-A554-C6861A0A35E4}" dt="2023-02-01T22:13:11.050" v="98413"/>
          <ac:graphicFrameMkLst>
            <pc:docMk/>
            <pc:sldMk cId="2167517715" sldId="2134804372"/>
            <ac:graphicFrameMk id="383" creationId="{1A0DBEC8-91D3-C7B1-0353-46D495FD84D6}"/>
          </ac:graphicFrameMkLst>
        </pc:graphicFrameChg>
        <pc:graphicFrameChg chg="add del mod ord replST">
          <ac:chgData name="Wenwen Zhang" userId="9dd81366-5d6f-445a-b031-6ea562624431" providerId="ADAL" clId="{D6FBF965-026B-43DA-A554-C6861A0A35E4}" dt="2023-02-01T22:13:22.613" v="98773"/>
          <ac:graphicFrameMkLst>
            <pc:docMk/>
            <pc:sldMk cId="2167517715" sldId="2134804372"/>
            <ac:graphicFrameMk id="385" creationId="{4B6718F3-8071-895C-84D2-FC862FC97285}"/>
          </ac:graphicFrameMkLst>
        </pc:graphicFrameChg>
        <pc:graphicFrameChg chg="add del mod ord replST">
          <ac:chgData name="Wenwen Zhang" userId="9dd81366-5d6f-445a-b031-6ea562624431" providerId="ADAL" clId="{D6FBF965-026B-43DA-A554-C6861A0A35E4}" dt="2023-02-02T08:19:03.819" v="106496"/>
          <ac:graphicFrameMkLst>
            <pc:docMk/>
            <pc:sldMk cId="2167517715" sldId="2134804372"/>
            <ac:graphicFrameMk id="387" creationId="{F0747D6C-8F86-54B9-250E-50DD37B53DA0}"/>
          </ac:graphicFrameMkLst>
        </pc:graphicFrameChg>
        <pc:graphicFrameChg chg="add del mod ord replST">
          <ac:chgData name="Wenwen Zhang" userId="9dd81366-5d6f-445a-b031-6ea562624431" providerId="ADAL" clId="{D6FBF965-026B-43DA-A554-C6861A0A35E4}" dt="2023-02-01T22:14:17.044" v="99006"/>
          <ac:graphicFrameMkLst>
            <pc:docMk/>
            <pc:sldMk cId="2167517715" sldId="2134804372"/>
            <ac:graphicFrameMk id="389" creationId="{54725BC1-25AC-8823-C7F0-02504575C1D3}"/>
          </ac:graphicFrameMkLst>
        </pc:graphicFrameChg>
        <pc:graphicFrameChg chg="add del mod ord replST">
          <ac:chgData name="Wenwen Zhang" userId="9dd81366-5d6f-445a-b031-6ea562624431" providerId="ADAL" clId="{D6FBF965-026B-43DA-A554-C6861A0A35E4}" dt="2023-02-01T22:15:39.973" v="101495"/>
          <ac:graphicFrameMkLst>
            <pc:docMk/>
            <pc:sldMk cId="2167517715" sldId="2134804372"/>
            <ac:graphicFrameMk id="391" creationId="{D3250636-900B-695A-26BF-7D12603CFC95}"/>
          </ac:graphicFrameMkLst>
        </pc:graphicFrameChg>
        <pc:graphicFrameChg chg="add del mod ord replST delST">
          <ac:chgData name="Wenwen Zhang" userId="9dd81366-5d6f-445a-b031-6ea562624431" providerId="ADAL" clId="{D6FBF965-026B-43DA-A554-C6861A0A35E4}" dt="2023-02-01T22:15:13.498" v="100126"/>
          <ac:graphicFrameMkLst>
            <pc:docMk/>
            <pc:sldMk cId="2167517715" sldId="2134804372"/>
            <ac:graphicFrameMk id="397" creationId="{DBB367F5-E80E-6953-32FB-CEAEF6D874D5}"/>
          </ac:graphicFrameMkLst>
        </pc:graphicFrameChg>
        <pc:graphicFrameChg chg="add mod ord replST delST">
          <ac:chgData name="Wenwen Zhang" userId="9dd81366-5d6f-445a-b031-6ea562624431" providerId="ADAL" clId="{D6FBF965-026B-43DA-A554-C6861A0A35E4}" dt="2023-02-01T22:15:13.012" v="99913"/>
          <ac:graphicFrameMkLst>
            <pc:docMk/>
            <pc:sldMk cId="2167517715" sldId="2134804372"/>
            <ac:graphicFrameMk id="403" creationId="{053BE3F8-57ED-B953-3F34-E69A22A14929}"/>
          </ac:graphicFrameMkLst>
        </pc:graphicFrameChg>
        <pc:graphicFrameChg chg="add mod ord replST delST">
          <ac:chgData name="Wenwen Zhang" userId="9dd81366-5d6f-445a-b031-6ea562624431" providerId="ADAL" clId="{D6FBF965-026B-43DA-A554-C6861A0A35E4}" dt="2023-02-01T22:15:23.766" v="101077"/>
          <ac:graphicFrameMkLst>
            <pc:docMk/>
            <pc:sldMk cId="2167517715" sldId="2134804372"/>
            <ac:graphicFrameMk id="409" creationId="{47B0BEBC-70A5-C7FF-69F1-13130BFE1AB4}"/>
          </ac:graphicFrameMkLst>
        </pc:graphicFrameChg>
        <pc:graphicFrameChg chg="add del mod ord replST">
          <ac:chgData name="Wenwen Zhang" userId="9dd81366-5d6f-445a-b031-6ea562624431" providerId="ADAL" clId="{D6FBF965-026B-43DA-A554-C6861A0A35E4}" dt="2023-02-01T22:15:45.890" v="101712"/>
          <ac:graphicFrameMkLst>
            <pc:docMk/>
            <pc:sldMk cId="2167517715" sldId="2134804372"/>
            <ac:graphicFrameMk id="415" creationId="{C64D6E89-4D39-6C6B-93AC-8DBF5D51303B}"/>
          </ac:graphicFrameMkLst>
        </pc:graphicFrameChg>
        <pc:graphicFrameChg chg="add del mod ord replST">
          <ac:chgData name="Wenwen Zhang" userId="9dd81366-5d6f-445a-b031-6ea562624431" providerId="ADAL" clId="{D6FBF965-026B-43DA-A554-C6861A0A35E4}" dt="2023-02-01T22:15:48.915" v="101892"/>
          <ac:graphicFrameMkLst>
            <pc:docMk/>
            <pc:sldMk cId="2167517715" sldId="2134804372"/>
            <ac:graphicFrameMk id="417" creationId="{BFF60EF6-7157-5482-B73C-6421C92EBDBF}"/>
          </ac:graphicFrameMkLst>
        </pc:graphicFrameChg>
        <pc:graphicFrameChg chg="add del mod ord replST">
          <ac:chgData name="Wenwen Zhang" userId="9dd81366-5d6f-445a-b031-6ea562624431" providerId="ADAL" clId="{D6FBF965-026B-43DA-A554-C6861A0A35E4}" dt="2023-02-01T22:16:06.245" v="102178"/>
          <ac:graphicFrameMkLst>
            <pc:docMk/>
            <pc:sldMk cId="2167517715" sldId="2134804372"/>
            <ac:graphicFrameMk id="419" creationId="{8847D0A5-32A3-CF8D-D675-5ED0E2E2AB57}"/>
          </ac:graphicFrameMkLst>
        </pc:graphicFrameChg>
        <pc:graphicFrameChg chg="add del mod ord replST">
          <ac:chgData name="Wenwen Zhang" userId="9dd81366-5d6f-445a-b031-6ea562624431" providerId="ADAL" clId="{D6FBF965-026B-43DA-A554-C6861A0A35E4}" dt="2023-02-01T22:16:18.262" v="102389"/>
          <ac:graphicFrameMkLst>
            <pc:docMk/>
            <pc:sldMk cId="2167517715" sldId="2134804372"/>
            <ac:graphicFrameMk id="425" creationId="{D2DB7D85-C502-2DF6-D7E4-65B67B767B6C}"/>
          </ac:graphicFrameMkLst>
        </pc:graphicFrameChg>
        <pc:graphicFrameChg chg="add del mod ord replST">
          <ac:chgData name="Wenwen Zhang" userId="9dd81366-5d6f-445a-b031-6ea562624431" providerId="ADAL" clId="{D6FBF965-026B-43DA-A554-C6861A0A35E4}" dt="2023-02-01T22:16:22.805" v="102566"/>
          <ac:graphicFrameMkLst>
            <pc:docMk/>
            <pc:sldMk cId="2167517715" sldId="2134804372"/>
            <ac:graphicFrameMk id="427" creationId="{7E6D6D15-8D29-B4F4-B6AB-8F0338B3526B}"/>
          </ac:graphicFrameMkLst>
        </pc:graphicFrameChg>
        <pc:graphicFrameChg chg="add del mod ord replST">
          <ac:chgData name="Wenwen Zhang" userId="9dd81366-5d6f-445a-b031-6ea562624431" providerId="ADAL" clId="{D6FBF965-026B-43DA-A554-C6861A0A35E4}" dt="2023-02-01T22:16:29.473" v="102744"/>
          <ac:graphicFrameMkLst>
            <pc:docMk/>
            <pc:sldMk cId="2167517715" sldId="2134804372"/>
            <ac:graphicFrameMk id="429" creationId="{36B18990-9E4E-42AD-7D66-CA19028FB07C}"/>
          </ac:graphicFrameMkLst>
        </pc:graphicFrameChg>
        <pc:graphicFrameChg chg="add del mod ord replST">
          <ac:chgData name="Wenwen Zhang" userId="9dd81366-5d6f-445a-b031-6ea562624431" providerId="ADAL" clId="{D6FBF965-026B-43DA-A554-C6861A0A35E4}" dt="2023-02-01T22:16:31.715" v="102897"/>
          <ac:graphicFrameMkLst>
            <pc:docMk/>
            <pc:sldMk cId="2167517715" sldId="2134804372"/>
            <ac:graphicFrameMk id="431" creationId="{10A2F276-9B95-EDB4-2253-F8402C321319}"/>
          </ac:graphicFrameMkLst>
        </pc:graphicFrameChg>
        <pc:graphicFrameChg chg="add del mod ord replST">
          <ac:chgData name="Wenwen Zhang" userId="9dd81366-5d6f-445a-b031-6ea562624431" providerId="ADAL" clId="{D6FBF965-026B-43DA-A554-C6861A0A35E4}" dt="2023-02-02T08:18:47.699" v="105822"/>
          <ac:graphicFrameMkLst>
            <pc:docMk/>
            <pc:sldMk cId="2167517715" sldId="2134804372"/>
            <ac:graphicFrameMk id="433" creationId="{5B9630AD-1BA7-D9D9-7F55-3F98950593FB}"/>
          </ac:graphicFrameMkLst>
        </pc:graphicFrameChg>
        <pc:cxnChg chg="add del mod ord replST">
          <ac:chgData name="Wenwen Zhang" userId="9dd81366-5d6f-445a-b031-6ea562624431" providerId="ADAL" clId="{D6FBF965-026B-43DA-A554-C6861A0A35E4}" dt="2023-02-02T10:54:04.898" v="114841"/>
          <ac:cxnSpMkLst>
            <pc:docMk/>
            <pc:sldMk cId="2167517715" sldId="2134804372"/>
            <ac:cxnSpMk id="24" creationId="{76773099-1B20-9F3C-9A2D-727CC42AEB89}"/>
          </ac:cxnSpMkLst>
        </pc:cxnChg>
        <pc:cxnChg chg="add del mod ord replST">
          <ac:chgData name="Wenwen Zhang" userId="9dd81366-5d6f-445a-b031-6ea562624431" providerId="ADAL" clId="{D6FBF965-026B-43DA-A554-C6861A0A35E4}" dt="2023-02-02T10:54:04.898" v="114839"/>
          <ac:cxnSpMkLst>
            <pc:docMk/>
            <pc:sldMk cId="2167517715" sldId="2134804372"/>
            <ac:cxnSpMk id="25" creationId="{6B2FA14D-E2B8-AE4E-85F0-1EA1D04A553F}"/>
          </ac:cxnSpMkLst>
        </pc:cxnChg>
        <pc:cxnChg chg="add del mod ord replST">
          <ac:chgData name="Wenwen Zhang" userId="9dd81366-5d6f-445a-b031-6ea562624431" providerId="ADAL" clId="{D6FBF965-026B-43DA-A554-C6861A0A35E4}" dt="2023-02-02T10:54:04.898" v="114837"/>
          <ac:cxnSpMkLst>
            <pc:docMk/>
            <pc:sldMk cId="2167517715" sldId="2134804372"/>
            <ac:cxnSpMk id="26" creationId="{ACBE8399-EA01-AECD-F12E-238A02708E37}"/>
          </ac:cxnSpMkLst>
        </pc:cxnChg>
        <pc:cxnChg chg="add del mod ord replST">
          <ac:chgData name="Wenwen Zhang" userId="9dd81366-5d6f-445a-b031-6ea562624431" providerId="ADAL" clId="{D6FBF965-026B-43DA-A554-C6861A0A35E4}" dt="2023-02-02T10:54:04.898" v="114833"/>
          <ac:cxnSpMkLst>
            <pc:docMk/>
            <pc:sldMk cId="2167517715" sldId="2134804372"/>
            <ac:cxnSpMk id="32" creationId="{AD6762ED-D147-7466-846E-8E48EC0CE62B}"/>
          </ac:cxnSpMkLst>
        </pc:cxnChg>
        <pc:cxnChg chg="add del mod ord replST">
          <ac:chgData name="Wenwen Zhang" userId="9dd81366-5d6f-445a-b031-6ea562624431" providerId="ADAL" clId="{D6FBF965-026B-43DA-A554-C6861A0A35E4}" dt="2023-02-02T10:54:04.898" v="114831"/>
          <ac:cxnSpMkLst>
            <pc:docMk/>
            <pc:sldMk cId="2167517715" sldId="2134804372"/>
            <ac:cxnSpMk id="33" creationId="{2697151D-4FAE-111D-6BDD-AF67191FBB5A}"/>
          </ac:cxnSpMkLst>
        </pc:cxnChg>
        <pc:cxnChg chg="add del mod ord replST">
          <ac:chgData name="Wenwen Zhang" userId="9dd81366-5d6f-445a-b031-6ea562624431" providerId="ADAL" clId="{D6FBF965-026B-43DA-A554-C6861A0A35E4}" dt="2023-02-02T10:54:04.898" v="114829"/>
          <ac:cxnSpMkLst>
            <pc:docMk/>
            <pc:sldMk cId="2167517715" sldId="2134804372"/>
            <ac:cxnSpMk id="34" creationId="{51965B8C-54AF-9B90-6226-3A7CDDB0C16C}"/>
          </ac:cxnSpMkLst>
        </pc:cxnChg>
        <pc:cxnChg chg="add del mod ord replST">
          <ac:chgData name="Wenwen Zhang" userId="9dd81366-5d6f-445a-b031-6ea562624431" providerId="ADAL" clId="{D6FBF965-026B-43DA-A554-C6861A0A35E4}" dt="2023-02-01T20:47:49.220" v="61495"/>
          <ac:cxnSpMkLst>
            <pc:docMk/>
            <pc:sldMk cId="2167517715" sldId="2134804372"/>
            <ac:cxnSpMk id="68" creationId="{CBC4B8E6-D2F5-9E1C-4FA5-F299264221DD}"/>
          </ac:cxnSpMkLst>
        </pc:cxnChg>
        <pc:cxnChg chg="add del mod ord replST">
          <ac:chgData name="Wenwen Zhang" userId="9dd81366-5d6f-445a-b031-6ea562624431" providerId="ADAL" clId="{D6FBF965-026B-43DA-A554-C6861A0A35E4}" dt="2023-02-01T20:47:49.219" v="61493"/>
          <ac:cxnSpMkLst>
            <pc:docMk/>
            <pc:sldMk cId="2167517715" sldId="2134804372"/>
            <ac:cxnSpMk id="69" creationId="{DEDD7766-BE85-CEF2-E01D-47DB6D3E31E0}"/>
          </ac:cxnSpMkLst>
        </pc:cxnChg>
        <pc:cxnChg chg="add del mod ord replST">
          <ac:chgData name="Wenwen Zhang" userId="9dd81366-5d6f-445a-b031-6ea562624431" providerId="ADAL" clId="{D6FBF965-026B-43DA-A554-C6861A0A35E4}" dt="2023-02-01T20:47:49.219" v="61491"/>
          <ac:cxnSpMkLst>
            <pc:docMk/>
            <pc:sldMk cId="2167517715" sldId="2134804372"/>
            <ac:cxnSpMk id="70" creationId="{D0B6A370-4778-07EA-DA57-09E03AE59216}"/>
          </ac:cxnSpMkLst>
        </pc:cxnChg>
        <pc:cxnChg chg="add del mod ord replST">
          <ac:chgData name="Wenwen Zhang" userId="9dd81366-5d6f-445a-b031-6ea562624431" providerId="ADAL" clId="{D6FBF965-026B-43DA-A554-C6861A0A35E4}" dt="2023-02-01T20:47:49.218" v="61487"/>
          <ac:cxnSpMkLst>
            <pc:docMk/>
            <pc:sldMk cId="2167517715" sldId="2134804372"/>
            <ac:cxnSpMk id="74" creationId="{09C53FB2-6CC1-772D-AE8A-FECDDF012DCF}"/>
          </ac:cxnSpMkLst>
        </pc:cxnChg>
        <pc:cxnChg chg="add del mod ord replST">
          <ac:chgData name="Wenwen Zhang" userId="9dd81366-5d6f-445a-b031-6ea562624431" providerId="ADAL" clId="{D6FBF965-026B-43DA-A554-C6861A0A35E4}" dt="2023-02-01T20:47:49.217" v="61485"/>
          <ac:cxnSpMkLst>
            <pc:docMk/>
            <pc:sldMk cId="2167517715" sldId="2134804372"/>
            <ac:cxnSpMk id="76" creationId="{1E0C0B5E-66E9-9DCE-D4DD-721AF2BBB8B7}"/>
          </ac:cxnSpMkLst>
        </pc:cxnChg>
        <pc:cxnChg chg="add del mod ord replST">
          <ac:chgData name="Wenwen Zhang" userId="9dd81366-5d6f-445a-b031-6ea562624431" providerId="ADAL" clId="{D6FBF965-026B-43DA-A554-C6861A0A35E4}" dt="2023-02-01T20:47:49.215" v="61483"/>
          <ac:cxnSpMkLst>
            <pc:docMk/>
            <pc:sldMk cId="2167517715" sldId="2134804372"/>
            <ac:cxnSpMk id="79" creationId="{D9E2AF24-75B6-E1F4-B538-52A4BFC46D8C}"/>
          </ac:cxnSpMkLst>
        </pc:cxnChg>
        <pc:cxnChg chg="add del mod ord replST">
          <ac:chgData name="Wenwen Zhang" userId="9dd81366-5d6f-445a-b031-6ea562624431" providerId="ADAL" clId="{D6FBF965-026B-43DA-A554-C6861A0A35E4}" dt="2023-02-01T22:11:16.704" v="97525"/>
          <ac:cxnSpMkLst>
            <pc:docMk/>
            <pc:sldMk cId="2167517715" sldId="2134804372"/>
            <ac:cxnSpMk id="84" creationId="{A0038B54-89E4-0440-B62E-0E8B02A5CF36}"/>
          </ac:cxnSpMkLst>
        </pc:cxnChg>
        <pc:cxnChg chg="add del mod ord replST">
          <ac:chgData name="Wenwen Zhang" userId="9dd81366-5d6f-445a-b031-6ea562624431" providerId="ADAL" clId="{D6FBF965-026B-43DA-A554-C6861A0A35E4}" dt="2023-02-01T22:11:16.704" v="97523"/>
          <ac:cxnSpMkLst>
            <pc:docMk/>
            <pc:sldMk cId="2167517715" sldId="2134804372"/>
            <ac:cxnSpMk id="85" creationId="{9B17AE9D-58C6-643E-90E1-521FEFD12647}"/>
          </ac:cxnSpMkLst>
        </pc:cxnChg>
        <pc:cxnChg chg="add del mod ord replST">
          <ac:chgData name="Wenwen Zhang" userId="9dd81366-5d6f-445a-b031-6ea562624431" providerId="ADAL" clId="{D6FBF965-026B-43DA-A554-C6861A0A35E4}" dt="2023-02-01T22:11:16.703" v="97521"/>
          <ac:cxnSpMkLst>
            <pc:docMk/>
            <pc:sldMk cId="2167517715" sldId="2134804372"/>
            <ac:cxnSpMk id="86" creationId="{04A43F63-A531-6320-8748-06EF7A3C122C}"/>
          </ac:cxnSpMkLst>
        </pc:cxnChg>
        <pc:cxnChg chg="add del mod ord replST">
          <ac:chgData name="Wenwen Zhang" userId="9dd81366-5d6f-445a-b031-6ea562624431" providerId="ADAL" clId="{D6FBF965-026B-43DA-A554-C6861A0A35E4}" dt="2023-02-01T22:11:16.702" v="97517"/>
          <ac:cxnSpMkLst>
            <pc:docMk/>
            <pc:sldMk cId="2167517715" sldId="2134804372"/>
            <ac:cxnSpMk id="90" creationId="{C23E02B5-2416-4820-E731-3BAF4C1F02A0}"/>
          </ac:cxnSpMkLst>
        </pc:cxnChg>
        <pc:cxnChg chg="add del mod ord replST">
          <ac:chgData name="Wenwen Zhang" userId="9dd81366-5d6f-445a-b031-6ea562624431" providerId="ADAL" clId="{D6FBF965-026B-43DA-A554-C6861A0A35E4}" dt="2023-02-01T22:11:16.702" v="97515"/>
          <ac:cxnSpMkLst>
            <pc:docMk/>
            <pc:sldMk cId="2167517715" sldId="2134804372"/>
            <ac:cxnSpMk id="91" creationId="{20347201-5976-B26A-6944-BBC5DDFB2D4D}"/>
          </ac:cxnSpMkLst>
        </pc:cxnChg>
        <pc:cxnChg chg="add del mod ord replST">
          <ac:chgData name="Wenwen Zhang" userId="9dd81366-5d6f-445a-b031-6ea562624431" providerId="ADAL" clId="{D6FBF965-026B-43DA-A554-C6861A0A35E4}" dt="2023-02-01T22:11:16.701" v="97513"/>
          <ac:cxnSpMkLst>
            <pc:docMk/>
            <pc:sldMk cId="2167517715" sldId="2134804372"/>
            <ac:cxnSpMk id="92" creationId="{43853B46-FEA5-05D0-5E3E-22A7649F139B}"/>
          </ac:cxnSpMkLst>
        </pc:cxnChg>
        <pc:cxnChg chg="add del mod ord replST">
          <ac:chgData name="Wenwen Zhang" userId="9dd81366-5d6f-445a-b031-6ea562624431" providerId="ADAL" clId="{D6FBF965-026B-43DA-A554-C6861A0A35E4}" dt="2023-02-01T22:11:16.708" v="97541"/>
          <ac:cxnSpMkLst>
            <pc:docMk/>
            <pc:sldMk cId="2167517715" sldId="2134804372"/>
            <ac:cxnSpMk id="96" creationId="{3B186A86-E4D2-DF16-87C6-253FD80F50B3}"/>
          </ac:cxnSpMkLst>
        </pc:cxnChg>
        <pc:cxnChg chg="add del mod ord replST">
          <ac:chgData name="Wenwen Zhang" userId="9dd81366-5d6f-445a-b031-6ea562624431" providerId="ADAL" clId="{D6FBF965-026B-43DA-A554-C6861A0A35E4}" dt="2023-02-01T22:11:16.708" v="97539"/>
          <ac:cxnSpMkLst>
            <pc:docMk/>
            <pc:sldMk cId="2167517715" sldId="2134804372"/>
            <ac:cxnSpMk id="97" creationId="{6FC342BA-67DA-1267-A47C-8E5F2303BD14}"/>
          </ac:cxnSpMkLst>
        </pc:cxnChg>
        <pc:cxnChg chg="add del mod ord replST">
          <ac:chgData name="Wenwen Zhang" userId="9dd81366-5d6f-445a-b031-6ea562624431" providerId="ADAL" clId="{D6FBF965-026B-43DA-A554-C6861A0A35E4}" dt="2023-02-01T22:11:16.707" v="97537"/>
          <ac:cxnSpMkLst>
            <pc:docMk/>
            <pc:sldMk cId="2167517715" sldId="2134804372"/>
            <ac:cxnSpMk id="98" creationId="{FF58C672-C3FD-EAC7-584A-93031596FD2E}"/>
          </ac:cxnSpMkLst>
        </pc:cxnChg>
        <pc:cxnChg chg="add del mod ord replST">
          <ac:chgData name="Wenwen Zhang" userId="9dd81366-5d6f-445a-b031-6ea562624431" providerId="ADAL" clId="{D6FBF965-026B-43DA-A554-C6861A0A35E4}" dt="2023-02-01T22:11:16.706" v="97533"/>
          <ac:cxnSpMkLst>
            <pc:docMk/>
            <pc:sldMk cId="2167517715" sldId="2134804372"/>
            <ac:cxnSpMk id="102" creationId="{1724E15B-F0BC-CB7E-88D1-DA64D647E1B9}"/>
          </ac:cxnSpMkLst>
        </pc:cxnChg>
        <pc:cxnChg chg="add del mod ord replST">
          <ac:chgData name="Wenwen Zhang" userId="9dd81366-5d6f-445a-b031-6ea562624431" providerId="ADAL" clId="{D6FBF965-026B-43DA-A554-C6861A0A35E4}" dt="2023-02-01T22:11:16.706" v="97531"/>
          <ac:cxnSpMkLst>
            <pc:docMk/>
            <pc:sldMk cId="2167517715" sldId="2134804372"/>
            <ac:cxnSpMk id="103" creationId="{8F928C4C-B90A-AF6D-17CA-8FD85940AB90}"/>
          </ac:cxnSpMkLst>
        </pc:cxnChg>
        <pc:cxnChg chg="add del mod ord replST">
          <ac:chgData name="Wenwen Zhang" userId="9dd81366-5d6f-445a-b031-6ea562624431" providerId="ADAL" clId="{D6FBF965-026B-43DA-A554-C6861A0A35E4}" dt="2023-02-01T22:11:16.705" v="97529"/>
          <ac:cxnSpMkLst>
            <pc:docMk/>
            <pc:sldMk cId="2167517715" sldId="2134804372"/>
            <ac:cxnSpMk id="104" creationId="{37C52FA2-339A-FCA2-901B-5A2B94CBF323}"/>
          </ac:cxnSpMkLst>
        </pc:cxnChg>
        <pc:cxnChg chg="add del mod ord replST">
          <ac:chgData name="Wenwen Zhang" userId="9dd81366-5d6f-445a-b031-6ea562624431" providerId="ADAL" clId="{D6FBF965-026B-43DA-A554-C6861A0A35E4}" dt="2023-02-01T22:11:16.711" v="97557"/>
          <ac:cxnSpMkLst>
            <pc:docMk/>
            <pc:sldMk cId="2167517715" sldId="2134804372"/>
            <ac:cxnSpMk id="108" creationId="{E0DC756D-CAC4-C644-8482-1744A0CE0FA5}"/>
          </ac:cxnSpMkLst>
        </pc:cxnChg>
        <pc:cxnChg chg="add del mod ord replST">
          <ac:chgData name="Wenwen Zhang" userId="9dd81366-5d6f-445a-b031-6ea562624431" providerId="ADAL" clId="{D6FBF965-026B-43DA-A554-C6861A0A35E4}" dt="2023-02-01T22:11:16.711" v="97555"/>
          <ac:cxnSpMkLst>
            <pc:docMk/>
            <pc:sldMk cId="2167517715" sldId="2134804372"/>
            <ac:cxnSpMk id="109" creationId="{BA5E2595-A257-30B7-B9B3-C78E833E59B7}"/>
          </ac:cxnSpMkLst>
        </pc:cxnChg>
        <pc:cxnChg chg="add del mod ord replST">
          <ac:chgData name="Wenwen Zhang" userId="9dd81366-5d6f-445a-b031-6ea562624431" providerId="ADAL" clId="{D6FBF965-026B-43DA-A554-C6861A0A35E4}" dt="2023-02-01T22:11:16.711" v="97553"/>
          <ac:cxnSpMkLst>
            <pc:docMk/>
            <pc:sldMk cId="2167517715" sldId="2134804372"/>
            <ac:cxnSpMk id="110" creationId="{2B1E98AD-7717-1C75-4218-DD16569C2406}"/>
          </ac:cxnSpMkLst>
        </pc:cxnChg>
        <pc:cxnChg chg="add del mod ord replST">
          <ac:chgData name="Wenwen Zhang" userId="9dd81366-5d6f-445a-b031-6ea562624431" providerId="ADAL" clId="{D6FBF965-026B-43DA-A554-C6861A0A35E4}" dt="2023-02-01T22:11:16.710" v="97549"/>
          <ac:cxnSpMkLst>
            <pc:docMk/>
            <pc:sldMk cId="2167517715" sldId="2134804372"/>
            <ac:cxnSpMk id="114" creationId="{9F32A523-4323-AAF5-75E4-A176C0E84676}"/>
          </ac:cxnSpMkLst>
        </pc:cxnChg>
        <pc:cxnChg chg="add del mod ord replST">
          <ac:chgData name="Wenwen Zhang" userId="9dd81366-5d6f-445a-b031-6ea562624431" providerId="ADAL" clId="{D6FBF965-026B-43DA-A554-C6861A0A35E4}" dt="2023-02-01T22:11:16.709" v="97547"/>
          <ac:cxnSpMkLst>
            <pc:docMk/>
            <pc:sldMk cId="2167517715" sldId="2134804372"/>
            <ac:cxnSpMk id="116" creationId="{51A1DB08-DC66-FCF3-5E7F-D034E16968C5}"/>
          </ac:cxnSpMkLst>
        </pc:cxnChg>
        <pc:cxnChg chg="add del mod ord replST">
          <ac:chgData name="Wenwen Zhang" userId="9dd81366-5d6f-445a-b031-6ea562624431" providerId="ADAL" clId="{D6FBF965-026B-43DA-A554-C6861A0A35E4}" dt="2023-02-01T22:11:16.709" v="97545"/>
          <ac:cxnSpMkLst>
            <pc:docMk/>
            <pc:sldMk cId="2167517715" sldId="2134804372"/>
            <ac:cxnSpMk id="117" creationId="{598CFB92-70D3-FE25-3906-3B0695D28C83}"/>
          </ac:cxnSpMkLst>
        </pc:cxnChg>
        <pc:cxnChg chg="add del mod ord replST">
          <ac:chgData name="Wenwen Zhang" userId="9dd81366-5d6f-445a-b031-6ea562624431" providerId="ADAL" clId="{D6FBF965-026B-43DA-A554-C6861A0A35E4}" dt="2023-02-01T22:11:16.715" v="97573"/>
          <ac:cxnSpMkLst>
            <pc:docMk/>
            <pc:sldMk cId="2167517715" sldId="2134804372"/>
            <ac:cxnSpMk id="149" creationId="{06C4B0C6-43E4-E2EE-AEAB-389FA524D3B4}"/>
          </ac:cxnSpMkLst>
        </pc:cxnChg>
        <pc:cxnChg chg="add del mod ord replST">
          <ac:chgData name="Wenwen Zhang" userId="9dd81366-5d6f-445a-b031-6ea562624431" providerId="ADAL" clId="{D6FBF965-026B-43DA-A554-C6861A0A35E4}" dt="2023-02-01T22:11:16.714" v="97571"/>
          <ac:cxnSpMkLst>
            <pc:docMk/>
            <pc:sldMk cId="2167517715" sldId="2134804372"/>
            <ac:cxnSpMk id="150" creationId="{23435D8B-CF99-964D-4DB9-898EC3FD0B3D}"/>
          </ac:cxnSpMkLst>
        </pc:cxnChg>
        <pc:cxnChg chg="add del mod ord replST">
          <ac:chgData name="Wenwen Zhang" userId="9dd81366-5d6f-445a-b031-6ea562624431" providerId="ADAL" clId="{D6FBF965-026B-43DA-A554-C6861A0A35E4}" dt="2023-02-01T22:11:16.714" v="97569"/>
          <ac:cxnSpMkLst>
            <pc:docMk/>
            <pc:sldMk cId="2167517715" sldId="2134804372"/>
            <ac:cxnSpMk id="151" creationId="{E0D2FCBB-745D-A2F1-F7DF-FE01FFAF53D1}"/>
          </ac:cxnSpMkLst>
        </pc:cxnChg>
        <pc:cxnChg chg="add mod ord replST">
          <ac:chgData name="Wenwen Zhang" userId="9dd81366-5d6f-445a-b031-6ea562624431" providerId="ADAL" clId="{D6FBF965-026B-43DA-A554-C6861A0A35E4}" dt="2023-02-02T11:49:36.341" v="120450"/>
          <ac:cxnSpMkLst>
            <pc:docMk/>
            <pc:sldMk cId="2167517715" sldId="2134804372"/>
            <ac:cxnSpMk id="155" creationId="{B04C28CD-FBF8-E9E2-EA2E-8A734A44DD06}"/>
          </ac:cxnSpMkLst>
        </pc:cxnChg>
        <pc:cxnChg chg="add del mod ord replST">
          <ac:chgData name="Wenwen Zhang" userId="9dd81366-5d6f-445a-b031-6ea562624431" providerId="ADAL" clId="{D6FBF965-026B-43DA-A554-C6861A0A35E4}" dt="2023-02-01T22:11:16.713" v="97565"/>
          <ac:cxnSpMkLst>
            <pc:docMk/>
            <pc:sldMk cId="2167517715" sldId="2134804372"/>
            <ac:cxnSpMk id="155" creationId="{F2A58B9C-97FE-4CA3-9191-BDE383E3C0F3}"/>
          </ac:cxnSpMkLst>
        </pc:cxnChg>
        <pc:cxnChg chg="add del mod ord replST">
          <ac:chgData name="Wenwen Zhang" userId="9dd81366-5d6f-445a-b031-6ea562624431" providerId="ADAL" clId="{D6FBF965-026B-43DA-A554-C6861A0A35E4}" dt="2023-02-01T22:11:16.713" v="97563"/>
          <ac:cxnSpMkLst>
            <pc:docMk/>
            <pc:sldMk cId="2167517715" sldId="2134804372"/>
            <ac:cxnSpMk id="156" creationId="{4D809FA3-B7D0-7E72-15B5-94979E5EAF22}"/>
          </ac:cxnSpMkLst>
        </pc:cxnChg>
        <pc:cxnChg chg="add mod ord replST">
          <ac:chgData name="Wenwen Zhang" userId="9dd81366-5d6f-445a-b031-6ea562624431" providerId="ADAL" clId="{D6FBF965-026B-43DA-A554-C6861A0A35E4}" dt="2023-02-02T11:49:36.341" v="120452"/>
          <ac:cxnSpMkLst>
            <pc:docMk/>
            <pc:sldMk cId="2167517715" sldId="2134804372"/>
            <ac:cxnSpMk id="156" creationId="{A9BB3CC2-6CE2-03B4-1952-475EBAA42D30}"/>
          </ac:cxnSpMkLst>
        </pc:cxnChg>
        <pc:cxnChg chg="add del mod ord replST">
          <ac:chgData name="Wenwen Zhang" userId="9dd81366-5d6f-445a-b031-6ea562624431" providerId="ADAL" clId="{D6FBF965-026B-43DA-A554-C6861A0A35E4}" dt="2023-02-01T22:11:16.712" v="97561"/>
          <ac:cxnSpMkLst>
            <pc:docMk/>
            <pc:sldMk cId="2167517715" sldId="2134804372"/>
            <ac:cxnSpMk id="157" creationId="{31DF57D0-CBF2-2B15-356D-330B86FB9260}"/>
          </ac:cxnSpMkLst>
        </pc:cxnChg>
        <pc:cxnChg chg="add mod ord replST">
          <ac:chgData name="Wenwen Zhang" userId="9dd81366-5d6f-445a-b031-6ea562624431" providerId="ADAL" clId="{D6FBF965-026B-43DA-A554-C6861A0A35E4}" dt="2023-02-02T11:49:36.341" v="120448"/>
          <ac:cxnSpMkLst>
            <pc:docMk/>
            <pc:sldMk cId="2167517715" sldId="2134804372"/>
            <ac:cxnSpMk id="157" creationId="{F32F975F-6304-D0AB-9989-FF5252FAC771}"/>
          </ac:cxnSpMkLst>
        </pc:cxnChg>
        <pc:cxnChg chg="add mod ord replST">
          <ac:chgData name="Wenwen Zhang" userId="9dd81366-5d6f-445a-b031-6ea562624431" providerId="ADAL" clId="{D6FBF965-026B-43DA-A554-C6861A0A35E4}" dt="2023-02-02T11:49:36.341" v="120454"/>
          <ac:cxnSpMkLst>
            <pc:docMk/>
            <pc:sldMk cId="2167517715" sldId="2134804372"/>
            <ac:cxnSpMk id="161" creationId="{959DABA7-3FF8-19F4-308C-31D978F790D4}"/>
          </ac:cxnSpMkLst>
        </pc:cxnChg>
        <pc:cxnChg chg="add mod ord replST">
          <ac:chgData name="Wenwen Zhang" userId="9dd81366-5d6f-445a-b031-6ea562624431" providerId="ADAL" clId="{D6FBF965-026B-43DA-A554-C6861A0A35E4}" dt="2023-02-02T11:49:36.341" v="120456"/>
          <ac:cxnSpMkLst>
            <pc:docMk/>
            <pc:sldMk cId="2167517715" sldId="2134804372"/>
            <ac:cxnSpMk id="162" creationId="{3EB7E465-7098-DE6E-7108-C5D34D7C2E56}"/>
          </ac:cxnSpMkLst>
        </pc:cxnChg>
        <pc:cxnChg chg="add mod ord replST">
          <ac:chgData name="Wenwen Zhang" userId="9dd81366-5d6f-445a-b031-6ea562624431" providerId="ADAL" clId="{D6FBF965-026B-43DA-A554-C6861A0A35E4}" dt="2023-02-02T11:49:36.341" v="120458"/>
          <ac:cxnSpMkLst>
            <pc:docMk/>
            <pc:sldMk cId="2167517715" sldId="2134804372"/>
            <ac:cxnSpMk id="163" creationId="{630457D6-9C3F-3097-801C-BBA4F3BF6D08}"/>
          </ac:cxnSpMkLst>
        </pc:cxnChg>
        <pc:cxnChg chg="add del mod ord replST">
          <ac:chgData name="Wenwen Zhang" userId="9dd81366-5d6f-445a-b031-6ea562624431" providerId="ADAL" clId="{D6FBF965-026B-43DA-A554-C6861A0A35E4}" dt="2023-02-02T11:49:27.486" v="120188"/>
          <ac:cxnSpMkLst>
            <pc:docMk/>
            <pc:sldMk cId="2167517715" sldId="2134804372"/>
            <ac:cxnSpMk id="167" creationId="{DBC0E4F0-EC4B-57DF-3857-8DE9FAA23F85}"/>
          </ac:cxnSpMkLst>
        </pc:cxnChg>
        <pc:cxnChg chg="add del mod ord replST">
          <ac:chgData name="Wenwen Zhang" userId="9dd81366-5d6f-445a-b031-6ea562624431" providerId="ADAL" clId="{D6FBF965-026B-43DA-A554-C6861A0A35E4}" dt="2023-02-02T11:49:27.485" v="120186"/>
          <ac:cxnSpMkLst>
            <pc:docMk/>
            <pc:sldMk cId="2167517715" sldId="2134804372"/>
            <ac:cxnSpMk id="168" creationId="{71DCFBEF-4701-C556-6FC9-8883EB1718A4}"/>
          </ac:cxnSpMkLst>
        </pc:cxnChg>
        <pc:cxnChg chg="add del mod ord replST">
          <ac:chgData name="Wenwen Zhang" userId="9dd81366-5d6f-445a-b031-6ea562624431" providerId="ADAL" clId="{D6FBF965-026B-43DA-A554-C6861A0A35E4}" dt="2023-02-02T11:49:27.482" v="120184"/>
          <ac:cxnSpMkLst>
            <pc:docMk/>
            <pc:sldMk cId="2167517715" sldId="2134804372"/>
            <ac:cxnSpMk id="169" creationId="{D96E9E83-D6F8-845E-A958-94527D375498}"/>
          </ac:cxnSpMkLst>
        </pc:cxnChg>
        <pc:cxnChg chg="add del mod ord replST">
          <ac:chgData name="Wenwen Zhang" userId="9dd81366-5d6f-445a-b031-6ea562624431" providerId="ADAL" clId="{D6FBF965-026B-43DA-A554-C6861A0A35E4}" dt="2023-02-02T08:19:07.698" v="106592"/>
          <ac:cxnSpMkLst>
            <pc:docMk/>
            <pc:sldMk cId="2167517715" sldId="2134804372"/>
            <ac:cxnSpMk id="170" creationId="{EB4F4832-5E3E-6D93-6F71-562E97218976}"/>
          </ac:cxnSpMkLst>
        </pc:cxnChg>
        <pc:cxnChg chg="add del mod ord replST">
          <ac:chgData name="Wenwen Zhang" userId="9dd81366-5d6f-445a-b031-6ea562624431" providerId="ADAL" clId="{D6FBF965-026B-43DA-A554-C6861A0A35E4}" dt="2023-02-02T08:19:07.698" v="106590"/>
          <ac:cxnSpMkLst>
            <pc:docMk/>
            <pc:sldMk cId="2167517715" sldId="2134804372"/>
            <ac:cxnSpMk id="171" creationId="{AD1BAED9-BC22-66A4-FB25-C04168A57038}"/>
          </ac:cxnSpMkLst>
        </pc:cxnChg>
        <pc:cxnChg chg="add del mod ord replST">
          <ac:chgData name="Wenwen Zhang" userId="9dd81366-5d6f-445a-b031-6ea562624431" providerId="ADAL" clId="{D6FBF965-026B-43DA-A554-C6861A0A35E4}" dt="2023-02-02T08:19:07.697" v="106588"/>
          <ac:cxnSpMkLst>
            <pc:docMk/>
            <pc:sldMk cId="2167517715" sldId="2134804372"/>
            <ac:cxnSpMk id="172" creationId="{7FD4CDB4-A9AF-7EDB-F32D-FBF331A8684B}"/>
          </ac:cxnSpMkLst>
        </pc:cxnChg>
        <pc:cxnChg chg="add del mod ord replST">
          <ac:chgData name="Wenwen Zhang" userId="9dd81366-5d6f-445a-b031-6ea562624431" providerId="ADAL" clId="{D6FBF965-026B-43DA-A554-C6861A0A35E4}" dt="2023-02-01T22:04:07.922" v="93773"/>
          <ac:cxnSpMkLst>
            <pc:docMk/>
            <pc:sldMk cId="2167517715" sldId="2134804372"/>
            <ac:cxnSpMk id="173" creationId="{794396EA-AE2E-C584-1F0D-B1AE2E67653F}"/>
          </ac:cxnSpMkLst>
        </pc:cxnChg>
        <pc:cxnChg chg="add del mod ord replST">
          <ac:chgData name="Wenwen Zhang" userId="9dd81366-5d6f-445a-b031-6ea562624431" providerId="ADAL" clId="{D6FBF965-026B-43DA-A554-C6861A0A35E4}" dt="2023-02-01T22:04:07.922" v="93775"/>
          <ac:cxnSpMkLst>
            <pc:docMk/>
            <pc:sldMk cId="2167517715" sldId="2134804372"/>
            <ac:cxnSpMk id="174" creationId="{49D2C8BE-B310-7675-8D8D-EC14A612CF4B}"/>
          </ac:cxnSpMkLst>
        </pc:cxnChg>
        <pc:cxnChg chg="add del mod ord replST">
          <ac:chgData name="Wenwen Zhang" userId="9dd81366-5d6f-445a-b031-6ea562624431" providerId="ADAL" clId="{D6FBF965-026B-43DA-A554-C6861A0A35E4}" dt="2023-02-01T22:04:07.921" v="93771"/>
          <ac:cxnSpMkLst>
            <pc:docMk/>
            <pc:sldMk cId="2167517715" sldId="2134804372"/>
            <ac:cxnSpMk id="175" creationId="{F2B6AFF6-1644-2EF4-92E2-E03928E5837F}"/>
          </ac:cxnSpMkLst>
        </pc:cxnChg>
        <pc:cxnChg chg="add del mod ord replST">
          <ac:chgData name="Wenwen Zhang" userId="9dd81366-5d6f-445a-b031-6ea562624431" providerId="ADAL" clId="{D6FBF965-026B-43DA-A554-C6861A0A35E4}" dt="2023-02-02T08:19:03.644" v="106137"/>
          <ac:cxnSpMkLst>
            <pc:docMk/>
            <pc:sldMk cId="2167517715" sldId="2134804372"/>
            <ac:cxnSpMk id="176" creationId="{1219F7BC-0FD5-E8A7-5328-AF8E8212D663}"/>
          </ac:cxnSpMkLst>
        </pc:cxnChg>
        <pc:cxnChg chg="add del mod ord replST">
          <ac:chgData name="Wenwen Zhang" userId="9dd81366-5d6f-445a-b031-6ea562624431" providerId="ADAL" clId="{D6FBF965-026B-43DA-A554-C6861A0A35E4}" dt="2023-02-02T08:19:03.645" v="106141"/>
          <ac:cxnSpMkLst>
            <pc:docMk/>
            <pc:sldMk cId="2167517715" sldId="2134804372"/>
            <ac:cxnSpMk id="177" creationId="{8CBE496C-79B6-FAB8-575A-BE62724EBBA7}"/>
          </ac:cxnSpMkLst>
        </pc:cxnChg>
        <pc:cxnChg chg="add del mod ord replST">
          <ac:chgData name="Wenwen Zhang" userId="9dd81366-5d6f-445a-b031-6ea562624431" providerId="ADAL" clId="{D6FBF965-026B-43DA-A554-C6861A0A35E4}" dt="2023-02-02T08:19:03.644" v="106139"/>
          <ac:cxnSpMkLst>
            <pc:docMk/>
            <pc:sldMk cId="2167517715" sldId="2134804372"/>
            <ac:cxnSpMk id="178" creationId="{6A001ED3-C240-B294-D6A2-46073652A8E3}"/>
          </ac:cxnSpMkLst>
        </pc:cxnChg>
        <pc:cxnChg chg="add del mod ord replST">
          <ac:chgData name="Wenwen Zhang" userId="9dd81366-5d6f-445a-b031-6ea562624431" providerId="ADAL" clId="{D6FBF965-026B-43DA-A554-C6861A0A35E4}" dt="2023-02-01T22:04:07.924" v="93783"/>
          <ac:cxnSpMkLst>
            <pc:docMk/>
            <pc:sldMk cId="2167517715" sldId="2134804372"/>
            <ac:cxnSpMk id="179" creationId="{B01AC3D1-5E63-B398-53B4-2A8E07E0C16F}"/>
          </ac:cxnSpMkLst>
        </pc:cxnChg>
        <pc:cxnChg chg="add del mod ord replST">
          <ac:chgData name="Wenwen Zhang" userId="9dd81366-5d6f-445a-b031-6ea562624431" providerId="ADAL" clId="{D6FBF965-026B-43DA-A554-C6861A0A35E4}" dt="2023-02-01T22:04:07.924" v="93781"/>
          <ac:cxnSpMkLst>
            <pc:docMk/>
            <pc:sldMk cId="2167517715" sldId="2134804372"/>
            <ac:cxnSpMk id="180" creationId="{F4185873-E5F8-CF21-C940-B405D36E91C7}"/>
          </ac:cxnSpMkLst>
        </pc:cxnChg>
        <pc:cxnChg chg="add del mod ord replST">
          <ac:chgData name="Wenwen Zhang" userId="9dd81366-5d6f-445a-b031-6ea562624431" providerId="ADAL" clId="{D6FBF965-026B-43DA-A554-C6861A0A35E4}" dt="2023-02-01T22:04:07.924" v="93779"/>
          <ac:cxnSpMkLst>
            <pc:docMk/>
            <pc:sldMk cId="2167517715" sldId="2134804372"/>
            <ac:cxnSpMk id="181" creationId="{DCCC891B-41B5-9163-821A-5A9C6CA846E0}"/>
          </ac:cxnSpMkLst>
        </pc:cxnChg>
        <pc:cxnChg chg="add del mod ord replST">
          <ac:chgData name="Wenwen Zhang" userId="9dd81366-5d6f-445a-b031-6ea562624431" providerId="ADAL" clId="{D6FBF965-026B-43DA-A554-C6861A0A35E4}" dt="2023-02-02T10:54:04.898" v="114853"/>
          <ac:cxnSpMkLst>
            <pc:docMk/>
            <pc:sldMk cId="2167517715" sldId="2134804372"/>
            <ac:cxnSpMk id="182" creationId="{782180C6-F941-AE0A-7837-1213E94B4126}"/>
          </ac:cxnSpMkLst>
        </pc:cxnChg>
        <pc:cxnChg chg="add del mod ord replST">
          <ac:chgData name="Wenwen Zhang" userId="9dd81366-5d6f-445a-b031-6ea562624431" providerId="ADAL" clId="{D6FBF965-026B-43DA-A554-C6861A0A35E4}" dt="2023-02-02T10:54:04.898" v="114857"/>
          <ac:cxnSpMkLst>
            <pc:docMk/>
            <pc:sldMk cId="2167517715" sldId="2134804372"/>
            <ac:cxnSpMk id="183" creationId="{6ED055F7-AACE-3D4B-FCBC-379B6C509891}"/>
          </ac:cxnSpMkLst>
        </pc:cxnChg>
        <pc:cxnChg chg="add del mod ord replST">
          <ac:chgData name="Wenwen Zhang" userId="9dd81366-5d6f-445a-b031-6ea562624431" providerId="ADAL" clId="{D6FBF965-026B-43DA-A554-C6861A0A35E4}" dt="2023-02-02T10:54:04.898" v="114855"/>
          <ac:cxnSpMkLst>
            <pc:docMk/>
            <pc:sldMk cId="2167517715" sldId="2134804372"/>
            <ac:cxnSpMk id="184" creationId="{567DE5B4-7FCC-CEE8-43F4-D7F992B1600D}"/>
          </ac:cxnSpMkLst>
        </pc:cxnChg>
        <pc:cxnChg chg="add del mod ord replST">
          <ac:chgData name="Wenwen Zhang" userId="9dd81366-5d6f-445a-b031-6ea562624431" providerId="ADAL" clId="{D6FBF965-026B-43DA-A554-C6861A0A35E4}" dt="2023-02-01T22:04:07.925" v="93787"/>
          <ac:cxnSpMkLst>
            <pc:docMk/>
            <pc:sldMk cId="2167517715" sldId="2134804372"/>
            <ac:cxnSpMk id="185" creationId="{521FF447-41CF-E612-9477-EF09D5BF8C71}"/>
          </ac:cxnSpMkLst>
        </pc:cxnChg>
        <pc:cxnChg chg="add del mod ord replST">
          <ac:chgData name="Wenwen Zhang" userId="9dd81366-5d6f-445a-b031-6ea562624431" providerId="ADAL" clId="{D6FBF965-026B-43DA-A554-C6861A0A35E4}" dt="2023-02-01T22:04:07.926" v="93791"/>
          <ac:cxnSpMkLst>
            <pc:docMk/>
            <pc:sldMk cId="2167517715" sldId="2134804372"/>
            <ac:cxnSpMk id="186" creationId="{B9A70984-4AC0-4A2E-9F10-697DDF2E4628}"/>
          </ac:cxnSpMkLst>
        </pc:cxnChg>
        <pc:cxnChg chg="add del mod ord replST">
          <ac:chgData name="Wenwen Zhang" userId="9dd81366-5d6f-445a-b031-6ea562624431" providerId="ADAL" clId="{D6FBF965-026B-43DA-A554-C6861A0A35E4}" dt="2023-02-01T22:04:07.926" v="93789"/>
          <ac:cxnSpMkLst>
            <pc:docMk/>
            <pc:sldMk cId="2167517715" sldId="2134804372"/>
            <ac:cxnSpMk id="187" creationId="{5534523A-D04A-89BC-886F-6D260266C290}"/>
          </ac:cxnSpMkLst>
        </pc:cxnChg>
        <pc:cxnChg chg="add del mod ord replST">
          <ac:chgData name="Wenwen Zhang" userId="9dd81366-5d6f-445a-b031-6ea562624431" providerId="ADAL" clId="{D6FBF965-026B-43DA-A554-C6861A0A35E4}" dt="2023-02-02T10:54:04.898" v="114847"/>
          <ac:cxnSpMkLst>
            <pc:docMk/>
            <pc:sldMk cId="2167517715" sldId="2134804372"/>
            <ac:cxnSpMk id="188" creationId="{5CE0FF52-68A9-43E1-C3FE-3452D31BB463}"/>
          </ac:cxnSpMkLst>
        </pc:cxnChg>
        <pc:cxnChg chg="add del mod ord replST">
          <ac:chgData name="Wenwen Zhang" userId="9dd81366-5d6f-445a-b031-6ea562624431" providerId="ADAL" clId="{D6FBF965-026B-43DA-A554-C6861A0A35E4}" dt="2023-02-02T10:54:04.898" v="114849"/>
          <ac:cxnSpMkLst>
            <pc:docMk/>
            <pc:sldMk cId="2167517715" sldId="2134804372"/>
            <ac:cxnSpMk id="189" creationId="{F1369703-A38B-E49E-19E2-FC800977F827}"/>
          </ac:cxnSpMkLst>
        </pc:cxnChg>
        <pc:cxnChg chg="add del mod ord replST">
          <ac:chgData name="Wenwen Zhang" userId="9dd81366-5d6f-445a-b031-6ea562624431" providerId="ADAL" clId="{D6FBF965-026B-43DA-A554-C6861A0A35E4}" dt="2023-02-02T10:54:04.898" v="114845"/>
          <ac:cxnSpMkLst>
            <pc:docMk/>
            <pc:sldMk cId="2167517715" sldId="2134804372"/>
            <ac:cxnSpMk id="190" creationId="{3D047F40-8AF2-A0C7-6659-B4C70C8B2FF7}"/>
          </ac:cxnSpMkLst>
        </pc:cxnChg>
        <pc:cxnChg chg="add del mod ord replST">
          <ac:chgData name="Wenwen Zhang" userId="9dd81366-5d6f-445a-b031-6ea562624431" providerId="ADAL" clId="{D6FBF965-026B-43DA-A554-C6861A0A35E4}" dt="2023-02-01T22:04:07.928" v="93799"/>
          <ac:cxnSpMkLst>
            <pc:docMk/>
            <pc:sldMk cId="2167517715" sldId="2134804372"/>
            <ac:cxnSpMk id="191" creationId="{042A9E37-B8B8-93C6-50C1-34DA13BE083B}"/>
          </ac:cxnSpMkLst>
        </pc:cxnChg>
        <pc:cxnChg chg="add del mod ord replST">
          <ac:chgData name="Wenwen Zhang" userId="9dd81366-5d6f-445a-b031-6ea562624431" providerId="ADAL" clId="{D6FBF965-026B-43DA-A554-C6861A0A35E4}" dt="2023-02-01T22:04:07.927" v="93795"/>
          <ac:cxnSpMkLst>
            <pc:docMk/>
            <pc:sldMk cId="2167517715" sldId="2134804372"/>
            <ac:cxnSpMk id="320" creationId="{136F2062-CBE8-B624-7B42-BD4BD1A0F966}"/>
          </ac:cxnSpMkLst>
        </pc:cxnChg>
        <pc:cxnChg chg="add del mod ord replST">
          <ac:chgData name="Wenwen Zhang" userId="9dd81366-5d6f-445a-b031-6ea562624431" providerId="ADAL" clId="{D6FBF965-026B-43DA-A554-C6861A0A35E4}" dt="2023-02-01T22:04:07.928" v="93797"/>
          <ac:cxnSpMkLst>
            <pc:docMk/>
            <pc:sldMk cId="2167517715" sldId="2134804372"/>
            <ac:cxnSpMk id="321" creationId="{5A2E28C6-B5B1-EAFF-92CE-EB3928EB6D3C}"/>
          </ac:cxnSpMkLst>
        </pc:cxnChg>
        <pc:cxnChg chg="add del mod ord replST delST">
          <ac:chgData name="Wenwen Zhang" userId="9dd81366-5d6f-445a-b031-6ea562624431" providerId="ADAL" clId="{D6FBF965-026B-43DA-A554-C6861A0A35E4}" dt="2023-02-01T22:15:13.498" v="100126"/>
          <ac:cxnSpMkLst>
            <pc:docMk/>
            <pc:sldMk cId="2167517715" sldId="2134804372"/>
            <ac:cxnSpMk id="394" creationId="{042AAAF7-71E6-4859-D384-327C9B344361}"/>
          </ac:cxnSpMkLst>
        </pc:cxnChg>
        <pc:cxnChg chg="add del mod ord replST delST">
          <ac:chgData name="Wenwen Zhang" userId="9dd81366-5d6f-445a-b031-6ea562624431" providerId="ADAL" clId="{D6FBF965-026B-43DA-A554-C6861A0A35E4}" dt="2023-02-01T22:15:13.498" v="100126"/>
          <ac:cxnSpMkLst>
            <pc:docMk/>
            <pc:sldMk cId="2167517715" sldId="2134804372"/>
            <ac:cxnSpMk id="395" creationId="{00BFBE8C-C8D1-09C2-53CE-015C9789AAE6}"/>
          </ac:cxnSpMkLst>
        </pc:cxnChg>
        <pc:cxnChg chg="add del mod ord replST delST">
          <ac:chgData name="Wenwen Zhang" userId="9dd81366-5d6f-445a-b031-6ea562624431" providerId="ADAL" clId="{D6FBF965-026B-43DA-A554-C6861A0A35E4}" dt="2023-02-01T22:15:13.498" v="100126"/>
          <ac:cxnSpMkLst>
            <pc:docMk/>
            <pc:sldMk cId="2167517715" sldId="2134804372"/>
            <ac:cxnSpMk id="396" creationId="{B747D1C8-6F0A-43D5-1776-7184E35CB1C9}"/>
          </ac:cxnSpMkLst>
        </pc:cxnChg>
        <pc:cxnChg chg="add del mod ord replST delST">
          <ac:chgData name="Wenwen Zhang" userId="9dd81366-5d6f-445a-b031-6ea562624431" providerId="ADAL" clId="{D6FBF965-026B-43DA-A554-C6861A0A35E4}" dt="2023-02-01T22:15:13.012" v="99913"/>
          <ac:cxnSpMkLst>
            <pc:docMk/>
            <pc:sldMk cId="2167517715" sldId="2134804372"/>
            <ac:cxnSpMk id="400" creationId="{ADE6D449-8518-13DF-692C-586556FF90F9}"/>
          </ac:cxnSpMkLst>
        </pc:cxnChg>
        <pc:cxnChg chg="add del mod ord replST delST">
          <ac:chgData name="Wenwen Zhang" userId="9dd81366-5d6f-445a-b031-6ea562624431" providerId="ADAL" clId="{D6FBF965-026B-43DA-A554-C6861A0A35E4}" dt="2023-02-01T22:15:13.012" v="99913"/>
          <ac:cxnSpMkLst>
            <pc:docMk/>
            <pc:sldMk cId="2167517715" sldId="2134804372"/>
            <ac:cxnSpMk id="401" creationId="{EF4BE5FD-A982-022D-C965-456486EDAC1D}"/>
          </ac:cxnSpMkLst>
        </pc:cxnChg>
        <pc:cxnChg chg="add del mod ord replST delST">
          <ac:chgData name="Wenwen Zhang" userId="9dd81366-5d6f-445a-b031-6ea562624431" providerId="ADAL" clId="{D6FBF965-026B-43DA-A554-C6861A0A35E4}" dt="2023-02-01T22:15:13.012" v="99913"/>
          <ac:cxnSpMkLst>
            <pc:docMk/>
            <pc:sldMk cId="2167517715" sldId="2134804372"/>
            <ac:cxnSpMk id="402" creationId="{016CFB65-1BD4-5665-DB5E-5E1C3FCCD14B}"/>
          </ac:cxnSpMkLst>
        </pc:cxnChg>
        <pc:cxnChg chg="add del mod ord replST delST">
          <ac:chgData name="Wenwen Zhang" userId="9dd81366-5d6f-445a-b031-6ea562624431" providerId="ADAL" clId="{D6FBF965-026B-43DA-A554-C6861A0A35E4}" dt="2023-02-01T22:15:23.766" v="101077"/>
          <ac:cxnSpMkLst>
            <pc:docMk/>
            <pc:sldMk cId="2167517715" sldId="2134804372"/>
            <ac:cxnSpMk id="406" creationId="{B754F74B-D6F9-133B-CF08-65B47196232F}"/>
          </ac:cxnSpMkLst>
        </pc:cxnChg>
        <pc:cxnChg chg="add del mod ord replST delST">
          <ac:chgData name="Wenwen Zhang" userId="9dd81366-5d6f-445a-b031-6ea562624431" providerId="ADAL" clId="{D6FBF965-026B-43DA-A554-C6861A0A35E4}" dt="2023-02-01T22:15:23.766" v="101077"/>
          <ac:cxnSpMkLst>
            <pc:docMk/>
            <pc:sldMk cId="2167517715" sldId="2134804372"/>
            <ac:cxnSpMk id="407" creationId="{95B59B87-CC9C-5403-32A5-E5E3C46003C7}"/>
          </ac:cxnSpMkLst>
        </pc:cxnChg>
        <pc:cxnChg chg="add del mod ord replST delST">
          <ac:chgData name="Wenwen Zhang" userId="9dd81366-5d6f-445a-b031-6ea562624431" providerId="ADAL" clId="{D6FBF965-026B-43DA-A554-C6861A0A35E4}" dt="2023-02-01T22:15:23.766" v="101077"/>
          <ac:cxnSpMkLst>
            <pc:docMk/>
            <pc:sldMk cId="2167517715" sldId="2134804372"/>
            <ac:cxnSpMk id="408" creationId="{D9CF33F7-E8F8-A88C-28C7-A4252DF6E893}"/>
          </ac:cxnSpMkLst>
        </pc:cxnChg>
        <pc:cxnChg chg="add del mod ord replST">
          <ac:chgData name="Wenwen Zhang" userId="9dd81366-5d6f-445a-b031-6ea562624431" providerId="ADAL" clId="{D6FBF965-026B-43DA-A554-C6861A0A35E4}" dt="2023-02-01T22:16:29.431" v="102666"/>
          <ac:cxnSpMkLst>
            <pc:docMk/>
            <pc:sldMk cId="2167517715" sldId="2134804372"/>
            <ac:cxnSpMk id="412" creationId="{68BFA3D0-29D8-07D0-CBD7-2CA86EA96B1F}"/>
          </ac:cxnSpMkLst>
        </pc:cxnChg>
        <pc:cxnChg chg="add del mod ord replST">
          <ac:chgData name="Wenwen Zhang" userId="9dd81366-5d6f-445a-b031-6ea562624431" providerId="ADAL" clId="{D6FBF965-026B-43DA-A554-C6861A0A35E4}" dt="2023-02-01T22:16:29.430" v="102664"/>
          <ac:cxnSpMkLst>
            <pc:docMk/>
            <pc:sldMk cId="2167517715" sldId="2134804372"/>
            <ac:cxnSpMk id="413" creationId="{A3604C3D-F940-994A-C5B5-74F23BD9223B}"/>
          </ac:cxnSpMkLst>
        </pc:cxnChg>
        <pc:cxnChg chg="add del mod ord replST">
          <ac:chgData name="Wenwen Zhang" userId="9dd81366-5d6f-445a-b031-6ea562624431" providerId="ADAL" clId="{D6FBF965-026B-43DA-A554-C6861A0A35E4}" dt="2023-02-01T22:16:29.430" v="102662"/>
          <ac:cxnSpMkLst>
            <pc:docMk/>
            <pc:sldMk cId="2167517715" sldId="2134804372"/>
            <ac:cxnSpMk id="414" creationId="{146B5F62-E26B-8923-9EC4-BFE5D507AB0B}"/>
          </ac:cxnSpMkLst>
        </pc:cxnChg>
        <pc:cxnChg chg="add del mod ord replST">
          <ac:chgData name="Wenwen Zhang" userId="9dd81366-5d6f-445a-b031-6ea562624431" providerId="ADAL" clId="{D6FBF965-026B-43DA-A554-C6861A0A35E4}" dt="2023-02-01T22:16:31.672" v="102836"/>
          <ac:cxnSpMkLst>
            <pc:docMk/>
            <pc:sldMk cId="2167517715" sldId="2134804372"/>
            <ac:cxnSpMk id="422" creationId="{66A8E835-67D2-BCAF-60D1-5B71B0774137}"/>
          </ac:cxnSpMkLst>
        </pc:cxnChg>
        <pc:cxnChg chg="add del mod ord replST">
          <ac:chgData name="Wenwen Zhang" userId="9dd81366-5d6f-445a-b031-6ea562624431" providerId="ADAL" clId="{D6FBF965-026B-43DA-A554-C6861A0A35E4}" dt="2023-02-01T22:16:31.671" v="102834"/>
          <ac:cxnSpMkLst>
            <pc:docMk/>
            <pc:sldMk cId="2167517715" sldId="2134804372"/>
            <ac:cxnSpMk id="423" creationId="{C3C53FAA-725D-1D28-ED0E-FA8EE011F90F}"/>
          </ac:cxnSpMkLst>
        </pc:cxnChg>
        <pc:cxnChg chg="add del mod ord replST">
          <ac:chgData name="Wenwen Zhang" userId="9dd81366-5d6f-445a-b031-6ea562624431" providerId="ADAL" clId="{D6FBF965-026B-43DA-A554-C6861A0A35E4}" dt="2023-02-01T22:16:31.671" v="102832"/>
          <ac:cxnSpMkLst>
            <pc:docMk/>
            <pc:sldMk cId="2167517715" sldId="2134804372"/>
            <ac:cxnSpMk id="424" creationId="{ED8F550F-4EBA-C3ED-2B3C-C610BA89B624}"/>
          </ac:cxnSpMkLst>
        </pc:cxnChg>
        <pc:cxnChg chg="add del mod ord">
          <ac:chgData name="Wenwen Zhang" userId="9dd81366-5d6f-445a-b031-6ea562624431" providerId="ADAL" clId="{D6FBF965-026B-43DA-A554-C6861A0A35E4}" dt="2023-02-02T10:51:50.548" v="113920" actId="478"/>
          <ac:cxnSpMkLst>
            <pc:docMk/>
            <pc:sldMk cId="2167517715" sldId="2134804372"/>
            <ac:cxnSpMk id="435" creationId="{0926D0B9-2C0C-5ECC-33D6-D782FED6CF4F}"/>
          </ac:cxnSpMkLst>
        </pc:cxnChg>
      </pc:sldChg>
      <pc:sldChg chg="addSp delSp modSp add del mod modNotesTx">
        <pc:chgData name="Wenwen Zhang" userId="9dd81366-5d6f-445a-b031-6ea562624431" providerId="ADAL" clId="{D6FBF965-026B-43DA-A554-C6861A0A35E4}" dt="2023-02-02T10:05:38.289" v="108070" actId="47"/>
        <pc:sldMkLst>
          <pc:docMk/>
          <pc:sldMk cId="609427853" sldId="2134804373"/>
        </pc:sldMkLst>
        <pc:spChg chg="mod ord">
          <ac:chgData name="Wenwen Zhang" userId="9dd81366-5d6f-445a-b031-6ea562624431" providerId="ADAL" clId="{D6FBF965-026B-43DA-A554-C6861A0A35E4}" dt="2023-02-01T22:27:43.828" v="103754"/>
          <ac:spMkLst>
            <pc:docMk/>
            <pc:sldMk cId="609427853" sldId="2134804373"/>
            <ac:spMk id="2" creationId="{B065B79C-C4D6-5961-7919-6BB68C420868}"/>
          </ac:spMkLst>
        </pc:spChg>
        <pc:spChg chg="add del mod modVis">
          <ac:chgData name="Wenwen Zhang" userId="9dd81366-5d6f-445a-b031-6ea562624431" providerId="ADAL" clId="{D6FBF965-026B-43DA-A554-C6861A0A35E4}" dt="2023-02-01T21:26:15.450" v="84140"/>
          <ac:spMkLst>
            <pc:docMk/>
            <pc:sldMk cId="609427853" sldId="2134804373"/>
            <ac:spMk id="3" creationId="{91D7F674-3281-92C4-4F1A-1A967CEB1496}"/>
          </ac:spMkLst>
        </pc:spChg>
        <pc:spChg chg="add del mod modVis">
          <ac:chgData name="Wenwen Zhang" userId="9dd81366-5d6f-445a-b031-6ea562624431" providerId="ADAL" clId="{D6FBF965-026B-43DA-A554-C6861A0A35E4}" dt="2023-02-01T21:27:03.255" v="84910"/>
          <ac:spMkLst>
            <pc:docMk/>
            <pc:sldMk cId="609427853" sldId="2134804373"/>
            <ac:spMk id="5" creationId="{8BA7B783-588C-6976-8E35-A93833C62DB2}"/>
          </ac:spMkLst>
        </pc:spChg>
        <pc:spChg chg="add del mod modVis">
          <ac:chgData name="Wenwen Zhang" userId="9dd81366-5d6f-445a-b031-6ea562624431" providerId="ADAL" clId="{D6FBF965-026B-43DA-A554-C6861A0A35E4}" dt="2023-02-01T21:27:15.033" v="85058"/>
          <ac:spMkLst>
            <pc:docMk/>
            <pc:sldMk cId="609427853" sldId="2134804373"/>
            <ac:spMk id="7" creationId="{80D5A9D2-37E6-1F94-F5FA-DEA9E5B17B1A}"/>
          </ac:spMkLst>
        </pc:spChg>
        <pc:spChg chg="add del mod modVis">
          <ac:chgData name="Wenwen Zhang" userId="9dd81366-5d6f-445a-b031-6ea562624431" providerId="ADAL" clId="{D6FBF965-026B-43DA-A554-C6861A0A35E4}" dt="2023-02-01T21:27:27.805" v="85229"/>
          <ac:spMkLst>
            <pc:docMk/>
            <pc:sldMk cId="609427853" sldId="2134804373"/>
            <ac:spMk id="9" creationId="{6AE0056A-9D3C-585F-5C45-07CD00FC2EFE}"/>
          </ac:spMkLst>
        </pc:spChg>
        <pc:spChg chg="add del mod modVis">
          <ac:chgData name="Wenwen Zhang" userId="9dd81366-5d6f-445a-b031-6ea562624431" providerId="ADAL" clId="{D6FBF965-026B-43DA-A554-C6861A0A35E4}" dt="2023-02-01T21:27:38.271" v="85289"/>
          <ac:spMkLst>
            <pc:docMk/>
            <pc:sldMk cId="609427853" sldId="2134804373"/>
            <ac:spMk id="11" creationId="{722352FA-6BF7-F41B-1B12-39F1EAFFA029}"/>
          </ac:spMkLst>
        </pc:spChg>
        <pc:spChg chg="add del mod modVis">
          <ac:chgData name="Wenwen Zhang" userId="9dd81366-5d6f-445a-b031-6ea562624431" providerId="ADAL" clId="{D6FBF965-026B-43DA-A554-C6861A0A35E4}" dt="2023-02-01T21:27:40.504" v="85353"/>
          <ac:spMkLst>
            <pc:docMk/>
            <pc:sldMk cId="609427853" sldId="2134804373"/>
            <ac:spMk id="12" creationId="{56AAD063-0A3E-2E52-79D7-BAA1072D9973}"/>
          </ac:spMkLst>
        </pc:spChg>
        <pc:spChg chg="add del mod modVis">
          <ac:chgData name="Wenwen Zhang" userId="9dd81366-5d6f-445a-b031-6ea562624431" providerId="ADAL" clId="{D6FBF965-026B-43DA-A554-C6861A0A35E4}" dt="2023-02-01T21:28:17.964" v="85553"/>
          <ac:spMkLst>
            <pc:docMk/>
            <pc:sldMk cId="609427853" sldId="2134804373"/>
            <ac:spMk id="13" creationId="{3E325558-1FEE-6C98-8DED-0D8567283404}"/>
          </ac:spMkLst>
        </pc:spChg>
        <pc:spChg chg="add del mod modVis">
          <ac:chgData name="Wenwen Zhang" userId="9dd81366-5d6f-445a-b031-6ea562624431" providerId="ADAL" clId="{D6FBF965-026B-43DA-A554-C6861A0A35E4}" dt="2023-02-01T21:28:53.073" v="85814"/>
          <ac:spMkLst>
            <pc:docMk/>
            <pc:sldMk cId="609427853" sldId="2134804373"/>
            <ac:spMk id="15" creationId="{A0615DCA-2AF0-E3E5-FE3E-65E00D440747}"/>
          </ac:spMkLst>
        </pc:spChg>
        <pc:spChg chg="add del mod modVis">
          <ac:chgData name="Wenwen Zhang" userId="9dd81366-5d6f-445a-b031-6ea562624431" providerId="ADAL" clId="{D6FBF965-026B-43DA-A554-C6861A0A35E4}" dt="2023-02-01T21:29:32.555" v="86444"/>
          <ac:spMkLst>
            <pc:docMk/>
            <pc:sldMk cId="609427853" sldId="2134804373"/>
            <ac:spMk id="17" creationId="{30B425B4-5ED0-F602-9E8C-A6E2095A9EB6}"/>
          </ac:spMkLst>
        </pc:spChg>
        <pc:spChg chg="add mod replST">
          <ac:chgData name="Wenwen Zhang" userId="9dd81366-5d6f-445a-b031-6ea562624431" providerId="ADAL" clId="{D6FBF965-026B-43DA-A554-C6861A0A35E4}" dt="2023-02-01T22:27:43.826" v="103744"/>
          <ac:spMkLst>
            <pc:docMk/>
            <pc:sldMk cId="609427853" sldId="2134804373"/>
            <ac:spMk id="20" creationId="{1CC3A1E3-E205-0B10-60BD-31D5056CA990}"/>
          </ac:spMkLst>
        </pc:spChg>
        <pc:spChg chg="add mod replST">
          <ac:chgData name="Wenwen Zhang" userId="9dd81366-5d6f-445a-b031-6ea562624431" providerId="ADAL" clId="{D6FBF965-026B-43DA-A554-C6861A0A35E4}" dt="2023-02-01T22:27:43.826" v="103746"/>
          <ac:spMkLst>
            <pc:docMk/>
            <pc:sldMk cId="609427853" sldId="2134804373"/>
            <ac:spMk id="21" creationId="{FE4479B2-35B2-FFB1-7F8A-9CCE8DDDB666}"/>
          </ac:spMkLst>
        </pc:spChg>
        <pc:spChg chg="add mod replST">
          <ac:chgData name="Wenwen Zhang" userId="9dd81366-5d6f-445a-b031-6ea562624431" providerId="ADAL" clId="{D6FBF965-026B-43DA-A554-C6861A0A35E4}" dt="2023-02-01T22:27:43.826" v="103743"/>
          <ac:spMkLst>
            <pc:docMk/>
            <pc:sldMk cId="609427853" sldId="2134804373"/>
            <ac:spMk id="22" creationId="{D021F882-1DC4-F2AE-D7EE-B810679A89DD}"/>
          </ac:spMkLst>
        </pc:spChg>
        <pc:spChg chg="add mod replST">
          <ac:chgData name="Wenwen Zhang" userId="9dd81366-5d6f-445a-b031-6ea562624431" providerId="ADAL" clId="{D6FBF965-026B-43DA-A554-C6861A0A35E4}" dt="2023-02-01T22:27:43.825" v="103740"/>
          <ac:spMkLst>
            <pc:docMk/>
            <pc:sldMk cId="609427853" sldId="2134804373"/>
            <ac:spMk id="23" creationId="{12BCC86B-5F20-12A8-4F4C-F15B59881A52}"/>
          </ac:spMkLst>
        </pc:spChg>
        <pc:spChg chg="add mod replST">
          <ac:chgData name="Wenwen Zhang" userId="9dd81366-5d6f-445a-b031-6ea562624431" providerId="ADAL" clId="{D6FBF965-026B-43DA-A554-C6861A0A35E4}" dt="2023-02-01T22:27:43.828" v="103752"/>
          <ac:spMkLst>
            <pc:docMk/>
            <pc:sldMk cId="609427853" sldId="2134804373"/>
            <ac:spMk id="24" creationId="{BF69F6C7-1374-9AB6-55C7-EBB47440BB0D}"/>
          </ac:spMkLst>
        </pc:spChg>
        <pc:spChg chg="add mod replST">
          <ac:chgData name="Wenwen Zhang" userId="9dd81366-5d6f-445a-b031-6ea562624431" providerId="ADAL" clId="{D6FBF965-026B-43DA-A554-C6861A0A35E4}" dt="2023-02-01T22:27:43.826" v="103745"/>
          <ac:spMkLst>
            <pc:docMk/>
            <pc:sldMk cId="609427853" sldId="2134804373"/>
            <ac:spMk id="25" creationId="{F56CEF1B-E457-A3E2-097E-3F0A768D7194}"/>
          </ac:spMkLst>
        </pc:spChg>
        <pc:spChg chg="add mod replST">
          <ac:chgData name="Wenwen Zhang" userId="9dd81366-5d6f-445a-b031-6ea562624431" providerId="ADAL" clId="{D6FBF965-026B-43DA-A554-C6861A0A35E4}" dt="2023-02-01T22:27:43.825" v="103741"/>
          <ac:spMkLst>
            <pc:docMk/>
            <pc:sldMk cId="609427853" sldId="2134804373"/>
            <ac:spMk id="26" creationId="{4F624D14-A87E-6733-3D77-B5ACCFCAD299}"/>
          </ac:spMkLst>
        </pc:spChg>
        <pc:spChg chg="add mod replST">
          <ac:chgData name="Wenwen Zhang" userId="9dd81366-5d6f-445a-b031-6ea562624431" providerId="ADAL" clId="{D6FBF965-026B-43DA-A554-C6861A0A35E4}" dt="2023-02-01T22:27:43.826" v="103747"/>
          <ac:spMkLst>
            <pc:docMk/>
            <pc:sldMk cId="609427853" sldId="2134804373"/>
            <ac:spMk id="27" creationId="{5C40E176-264F-968E-D8AB-4127842A2581}"/>
          </ac:spMkLst>
        </pc:spChg>
        <pc:spChg chg="mod ord">
          <ac:chgData name="Wenwen Zhang" userId="9dd81366-5d6f-445a-b031-6ea562624431" providerId="ADAL" clId="{D6FBF965-026B-43DA-A554-C6861A0A35E4}" dt="2023-02-01T22:27:43.828" v="103756"/>
          <ac:spMkLst>
            <pc:docMk/>
            <pc:sldMk cId="609427853" sldId="2134804373"/>
            <ac:spMk id="29" creationId="{D50B6CAA-A666-5524-85F7-444C607F0970}"/>
          </ac:spMkLst>
        </pc:spChg>
        <pc:spChg chg="add mod replST">
          <ac:chgData name="Wenwen Zhang" userId="9dd81366-5d6f-445a-b031-6ea562624431" providerId="ADAL" clId="{D6FBF965-026B-43DA-A554-C6861A0A35E4}" dt="2023-02-01T22:27:43.827" v="103748"/>
          <ac:spMkLst>
            <pc:docMk/>
            <pc:sldMk cId="609427853" sldId="2134804373"/>
            <ac:spMk id="30" creationId="{5055823E-407C-690D-2F11-172C66627F84}"/>
          </ac:spMkLst>
        </pc:spChg>
        <pc:spChg chg="add mod replST">
          <ac:chgData name="Wenwen Zhang" userId="9dd81366-5d6f-445a-b031-6ea562624431" providerId="ADAL" clId="{D6FBF965-026B-43DA-A554-C6861A0A35E4}" dt="2023-02-01T22:27:43.825" v="103742"/>
          <ac:spMkLst>
            <pc:docMk/>
            <pc:sldMk cId="609427853" sldId="2134804373"/>
            <ac:spMk id="31" creationId="{7FB0D511-592F-A889-FE54-06C3E05A293A}"/>
          </ac:spMkLst>
        </pc:spChg>
        <pc:spChg chg="add mod replST">
          <ac:chgData name="Wenwen Zhang" userId="9dd81366-5d6f-445a-b031-6ea562624431" providerId="ADAL" clId="{D6FBF965-026B-43DA-A554-C6861A0A35E4}" dt="2023-02-01T22:27:43.827" v="103749"/>
          <ac:spMkLst>
            <pc:docMk/>
            <pc:sldMk cId="609427853" sldId="2134804373"/>
            <ac:spMk id="32" creationId="{B01399D0-AAB0-925B-A465-6A7AD456D79F}"/>
          </ac:spMkLst>
        </pc:spChg>
        <pc:spChg chg="add mod replST">
          <ac:chgData name="Wenwen Zhang" userId="9dd81366-5d6f-445a-b031-6ea562624431" providerId="ADAL" clId="{D6FBF965-026B-43DA-A554-C6861A0A35E4}" dt="2023-02-01T22:27:43.827" v="103750"/>
          <ac:spMkLst>
            <pc:docMk/>
            <pc:sldMk cId="609427853" sldId="2134804373"/>
            <ac:spMk id="33" creationId="{C2F44E48-ABB5-2CA8-92CF-37F0179192E0}"/>
          </ac:spMkLst>
        </pc:spChg>
        <pc:spChg chg="add mod replST">
          <ac:chgData name="Wenwen Zhang" userId="9dd81366-5d6f-445a-b031-6ea562624431" providerId="ADAL" clId="{D6FBF965-026B-43DA-A554-C6861A0A35E4}" dt="2023-02-01T22:27:43.828" v="103751"/>
          <ac:spMkLst>
            <pc:docMk/>
            <pc:sldMk cId="609427853" sldId="2134804373"/>
            <ac:spMk id="34" creationId="{B50E7D02-DE5B-6465-2BAA-49A8C844756C}"/>
          </ac:spMkLst>
        </pc:spChg>
        <pc:spChg chg="add mod ord replST">
          <ac:chgData name="Wenwen Zhang" userId="9dd81366-5d6f-445a-b031-6ea562624431" providerId="ADAL" clId="{D6FBF965-026B-43DA-A554-C6861A0A35E4}" dt="2023-02-01T22:27:43.829" v="103760"/>
          <ac:spMkLst>
            <pc:docMk/>
            <pc:sldMk cId="609427853" sldId="2134804373"/>
            <ac:spMk id="35" creationId="{24D6F818-F579-11B2-6277-19A5798AB3DB}"/>
          </ac:spMkLst>
        </pc:spChg>
        <pc:spChg chg="add mod replST">
          <ac:chgData name="Wenwen Zhang" userId="9dd81366-5d6f-445a-b031-6ea562624431" providerId="ADAL" clId="{D6FBF965-026B-43DA-A554-C6861A0A35E4}" dt="2023-02-01T22:27:43.829" v="103763"/>
          <ac:spMkLst>
            <pc:docMk/>
            <pc:sldMk cId="609427853" sldId="2134804373"/>
            <ac:spMk id="38" creationId="{43FEC616-32DD-8AD8-6F7A-A2E57FE086E6}"/>
          </ac:spMkLst>
        </pc:spChg>
        <pc:spChg chg="add del mod replST">
          <ac:chgData name="Wenwen Zhang" userId="9dd81366-5d6f-445a-b031-6ea562624431" providerId="ADAL" clId="{D6FBF965-026B-43DA-A554-C6861A0A35E4}" dt="2023-02-01T21:30:52.452" v="87268"/>
          <ac:spMkLst>
            <pc:docMk/>
            <pc:sldMk cId="609427853" sldId="2134804373"/>
            <ac:spMk id="39" creationId="{5196D91C-DF7A-6CD0-5505-A98F9F90462F}"/>
          </ac:spMkLst>
        </pc:spChg>
        <pc:spChg chg="add del mod replST">
          <ac:chgData name="Wenwen Zhang" userId="9dd81366-5d6f-445a-b031-6ea562624431" providerId="ADAL" clId="{D6FBF965-026B-43DA-A554-C6861A0A35E4}" dt="2023-02-01T21:30:52.453" v="87271"/>
          <ac:spMkLst>
            <pc:docMk/>
            <pc:sldMk cId="609427853" sldId="2134804373"/>
            <ac:spMk id="40" creationId="{4E6962F5-3440-1EDF-693B-02EE9538375E}"/>
          </ac:spMkLst>
        </pc:spChg>
        <pc:spChg chg="add del mod modVis">
          <ac:chgData name="Wenwen Zhang" userId="9dd81366-5d6f-445a-b031-6ea562624431" providerId="ADAL" clId="{D6FBF965-026B-43DA-A554-C6861A0A35E4}" dt="2023-02-01T21:30:01.885" v="87042"/>
          <ac:spMkLst>
            <pc:docMk/>
            <pc:sldMk cId="609427853" sldId="2134804373"/>
            <ac:spMk id="41" creationId="{C83BF295-DE31-BC89-B552-677C3FC67D39}"/>
          </ac:spMkLst>
        </pc:spChg>
        <pc:spChg chg="mod ord">
          <ac:chgData name="Wenwen Zhang" userId="9dd81366-5d6f-445a-b031-6ea562624431" providerId="ADAL" clId="{D6FBF965-026B-43DA-A554-C6861A0A35E4}" dt="2023-02-01T22:27:43.829" v="103758"/>
          <ac:spMkLst>
            <pc:docMk/>
            <pc:sldMk cId="609427853" sldId="2134804373"/>
            <ac:spMk id="43" creationId="{C58C7321-3BF7-61DC-5B1A-AD075E56AE05}"/>
          </ac:spMkLst>
        </pc:spChg>
        <pc:spChg chg="add del mod modVis">
          <ac:chgData name="Wenwen Zhang" userId="9dd81366-5d6f-445a-b031-6ea562624431" providerId="ADAL" clId="{D6FBF965-026B-43DA-A554-C6861A0A35E4}" dt="2023-02-01T21:30:52.522" v="87373"/>
          <ac:spMkLst>
            <pc:docMk/>
            <pc:sldMk cId="609427853" sldId="2134804373"/>
            <ac:spMk id="44" creationId="{42C8204C-A1B6-834A-783F-DEDF3CBB22D0}"/>
          </ac:spMkLst>
        </pc:spChg>
        <pc:spChg chg="add mod replST">
          <ac:chgData name="Wenwen Zhang" userId="9dd81366-5d6f-445a-b031-6ea562624431" providerId="ADAL" clId="{D6FBF965-026B-43DA-A554-C6861A0A35E4}" dt="2023-02-01T22:27:43.830" v="103764"/>
          <ac:spMkLst>
            <pc:docMk/>
            <pc:sldMk cId="609427853" sldId="2134804373"/>
            <ac:spMk id="46" creationId="{C11D12E4-03AF-82AF-CB5F-4A2E340E104E}"/>
          </ac:spMkLst>
        </pc:spChg>
        <pc:spChg chg="add del mod modVis">
          <ac:chgData name="Wenwen Zhang" userId="9dd81366-5d6f-445a-b031-6ea562624431" providerId="ADAL" clId="{D6FBF965-026B-43DA-A554-C6861A0A35E4}" dt="2023-02-01T21:31:01.089" v="87549"/>
          <ac:spMkLst>
            <pc:docMk/>
            <pc:sldMk cId="609427853" sldId="2134804373"/>
            <ac:spMk id="47" creationId="{E3694C19-53D6-8380-92E9-8CFD28189FF4}"/>
          </ac:spMkLst>
        </pc:spChg>
        <pc:spChg chg="add del mod ord replST">
          <ac:chgData name="Wenwen Zhang" userId="9dd81366-5d6f-445a-b031-6ea562624431" providerId="ADAL" clId="{D6FBF965-026B-43DA-A554-C6861A0A35E4}" dt="2023-02-01T21:31:16.307" v="87776"/>
          <ac:spMkLst>
            <pc:docMk/>
            <pc:sldMk cId="609427853" sldId="2134804373"/>
            <ac:spMk id="49" creationId="{C284FF58-8649-8097-10E0-06DCC8FCCF55}"/>
          </ac:spMkLst>
        </pc:spChg>
        <pc:spChg chg="add del mod modVis">
          <ac:chgData name="Wenwen Zhang" userId="9dd81366-5d6f-445a-b031-6ea562624431" providerId="ADAL" clId="{D6FBF965-026B-43DA-A554-C6861A0A35E4}" dt="2023-02-01T21:31:13.840" v="87659"/>
          <ac:spMkLst>
            <pc:docMk/>
            <pc:sldMk cId="609427853" sldId="2134804373"/>
            <ac:spMk id="50" creationId="{C8623AB9-73FA-08B5-239F-93D69EC83F0F}"/>
          </ac:spMkLst>
        </pc:spChg>
        <pc:spChg chg="add del mod modVis">
          <ac:chgData name="Wenwen Zhang" userId="9dd81366-5d6f-445a-b031-6ea562624431" providerId="ADAL" clId="{D6FBF965-026B-43DA-A554-C6861A0A35E4}" dt="2023-02-01T21:31:16.314" v="87807"/>
          <ac:spMkLst>
            <pc:docMk/>
            <pc:sldMk cId="609427853" sldId="2134804373"/>
            <ac:spMk id="52" creationId="{D81A745C-184C-DD34-9183-6E9930F094FE}"/>
          </ac:spMkLst>
        </pc:spChg>
        <pc:spChg chg="add del mod modVis">
          <ac:chgData name="Wenwen Zhang" userId="9dd81366-5d6f-445a-b031-6ea562624431" providerId="ADAL" clId="{D6FBF965-026B-43DA-A554-C6861A0A35E4}" dt="2023-02-01T21:31:23.735" v="87941"/>
          <ac:spMkLst>
            <pc:docMk/>
            <pc:sldMk cId="609427853" sldId="2134804373"/>
            <ac:spMk id="55" creationId="{EDB1F43F-506A-37E7-EA1C-595E5A0B3162}"/>
          </ac:spMkLst>
        </pc:spChg>
        <pc:spChg chg="add del mod modVis">
          <ac:chgData name="Wenwen Zhang" userId="9dd81366-5d6f-445a-b031-6ea562624431" providerId="ADAL" clId="{D6FBF965-026B-43DA-A554-C6861A0A35E4}" dt="2023-02-01T21:31:30.283" v="88065"/>
          <ac:spMkLst>
            <pc:docMk/>
            <pc:sldMk cId="609427853" sldId="2134804373"/>
            <ac:spMk id="57" creationId="{21481083-BB11-3E6F-6665-47178F771643}"/>
          </ac:spMkLst>
        </pc:spChg>
        <pc:spChg chg="add del mod modVis">
          <ac:chgData name="Wenwen Zhang" userId="9dd81366-5d6f-445a-b031-6ea562624431" providerId="ADAL" clId="{D6FBF965-026B-43DA-A554-C6861A0A35E4}" dt="2023-02-01T21:31:33.207" v="88185"/>
          <ac:spMkLst>
            <pc:docMk/>
            <pc:sldMk cId="609427853" sldId="2134804373"/>
            <ac:spMk id="59" creationId="{D14C91D2-9810-FC57-35A2-D589117204A7}"/>
          </ac:spMkLst>
        </pc:spChg>
        <pc:spChg chg="add del mod modVis">
          <ac:chgData name="Wenwen Zhang" userId="9dd81366-5d6f-445a-b031-6ea562624431" providerId="ADAL" clId="{D6FBF965-026B-43DA-A554-C6861A0A35E4}" dt="2023-02-01T21:44:57.375" v="88633"/>
          <ac:spMkLst>
            <pc:docMk/>
            <pc:sldMk cId="609427853" sldId="2134804373"/>
            <ac:spMk id="61" creationId="{C27A0129-52AF-599C-6F26-BFFEA2F3B613}"/>
          </ac:spMkLst>
        </pc:spChg>
        <pc:spChg chg="add del mod modVis">
          <ac:chgData name="Wenwen Zhang" userId="9dd81366-5d6f-445a-b031-6ea562624431" providerId="ADAL" clId="{D6FBF965-026B-43DA-A554-C6861A0A35E4}" dt="2023-02-01T21:45:11.761" v="88831"/>
          <ac:spMkLst>
            <pc:docMk/>
            <pc:sldMk cId="609427853" sldId="2134804373"/>
            <ac:spMk id="63" creationId="{A9432DCE-E292-9B16-9A66-F3841C84132C}"/>
          </ac:spMkLst>
        </pc:spChg>
        <pc:spChg chg="add del mod modVis">
          <ac:chgData name="Wenwen Zhang" userId="9dd81366-5d6f-445a-b031-6ea562624431" providerId="ADAL" clId="{D6FBF965-026B-43DA-A554-C6861A0A35E4}" dt="2023-02-01T21:45:52.786" v="88892"/>
          <ac:spMkLst>
            <pc:docMk/>
            <pc:sldMk cId="609427853" sldId="2134804373"/>
            <ac:spMk id="65" creationId="{423F918E-E55D-15AA-590B-A350BE6816DF}"/>
          </ac:spMkLst>
        </pc:spChg>
        <pc:spChg chg="add del mod modVis">
          <ac:chgData name="Wenwen Zhang" userId="9dd81366-5d6f-445a-b031-6ea562624431" providerId="ADAL" clId="{D6FBF965-026B-43DA-A554-C6861A0A35E4}" dt="2023-02-01T21:45:53.629" v="88953"/>
          <ac:spMkLst>
            <pc:docMk/>
            <pc:sldMk cId="609427853" sldId="2134804373"/>
            <ac:spMk id="66" creationId="{9F613D53-CACF-FC41-9DB1-D110A4F48B02}"/>
          </ac:spMkLst>
        </pc:spChg>
        <pc:spChg chg="add del mod modVis">
          <ac:chgData name="Wenwen Zhang" userId="9dd81366-5d6f-445a-b031-6ea562624431" providerId="ADAL" clId="{D6FBF965-026B-43DA-A554-C6861A0A35E4}" dt="2023-02-01T21:45:54.296" v="89013"/>
          <ac:spMkLst>
            <pc:docMk/>
            <pc:sldMk cId="609427853" sldId="2134804373"/>
            <ac:spMk id="67" creationId="{838E3406-A690-778A-7CE0-257ECE10E362}"/>
          </ac:spMkLst>
        </pc:spChg>
        <pc:spChg chg="add del mod modVis">
          <ac:chgData name="Wenwen Zhang" userId="9dd81366-5d6f-445a-b031-6ea562624431" providerId="ADAL" clId="{D6FBF965-026B-43DA-A554-C6861A0A35E4}" dt="2023-02-01T21:45:54.855" v="89073"/>
          <ac:spMkLst>
            <pc:docMk/>
            <pc:sldMk cId="609427853" sldId="2134804373"/>
            <ac:spMk id="68" creationId="{E6B8143F-3BCB-D9CE-EC82-AAF96D03A3CE}"/>
          </ac:spMkLst>
        </pc:spChg>
        <pc:spChg chg="add del mod modVis">
          <ac:chgData name="Wenwen Zhang" userId="9dd81366-5d6f-445a-b031-6ea562624431" providerId="ADAL" clId="{D6FBF965-026B-43DA-A554-C6861A0A35E4}" dt="2023-02-01T21:46:06.472" v="89557"/>
          <ac:spMkLst>
            <pc:docMk/>
            <pc:sldMk cId="609427853" sldId="2134804373"/>
            <ac:spMk id="69" creationId="{572BB7C2-5086-7308-971F-B5D9D5CA69F3}"/>
          </ac:spMkLst>
        </pc:spChg>
        <pc:spChg chg="add mod replST delST">
          <ac:chgData name="Wenwen Zhang" userId="9dd81366-5d6f-445a-b031-6ea562624431" providerId="ADAL" clId="{D6FBF965-026B-43DA-A554-C6861A0A35E4}" dt="2023-02-01T21:46:06.472" v="89557"/>
          <ac:spMkLst>
            <pc:docMk/>
            <pc:sldMk cId="609427853" sldId="2134804373"/>
            <ac:spMk id="70" creationId="{96DB64E7-7450-5BAA-7DCA-6F75AE12EF02}"/>
          </ac:spMkLst>
        </pc:spChg>
        <pc:spChg chg="add del mod modVis">
          <ac:chgData name="Wenwen Zhang" userId="9dd81366-5d6f-445a-b031-6ea562624431" providerId="ADAL" clId="{D6FBF965-026B-43DA-A554-C6861A0A35E4}" dt="2023-02-01T21:46:13.610" v="90538"/>
          <ac:spMkLst>
            <pc:docMk/>
            <pc:sldMk cId="609427853" sldId="2134804373"/>
            <ac:spMk id="72" creationId="{EA5FC407-AE1C-88B2-56F9-5DAC3545AAB7}"/>
          </ac:spMkLst>
        </pc:spChg>
        <pc:spChg chg="add del mod replST">
          <ac:chgData name="Wenwen Zhang" userId="9dd81366-5d6f-445a-b031-6ea562624431" providerId="ADAL" clId="{D6FBF965-026B-43DA-A554-C6861A0A35E4}" dt="2023-02-01T21:46:18.894" v="90921"/>
          <ac:spMkLst>
            <pc:docMk/>
            <pc:sldMk cId="609427853" sldId="2134804373"/>
            <ac:spMk id="73" creationId="{96DB64E7-7450-5BAA-7DCA-6F75AE12EF02}"/>
          </ac:spMkLst>
        </pc:spChg>
        <pc:spChg chg="add del mod replST">
          <ac:chgData name="Wenwen Zhang" userId="9dd81366-5d6f-445a-b031-6ea562624431" providerId="ADAL" clId="{D6FBF965-026B-43DA-A554-C6861A0A35E4}" dt="2023-02-01T21:46:18.894" v="90922"/>
          <ac:spMkLst>
            <pc:docMk/>
            <pc:sldMk cId="609427853" sldId="2134804373"/>
            <ac:spMk id="74" creationId="{96DB64E7-7450-5BAA-7DCA-6F75AE12EF02}"/>
          </ac:spMkLst>
        </pc:spChg>
        <pc:spChg chg="add del mod replST">
          <ac:chgData name="Wenwen Zhang" userId="9dd81366-5d6f-445a-b031-6ea562624431" providerId="ADAL" clId="{D6FBF965-026B-43DA-A554-C6861A0A35E4}" dt="2023-02-01T21:46:18.894" v="90923"/>
          <ac:spMkLst>
            <pc:docMk/>
            <pc:sldMk cId="609427853" sldId="2134804373"/>
            <ac:spMk id="75" creationId="{96DB64E7-7450-5BAA-7DCA-6F75AE12EF02}"/>
          </ac:spMkLst>
        </pc:spChg>
        <pc:spChg chg="add del mod replST">
          <ac:chgData name="Wenwen Zhang" userId="9dd81366-5d6f-445a-b031-6ea562624431" providerId="ADAL" clId="{D6FBF965-026B-43DA-A554-C6861A0A35E4}" dt="2023-02-01T21:46:18.894" v="90924"/>
          <ac:spMkLst>
            <pc:docMk/>
            <pc:sldMk cId="609427853" sldId="2134804373"/>
            <ac:spMk id="76" creationId="{96DB64E7-7450-5BAA-7DCA-6F75AE12EF02}"/>
          </ac:spMkLst>
        </pc:spChg>
        <pc:spChg chg="add del mod replST">
          <ac:chgData name="Wenwen Zhang" userId="9dd81366-5d6f-445a-b031-6ea562624431" providerId="ADAL" clId="{D6FBF965-026B-43DA-A554-C6861A0A35E4}" dt="2023-02-01T21:46:18.894" v="90925"/>
          <ac:spMkLst>
            <pc:docMk/>
            <pc:sldMk cId="609427853" sldId="2134804373"/>
            <ac:spMk id="77" creationId="{96DB64E7-7450-5BAA-7DCA-6F75AE12EF02}"/>
          </ac:spMkLst>
        </pc:spChg>
        <pc:spChg chg="add del mod replST">
          <ac:chgData name="Wenwen Zhang" userId="9dd81366-5d6f-445a-b031-6ea562624431" providerId="ADAL" clId="{D6FBF965-026B-43DA-A554-C6861A0A35E4}" dt="2023-02-01T21:46:18.894" v="90926"/>
          <ac:spMkLst>
            <pc:docMk/>
            <pc:sldMk cId="609427853" sldId="2134804373"/>
            <ac:spMk id="78" creationId="{96DB64E7-7450-5BAA-7DCA-6F75AE12EF02}"/>
          </ac:spMkLst>
        </pc:spChg>
        <pc:spChg chg="add del mod replST">
          <ac:chgData name="Wenwen Zhang" userId="9dd81366-5d6f-445a-b031-6ea562624431" providerId="ADAL" clId="{D6FBF965-026B-43DA-A554-C6861A0A35E4}" dt="2023-02-01T21:46:18.894" v="90927"/>
          <ac:spMkLst>
            <pc:docMk/>
            <pc:sldMk cId="609427853" sldId="2134804373"/>
            <ac:spMk id="79" creationId="{96DB64E7-7450-5BAA-7DCA-6F75AE12EF02}"/>
          </ac:spMkLst>
        </pc:spChg>
        <pc:spChg chg="add del mod replST">
          <ac:chgData name="Wenwen Zhang" userId="9dd81366-5d6f-445a-b031-6ea562624431" providerId="ADAL" clId="{D6FBF965-026B-43DA-A554-C6861A0A35E4}" dt="2023-02-01T21:46:18.895" v="90928"/>
          <ac:spMkLst>
            <pc:docMk/>
            <pc:sldMk cId="609427853" sldId="2134804373"/>
            <ac:spMk id="80" creationId="{96DB64E7-7450-5BAA-7DCA-6F75AE12EF02}"/>
          </ac:spMkLst>
        </pc:spChg>
        <pc:spChg chg="add del mod replST">
          <ac:chgData name="Wenwen Zhang" userId="9dd81366-5d6f-445a-b031-6ea562624431" providerId="ADAL" clId="{D6FBF965-026B-43DA-A554-C6861A0A35E4}" dt="2023-02-01T21:46:18.895" v="90929"/>
          <ac:spMkLst>
            <pc:docMk/>
            <pc:sldMk cId="609427853" sldId="2134804373"/>
            <ac:spMk id="81" creationId="{96DB64E7-7450-5BAA-7DCA-6F75AE12EF02}"/>
          </ac:spMkLst>
        </pc:spChg>
        <pc:spChg chg="add del mod modVis">
          <ac:chgData name="Wenwen Zhang" userId="9dd81366-5d6f-445a-b031-6ea562624431" providerId="ADAL" clId="{D6FBF965-026B-43DA-A554-C6861A0A35E4}" dt="2023-02-01T21:46:17.727" v="90836"/>
          <ac:spMkLst>
            <pc:docMk/>
            <pc:sldMk cId="609427853" sldId="2134804373"/>
            <ac:spMk id="83" creationId="{64002B98-5D99-4055-F70E-735E99DCCC44}"/>
          </ac:spMkLst>
        </pc:spChg>
        <pc:spChg chg="add del mod modVis">
          <ac:chgData name="Wenwen Zhang" userId="9dd81366-5d6f-445a-b031-6ea562624431" providerId="ADAL" clId="{D6FBF965-026B-43DA-A554-C6861A0A35E4}" dt="2023-02-01T21:46:18.922" v="90968"/>
          <ac:spMkLst>
            <pc:docMk/>
            <pc:sldMk cId="609427853" sldId="2134804373"/>
            <ac:spMk id="85" creationId="{3379184B-9813-8D1D-006B-1E398A5CD13D}"/>
          </ac:spMkLst>
        </pc:spChg>
        <pc:spChg chg="del mod">
          <ac:chgData name="Wenwen Zhang" userId="9dd81366-5d6f-445a-b031-6ea562624431" providerId="ADAL" clId="{D6FBF965-026B-43DA-A554-C6861A0A35E4}" dt="2023-02-01T21:30:01.138" v="86595"/>
          <ac:spMkLst>
            <pc:docMk/>
            <pc:sldMk cId="609427853" sldId="2134804373"/>
            <ac:spMk id="86" creationId="{96DB64E7-7450-5BAA-7DCA-6F75AE12EF02}"/>
          </ac:spMkLst>
        </pc:spChg>
        <pc:spChg chg="add del mod">
          <ac:chgData name="Wenwen Zhang" userId="9dd81366-5d6f-445a-b031-6ea562624431" providerId="ADAL" clId="{D6FBF965-026B-43DA-A554-C6861A0A35E4}" dt="2023-02-01T21:49:16.037" v="90976" actId="478"/>
          <ac:spMkLst>
            <pc:docMk/>
            <pc:sldMk cId="609427853" sldId="2134804373"/>
            <ac:spMk id="88" creationId="{DDC351B0-6024-68B5-E123-83EF47E01F99}"/>
          </ac:spMkLst>
        </pc:spChg>
        <pc:spChg chg="del mod">
          <ac:chgData name="Wenwen Zhang" userId="9dd81366-5d6f-445a-b031-6ea562624431" providerId="ADAL" clId="{D6FBF965-026B-43DA-A554-C6861A0A35E4}" dt="2023-02-01T21:30:01.138" v="86594"/>
          <ac:spMkLst>
            <pc:docMk/>
            <pc:sldMk cId="609427853" sldId="2134804373"/>
            <ac:spMk id="89" creationId="{96DB64E7-7450-5BAA-7DCA-6F75AE12EF02}"/>
          </ac:spMkLst>
        </pc:spChg>
        <pc:spChg chg="add del mod ord">
          <ac:chgData name="Wenwen Zhang" userId="9dd81366-5d6f-445a-b031-6ea562624431" providerId="ADAL" clId="{D6FBF965-026B-43DA-A554-C6861A0A35E4}" dt="2023-02-01T21:56:19.498" v="91293" actId="478"/>
          <ac:spMkLst>
            <pc:docMk/>
            <pc:sldMk cId="609427853" sldId="2134804373"/>
            <ac:spMk id="90" creationId="{CCAC11B5-42F7-AA13-02D7-C93651DCF8A5}"/>
          </ac:spMkLst>
        </pc:spChg>
        <pc:spChg chg="add del mod modVis">
          <ac:chgData name="Wenwen Zhang" userId="9dd81366-5d6f-445a-b031-6ea562624431" providerId="ADAL" clId="{D6FBF965-026B-43DA-A554-C6861A0A35E4}" dt="2023-02-01T21:56:25.756" v="91541"/>
          <ac:spMkLst>
            <pc:docMk/>
            <pc:sldMk cId="609427853" sldId="2134804373"/>
            <ac:spMk id="91" creationId="{9BB52C73-77E4-7C43-F3B9-27D718DEC166}"/>
          </ac:spMkLst>
        </pc:spChg>
        <pc:spChg chg="del mod">
          <ac:chgData name="Wenwen Zhang" userId="9dd81366-5d6f-445a-b031-6ea562624431" providerId="ADAL" clId="{D6FBF965-026B-43DA-A554-C6861A0A35E4}" dt="2023-02-01T21:30:01.138" v="86593"/>
          <ac:spMkLst>
            <pc:docMk/>
            <pc:sldMk cId="609427853" sldId="2134804373"/>
            <ac:spMk id="92" creationId="{96DB64E7-7450-5BAA-7DCA-6F75AE12EF02}"/>
          </ac:spMkLst>
        </pc:spChg>
        <pc:spChg chg="add del mod ord replST">
          <ac:chgData name="Wenwen Zhang" userId="9dd81366-5d6f-445a-b031-6ea562624431" providerId="ADAL" clId="{D6FBF965-026B-43DA-A554-C6861A0A35E4}" dt="2023-02-01T21:56:35.955" v="91619"/>
          <ac:spMkLst>
            <pc:docMk/>
            <pc:sldMk cId="609427853" sldId="2134804373"/>
            <ac:spMk id="93" creationId="{96DB64E7-7450-5BAA-7DCA-6F75AE12EF02}"/>
          </ac:spMkLst>
        </pc:spChg>
        <pc:spChg chg="del mod">
          <ac:chgData name="Wenwen Zhang" userId="9dd81366-5d6f-445a-b031-6ea562624431" providerId="ADAL" clId="{D6FBF965-026B-43DA-A554-C6861A0A35E4}" dt="2023-02-01T21:30:01.138" v="86592"/>
          <ac:spMkLst>
            <pc:docMk/>
            <pc:sldMk cId="609427853" sldId="2134804373"/>
            <ac:spMk id="95" creationId="{96DB64E7-7450-5BAA-7DCA-6F75AE12EF02}"/>
          </ac:spMkLst>
        </pc:spChg>
        <pc:spChg chg="add del mod modVis">
          <ac:chgData name="Wenwen Zhang" userId="9dd81366-5d6f-445a-b031-6ea562624431" providerId="ADAL" clId="{D6FBF965-026B-43DA-A554-C6861A0A35E4}" dt="2023-02-01T21:56:35.984" v="91674"/>
          <ac:spMkLst>
            <pc:docMk/>
            <pc:sldMk cId="609427853" sldId="2134804373"/>
            <ac:spMk id="96" creationId="{1B3E7681-601E-885E-6ABD-93B4437FEACB}"/>
          </ac:spMkLst>
        </pc:spChg>
        <pc:spChg chg="del mod">
          <ac:chgData name="Wenwen Zhang" userId="9dd81366-5d6f-445a-b031-6ea562624431" providerId="ADAL" clId="{D6FBF965-026B-43DA-A554-C6861A0A35E4}" dt="2023-02-01T21:30:01.137" v="86591"/>
          <ac:spMkLst>
            <pc:docMk/>
            <pc:sldMk cId="609427853" sldId="2134804373"/>
            <ac:spMk id="98" creationId="{96DB64E7-7450-5BAA-7DCA-6F75AE12EF02}"/>
          </ac:spMkLst>
        </pc:spChg>
        <pc:spChg chg="add del mod modVis">
          <ac:chgData name="Wenwen Zhang" userId="9dd81366-5d6f-445a-b031-6ea562624431" providerId="ADAL" clId="{D6FBF965-026B-43DA-A554-C6861A0A35E4}" dt="2023-02-01T21:57:06.635" v="91909"/>
          <ac:spMkLst>
            <pc:docMk/>
            <pc:sldMk cId="609427853" sldId="2134804373"/>
            <ac:spMk id="100" creationId="{B412CA35-4FD7-23FB-611E-213FA0FBDE40}"/>
          </ac:spMkLst>
        </pc:spChg>
        <pc:spChg chg="del mod">
          <ac:chgData name="Wenwen Zhang" userId="9dd81366-5d6f-445a-b031-6ea562624431" providerId="ADAL" clId="{D6FBF965-026B-43DA-A554-C6861A0A35E4}" dt="2023-02-01T21:30:01.137" v="86590"/>
          <ac:spMkLst>
            <pc:docMk/>
            <pc:sldMk cId="609427853" sldId="2134804373"/>
            <ac:spMk id="101" creationId="{96DB64E7-7450-5BAA-7DCA-6F75AE12EF02}"/>
          </ac:spMkLst>
        </pc:spChg>
        <pc:spChg chg="add del mod replST">
          <ac:chgData name="Wenwen Zhang" userId="9dd81366-5d6f-445a-b031-6ea562624431" providerId="ADAL" clId="{D6FBF965-026B-43DA-A554-C6861A0A35E4}" dt="2023-02-01T21:57:08.662" v="92112"/>
          <ac:spMkLst>
            <pc:docMk/>
            <pc:sldMk cId="609427853" sldId="2134804373"/>
            <ac:spMk id="102" creationId="{96DB64E7-7450-5BAA-7DCA-6F75AE12EF02}"/>
          </ac:spMkLst>
        </pc:spChg>
        <pc:spChg chg="del mod">
          <ac:chgData name="Wenwen Zhang" userId="9dd81366-5d6f-445a-b031-6ea562624431" providerId="ADAL" clId="{D6FBF965-026B-43DA-A554-C6861A0A35E4}" dt="2023-02-01T21:30:01.136" v="86589"/>
          <ac:spMkLst>
            <pc:docMk/>
            <pc:sldMk cId="609427853" sldId="2134804373"/>
            <ac:spMk id="104" creationId="{96DB64E7-7450-5BAA-7DCA-6F75AE12EF02}"/>
          </ac:spMkLst>
        </pc:spChg>
        <pc:spChg chg="add del mod modVis">
          <ac:chgData name="Wenwen Zhang" userId="9dd81366-5d6f-445a-b031-6ea562624431" providerId="ADAL" clId="{D6FBF965-026B-43DA-A554-C6861A0A35E4}" dt="2023-02-01T21:57:07.657" v="92036"/>
          <ac:spMkLst>
            <pc:docMk/>
            <pc:sldMk cId="609427853" sldId="2134804373"/>
            <ac:spMk id="105" creationId="{BF2DF3FE-BBE2-21E2-42FB-ED93AC6C67B5}"/>
          </ac:spMkLst>
        </pc:spChg>
        <pc:spChg chg="del mod">
          <ac:chgData name="Wenwen Zhang" userId="9dd81366-5d6f-445a-b031-6ea562624431" providerId="ADAL" clId="{D6FBF965-026B-43DA-A554-C6861A0A35E4}" dt="2023-02-01T21:30:01.136" v="86588"/>
          <ac:spMkLst>
            <pc:docMk/>
            <pc:sldMk cId="609427853" sldId="2134804373"/>
            <ac:spMk id="107" creationId="{96DB64E7-7450-5BAA-7DCA-6F75AE12EF02}"/>
          </ac:spMkLst>
        </pc:spChg>
        <pc:spChg chg="add del mod modVis">
          <ac:chgData name="Wenwen Zhang" userId="9dd81366-5d6f-445a-b031-6ea562624431" providerId="ADAL" clId="{D6FBF965-026B-43DA-A554-C6861A0A35E4}" dt="2023-02-01T21:57:08.689" v="92154"/>
          <ac:spMkLst>
            <pc:docMk/>
            <pc:sldMk cId="609427853" sldId="2134804373"/>
            <ac:spMk id="108" creationId="{3C9ABFB9-CE62-0D6D-63CD-22D9C7868088}"/>
          </ac:spMkLst>
        </pc:spChg>
        <pc:spChg chg="add del mod modVis">
          <ac:chgData name="Wenwen Zhang" userId="9dd81366-5d6f-445a-b031-6ea562624431" providerId="ADAL" clId="{D6FBF965-026B-43DA-A554-C6861A0A35E4}" dt="2023-02-01T22:26:50.429" v="103408"/>
          <ac:spMkLst>
            <pc:docMk/>
            <pc:sldMk cId="609427853" sldId="2134804373"/>
            <ac:spMk id="110" creationId="{EC2FFB85-EBE1-B3DE-C0DF-4701D2E767AD}"/>
          </ac:spMkLst>
        </pc:spChg>
        <pc:spChg chg="del mod">
          <ac:chgData name="Wenwen Zhang" userId="9dd81366-5d6f-445a-b031-6ea562624431" providerId="ADAL" clId="{D6FBF965-026B-43DA-A554-C6861A0A35E4}" dt="2023-02-01T21:30:01.135" v="86587"/>
          <ac:spMkLst>
            <pc:docMk/>
            <pc:sldMk cId="609427853" sldId="2134804373"/>
            <ac:spMk id="111" creationId="{96DB64E7-7450-5BAA-7DCA-6F75AE12EF02}"/>
          </ac:spMkLst>
        </pc:spChg>
        <pc:spChg chg="add del mod modVis">
          <ac:chgData name="Wenwen Zhang" userId="9dd81366-5d6f-445a-b031-6ea562624431" providerId="ADAL" clId="{D6FBF965-026B-43DA-A554-C6861A0A35E4}" dt="2023-02-01T22:26:55.732" v="103526"/>
          <ac:spMkLst>
            <pc:docMk/>
            <pc:sldMk cId="609427853" sldId="2134804373"/>
            <ac:spMk id="113" creationId="{CA71686A-7A10-0050-E188-848CC2BA9D5E}"/>
          </ac:spMkLst>
        </pc:spChg>
        <pc:spChg chg="del mod">
          <ac:chgData name="Wenwen Zhang" userId="9dd81366-5d6f-445a-b031-6ea562624431" providerId="ADAL" clId="{D6FBF965-026B-43DA-A554-C6861A0A35E4}" dt="2023-02-01T21:30:01.135" v="86586"/>
          <ac:spMkLst>
            <pc:docMk/>
            <pc:sldMk cId="609427853" sldId="2134804373"/>
            <ac:spMk id="114" creationId="{96DB64E7-7450-5BAA-7DCA-6F75AE12EF02}"/>
          </ac:spMkLst>
        </pc:spChg>
        <pc:spChg chg="add del mod modVis">
          <ac:chgData name="Wenwen Zhang" userId="9dd81366-5d6f-445a-b031-6ea562624431" providerId="ADAL" clId="{D6FBF965-026B-43DA-A554-C6861A0A35E4}" dt="2023-02-01T22:27:27.138" v="103654"/>
          <ac:spMkLst>
            <pc:docMk/>
            <pc:sldMk cId="609427853" sldId="2134804373"/>
            <ac:spMk id="116" creationId="{4285D754-76E6-E19D-0750-2D9681B04472}"/>
          </ac:spMkLst>
        </pc:spChg>
        <pc:spChg chg="del mod">
          <ac:chgData name="Wenwen Zhang" userId="9dd81366-5d6f-445a-b031-6ea562624431" providerId="ADAL" clId="{D6FBF965-026B-43DA-A554-C6861A0A35E4}" dt="2023-02-01T21:30:01.134" v="86585"/>
          <ac:spMkLst>
            <pc:docMk/>
            <pc:sldMk cId="609427853" sldId="2134804373"/>
            <ac:spMk id="117" creationId="{96DB64E7-7450-5BAA-7DCA-6F75AE12EF02}"/>
          </ac:spMkLst>
        </pc:spChg>
        <pc:spChg chg="add del mod modVis">
          <ac:chgData name="Wenwen Zhang" userId="9dd81366-5d6f-445a-b031-6ea562624431" providerId="ADAL" clId="{D6FBF965-026B-43DA-A554-C6861A0A35E4}" dt="2023-02-01T22:27:43.831" v="103768"/>
          <ac:spMkLst>
            <pc:docMk/>
            <pc:sldMk cId="609427853" sldId="2134804373"/>
            <ac:spMk id="119" creationId="{28EB9CA9-96DB-38EA-FA05-DB34F0BB6734}"/>
          </ac:spMkLst>
        </pc:spChg>
        <pc:spChg chg="del mod">
          <ac:chgData name="Wenwen Zhang" userId="9dd81366-5d6f-445a-b031-6ea562624431" providerId="ADAL" clId="{D6FBF965-026B-43DA-A554-C6861A0A35E4}" dt="2023-02-01T21:30:01.133" v="86584"/>
          <ac:spMkLst>
            <pc:docMk/>
            <pc:sldMk cId="609427853" sldId="2134804373"/>
            <ac:spMk id="120" creationId="{96DB64E7-7450-5BAA-7DCA-6F75AE12EF02}"/>
          </ac:spMkLst>
        </pc:spChg>
        <pc:spChg chg="del mod">
          <ac:chgData name="Wenwen Zhang" userId="9dd81366-5d6f-445a-b031-6ea562624431" providerId="ADAL" clId="{D6FBF965-026B-43DA-A554-C6861A0A35E4}" dt="2023-02-01T21:30:01.127" v="86583"/>
          <ac:spMkLst>
            <pc:docMk/>
            <pc:sldMk cId="609427853" sldId="2134804373"/>
            <ac:spMk id="123" creationId="{96DB64E7-7450-5BAA-7DCA-6F75AE12EF02}"/>
          </ac:spMkLst>
        </pc:spChg>
        <pc:spChg chg="del mod">
          <ac:chgData name="Wenwen Zhang" userId="9dd81366-5d6f-445a-b031-6ea562624431" providerId="ADAL" clId="{D6FBF965-026B-43DA-A554-C6861A0A35E4}" dt="2023-02-01T21:27:14.952" v="84915"/>
          <ac:spMkLst>
            <pc:docMk/>
            <pc:sldMk cId="609427853" sldId="2134804373"/>
            <ac:spMk id="176" creationId="{0333CDF8-75B9-FB8B-354B-CE0536B52445}"/>
          </ac:spMkLst>
        </pc:spChg>
        <pc:spChg chg="del mod ord">
          <ac:chgData name="Wenwen Zhang" userId="9dd81366-5d6f-445a-b031-6ea562624431" providerId="ADAL" clId="{D6FBF965-026B-43DA-A554-C6861A0A35E4}" dt="2023-02-01T21:27:14.947" v="84914"/>
          <ac:spMkLst>
            <pc:docMk/>
            <pc:sldMk cId="609427853" sldId="2134804373"/>
            <ac:spMk id="179" creationId="{67F24C12-0844-B3DA-E248-1C24038CA022}"/>
          </ac:spMkLst>
        </pc:spChg>
        <pc:spChg chg="del mod">
          <ac:chgData name="Wenwen Zhang" userId="9dd81366-5d6f-445a-b031-6ea562624431" providerId="ADAL" clId="{D6FBF965-026B-43DA-A554-C6861A0A35E4}" dt="2023-02-01T21:30:01.140" v="86598"/>
          <ac:spMkLst>
            <pc:docMk/>
            <pc:sldMk cId="609427853" sldId="2134804373"/>
            <ac:spMk id="341" creationId="{684A672A-79D1-5720-64EE-C0A5AEEF8BD4}"/>
          </ac:spMkLst>
        </pc:spChg>
        <pc:spChg chg="del mod ord">
          <ac:chgData name="Wenwen Zhang" userId="9dd81366-5d6f-445a-b031-6ea562624431" providerId="ADAL" clId="{D6FBF965-026B-43DA-A554-C6861A0A35E4}" dt="2023-02-01T21:30:01.140" v="86597"/>
          <ac:spMkLst>
            <pc:docMk/>
            <pc:sldMk cId="609427853" sldId="2134804373"/>
            <ac:spMk id="344" creationId="{7967F8CC-7EAC-A5CB-4FFF-5706400DF166}"/>
          </ac:spMkLst>
        </pc:spChg>
        <pc:spChg chg="del mod">
          <ac:chgData name="Wenwen Zhang" userId="9dd81366-5d6f-445a-b031-6ea562624431" providerId="ADAL" clId="{D6FBF965-026B-43DA-A554-C6861A0A35E4}" dt="2023-02-01T21:30:01.141" v="86601"/>
          <ac:spMkLst>
            <pc:docMk/>
            <pc:sldMk cId="609427853" sldId="2134804373"/>
            <ac:spMk id="345" creationId="{4CC8D3A3-A11D-8678-C40C-818AF04B1BDA}"/>
          </ac:spMkLst>
        </pc:spChg>
        <pc:graphicFrameChg chg="add del mod ord replST">
          <ac:chgData name="Wenwen Zhang" userId="9dd81366-5d6f-445a-b031-6ea562624431" providerId="ADAL" clId="{D6FBF965-026B-43DA-A554-C6861A0A35E4}" dt="2023-02-01T21:27:03.230" v="84855"/>
          <ac:graphicFrameMkLst>
            <pc:docMk/>
            <pc:sldMk cId="609427853" sldId="2134804373"/>
            <ac:graphicFrameMk id="4" creationId="{7D65C70E-0523-FD45-B5AC-344C08DE287F}"/>
          </ac:graphicFrameMkLst>
        </pc:graphicFrameChg>
        <pc:graphicFrameChg chg="add del mod ord replST">
          <ac:chgData name="Wenwen Zhang" userId="9dd81366-5d6f-445a-b031-6ea562624431" providerId="ADAL" clId="{D6FBF965-026B-43DA-A554-C6861A0A35E4}" dt="2023-02-01T21:27:15.010" v="85010"/>
          <ac:graphicFrameMkLst>
            <pc:docMk/>
            <pc:sldMk cId="609427853" sldId="2134804373"/>
            <ac:graphicFrameMk id="6" creationId="{AFB9B2E9-B533-B31E-AA4D-C4FB448916E4}"/>
          </ac:graphicFrameMkLst>
        </pc:graphicFrameChg>
        <pc:graphicFrameChg chg="add del mod ord replST">
          <ac:chgData name="Wenwen Zhang" userId="9dd81366-5d6f-445a-b031-6ea562624431" providerId="ADAL" clId="{D6FBF965-026B-43DA-A554-C6861A0A35E4}" dt="2023-02-01T21:27:27.775" v="85179"/>
          <ac:graphicFrameMkLst>
            <pc:docMk/>
            <pc:sldMk cId="609427853" sldId="2134804373"/>
            <ac:graphicFrameMk id="8" creationId="{52B646B5-8DB6-F0FD-8782-633561A797AE}"/>
          </ac:graphicFrameMkLst>
        </pc:graphicFrameChg>
        <pc:graphicFrameChg chg="add del mod ord replST">
          <ac:chgData name="Wenwen Zhang" userId="9dd81366-5d6f-445a-b031-6ea562624431" providerId="ADAL" clId="{D6FBF965-026B-43DA-A554-C6861A0A35E4}" dt="2023-02-01T21:28:17.940" v="85502"/>
          <ac:graphicFrameMkLst>
            <pc:docMk/>
            <pc:sldMk cId="609427853" sldId="2134804373"/>
            <ac:graphicFrameMk id="10" creationId="{1A3FC16D-0D56-BE68-3616-3E87AC3FD6D4}"/>
          </ac:graphicFrameMkLst>
        </pc:graphicFrameChg>
        <pc:graphicFrameChg chg="add del mod ord replST">
          <ac:chgData name="Wenwen Zhang" userId="9dd81366-5d6f-445a-b031-6ea562624431" providerId="ADAL" clId="{D6FBF965-026B-43DA-A554-C6861A0A35E4}" dt="2023-02-01T21:28:53.049" v="85765"/>
          <ac:graphicFrameMkLst>
            <pc:docMk/>
            <pc:sldMk cId="609427853" sldId="2134804373"/>
            <ac:graphicFrameMk id="14" creationId="{8F4C07D0-9E39-00B0-38B9-10BA099DFAFB}"/>
          </ac:graphicFrameMkLst>
        </pc:graphicFrameChg>
        <pc:graphicFrameChg chg="add del mod ord replST">
          <ac:chgData name="Wenwen Zhang" userId="9dd81366-5d6f-445a-b031-6ea562624431" providerId="ADAL" clId="{D6FBF965-026B-43DA-A554-C6861A0A35E4}" dt="2023-02-01T21:29:32.530" v="86395"/>
          <ac:graphicFrameMkLst>
            <pc:docMk/>
            <pc:sldMk cId="609427853" sldId="2134804373"/>
            <ac:graphicFrameMk id="16" creationId="{18078D28-6A5B-E719-D8E2-F18AD03E101E}"/>
          </ac:graphicFrameMkLst>
        </pc:graphicFrameChg>
        <pc:graphicFrameChg chg="add del mod ord replST">
          <ac:chgData name="Wenwen Zhang" userId="9dd81366-5d6f-445a-b031-6ea562624431" providerId="ADAL" clId="{D6FBF965-026B-43DA-A554-C6861A0A35E4}" dt="2023-02-01T21:30:01.143" v="86603"/>
          <ac:graphicFrameMkLst>
            <pc:docMk/>
            <pc:sldMk cId="609427853" sldId="2134804373"/>
            <ac:graphicFrameMk id="18" creationId="{FDB0E3DC-1080-B7CD-D130-84499C11485B}"/>
          </ac:graphicFrameMkLst>
        </pc:graphicFrameChg>
        <pc:graphicFrameChg chg="add del mod replST">
          <ac:chgData name="Wenwen Zhang" userId="9dd81366-5d6f-445a-b031-6ea562624431" providerId="ADAL" clId="{D6FBF965-026B-43DA-A554-C6861A0A35E4}" dt="2023-02-01T21:30:01.837" v="86932"/>
          <ac:graphicFrameMkLst>
            <pc:docMk/>
            <pc:sldMk cId="609427853" sldId="2134804373"/>
            <ac:graphicFrameMk id="19" creationId="{A2BBCB19-2FD3-242C-00A8-78FADFDB288F}"/>
          </ac:graphicFrameMkLst>
        </pc:graphicFrameChg>
        <pc:graphicFrameChg chg="mod">
          <ac:chgData name="Wenwen Zhang" userId="9dd81366-5d6f-445a-b031-6ea562624431" providerId="ADAL" clId="{D6FBF965-026B-43DA-A554-C6861A0A35E4}" dt="2023-02-01T22:27:43.838" v="103770"/>
          <ac:graphicFrameMkLst>
            <pc:docMk/>
            <pc:sldMk cId="609427853" sldId="2134804373"/>
            <ac:graphicFrameMk id="28" creationId="{015DFAEE-F78A-C272-92CE-F25C3417CAD0}"/>
          </ac:graphicFrameMkLst>
        </pc:graphicFrameChg>
        <pc:graphicFrameChg chg="add del mod ord replST">
          <ac:chgData name="Wenwen Zhang" userId="9dd81366-5d6f-445a-b031-6ea562624431" providerId="ADAL" clId="{D6FBF965-026B-43DA-A554-C6861A0A35E4}" dt="2023-02-01T21:30:52.503" v="87339"/>
          <ac:graphicFrameMkLst>
            <pc:docMk/>
            <pc:sldMk cId="609427853" sldId="2134804373"/>
            <ac:graphicFrameMk id="42" creationId="{29D1FB45-5375-970D-2F5C-B571AA79446E}"/>
          </ac:graphicFrameMkLst>
        </pc:graphicFrameChg>
        <pc:graphicFrameChg chg="add del mod ord replST">
          <ac:chgData name="Wenwen Zhang" userId="9dd81366-5d6f-445a-b031-6ea562624431" providerId="ADAL" clId="{D6FBF965-026B-43DA-A554-C6861A0A35E4}" dt="2023-02-01T21:31:01.061" v="87497"/>
          <ac:graphicFrameMkLst>
            <pc:docMk/>
            <pc:sldMk cId="609427853" sldId="2134804373"/>
            <ac:graphicFrameMk id="45" creationId="{DD1EA3DD-9384-D0D5-7785-D232478BF965}"/>
          </ac:graphicFrameMkLst>
        </pc:graphicFrameChg>
        <pc:graphicFrameChg chg="add del mod ord replST">
          <ac:chgData name="Wenwen Zhang" userId="9dd81366-5d6f-445a-b031-6ea562624431" providerId="ADAL" clId="{D6FBF965-026B-43DA-A554-C6861A0A35E4}" dt="2023-02-01T21:31:13.819" v="87620"/>
          <ac:graphicFrameMkLst>
            <pc:docMk/>
            <pc:sldMk cId="609427853" sldId="2134804373"/>
            <ac:graphicFrameMk id="48" creationId="{424B093F-F690-4553-9659-0FC72568694F}"/>
          </ac:graphicFrameMkLst>
        </pc:graphicFrameChg>
        <pc:graphicFrameChg chg="add del mod ord replST">
          <ac:chgData name="Wenwen Zhang" userId="9dd81366-5d6f-445a-b031-6ea562624431" providerId="ADAL" clId="{D6FBF965-026B-43DA-A554-C6861A0A35E4}" dt="2023-02-01T21:31:16.287" v="87747"/>
          <ac:graphicFrameMkLst>
            <pc:docMk/>
            <pc:sldMk cId="609427853" sldId="2134804373"/>
            <ac:graphicFrameMk id="51" creationId="{435DB6AB-15F5-89A7-6B04-64E06C0B8BF8}"/>
          </ac:graphicFrameMkLst>
        </pc:graphicFrameChg>
        <pc:graphicFrameChg chg="add del mod ord replST">
          <ac:chgData name="Wenwen Zhang" userId="9dd81366-5d6f-445a-b031-6ea562624431" providerId="ADAL" clId="{D6FBF965-026B-43DA-A554-C6861A0A35E4}" dt="2023-02-01T21:31:23.716" v="87904"/>
          <ac:graphicFrameMkLst>
            <pc:docMk/>
            <pc:sldMk cId="609427853" sldId="2134804373"/>
            <ac:graphicFrameMk id="53" creationId="{65383C1F-4ABE-FFBB-53ED-EDB8233DF343}"/>
          </ac:graphicFrameMkLst>
        </pc:graphicFrameChg>
        <pc:graphicFrameChg chg="add del mod ord replST">
          <ac:chgData name="Wenwen Zhang" userId="9dd81366-5d6f-445a-b031-6ea562624431" providerId="ADAL" clId="{D6FBF965-026B-43DA-A554-C6861A0A35E4}" dt="2023-02-01T21:31:30.257" v="88012"/>
          <ac:graphicFrameMkLst>
            <pc:docMk/>
            <pc:sldMk cId="609427853" sldId="2134804373"/>
            <ac:graphicFrameMk id="56" creationId="{6B34E30C-6BA3-E522-4932-EA38FF597A3F}"/>
          </ac:graphicFrameMkLst>
        </pc:graphicFrameChg>
        <pc:graphicFrameChg chg="add del mod ord replST">
          <ac:chgData name="Wenwen Zhang" userId="9dd81366-5d6f-445a-b031-6ea562624431" providerId="ADAL" clId="{D6FBF965-026B-43DA-A554-C6861A0A35E4}" dt="2023-02-01T21:31:33.181" v="88136"/>
          <ac:graphicFrameMkLst>
            <pc:docMk/>
            <pc:sldMk cId="609427853" sldId="2134804373"/>
            <ac:graphicFrameMk id="58" creationId="{93817A6F-C0A7-34BD-BF09-9717F708B160}"/>
          </ac:graphicFrameMkLst>
        </pc:graphicFrameChg>
        <pc:graphicFrameChg chg="add del mod ord replST">
          <ac:chgData name="Wenwen Zhang" userId="9dd81366-5d6f-445a-b031-6ea562624431" providerId="ADAL" clId="{D6FBF965-026B-43DA-A554-C6861A0A35E4}" dt="2023-02-01T21:44:57.323" v="88536"/>
          <ac:graphicFrameMkLst>
            <pc:docMk/>
            <pc:sldMk cId="609427853" sldId="2134804373"/>
            <ac:graphicFrameMk id="60" creationId="{EE742219-5B96-C8C4-59E3-6F75DF139ACA}"/>
          </ac:graphicFrameMkLst>
        </pc:graphicFrameChg>
        <pc:graphicFrameChg chg="add del mod ord replST">
          <ac:chgData name="Wenwen Zhang" userId="9dd81366-5d6f-445a-b031-6ea562624431" providerId="ADAL" clId="{D6FBF965-026B-43DA-A554-C6861A0A35E4}" dt="2023-02-01T21:45:11.714" v="88746"/>
          <ac:graphicFrameMkLst>
            <pc:docMk/>
            <pc:sldMk cId="609427853" sldId="2134804373"/>
            <ac:graphicFrameMk id="62" creationId="{03AF1237-AE14-3573-0F00-53B06CFDA103}"/>
          </ac:graphicFrameMkLst>
        </pc:graphicFrameChg>
        <pc:graphicFrameChg chg="add del mod ord replST">
          <ac:chgData name="Wenwen Zhang" userId="9dd81366-5d6f-445a-b031-6ea562624431" providerId="ADAL" clId="{D6FBF965-026B-43DA-A554-C6861A0A35E4}" dt="2023-02-01T21:46:13.570" v="90468"/>
          <ac:graphicFrameMkLst>
            <pc:docMk/>
            <pc:sldMk cId="609427853" sldId="2134804373"/>
            <ac:graphicFrameMk id="64" creationId="{BE2EA009-7023-0957-5D46-76FB62B6F1D9}"/>
          </ac:graphicFrameMkLst>
        </pc:graphicFrameChg>
        <pc:graphicFrameChg chg="add mod ord replST delST">
          <ac:chgData name="Wenwen Zhang" userId="9dd81366-5d6f-445a-b031-6ea562624431" providerId="ADAL" clId="{D6FBF965-026B-43DA-A554-C6861A0A35E4}" dt="2023-02-01T21:46:06.472" v="89557"/>
          <ac:graphicFrameMkLst>
            <pc:docMk/>
            <pc:sldMk cId="609427853" sldId="2134804373"/>
            <ac:graphicFrameMk id="71" creationId="{02C4C8A3-FD7C-B8DC-1C9E-A73E0EF5C5E0}"/>
          </ac:graphicFrameMkLst>
        </pc:graphicFrameChg>
        <pc:graphicFrameChg chg="add del mod ord replST">
          <ac:chgData name="Wenwen Zhang" userId="9dd81366-5d6f-445a-b031-6ea562624431" providerId="ADAL" clId="{D6FBF965-026B-43DA-A554-C6861A0A35E4}" dt="2023-02-01T21:46:17.683" v="90754"/>
          <ac:graphicFrameMkLst>
            <pc:docMk/>
            <pc:sldMk cId="609427853" sldId="2134804373"/>
            <ac:graphicFrameMk id="82" creationId="{529C9669-E3B6-B4D9-6140-3A0F0249E2EB}"/>
          </ac:graphicFrameMkLst>
        </pc:graphicFrameChg>
        <pc:graphicFrameChg chg="add del mod ord replST">
          <ac:chgData name="Wenwen Zhang" userId="9dd81366-5d6f-445a-b031-6ea562624431" providerId="ADAL" clId="{D6FBF965-026B-43DA-A554-C6861A0A35E4}" dt="2023-02-01T21:46:18.898" v="90931"/>
          <ac:graphicFrameMkLst>
            <pc:docMk/>
            <pc:sldMk cId="609427853" sldId="2134804373"/>
            <ac:graphicFrameMk id="84" creationId="{681DC8D7-0E33-238F-DF2A-09181997B682}"/>
          </ac:graphicFrameMkLst>
        </pc:graphicFrameChg>
        <pc:graphicFrameChg chg="add del mod ord replST">
          <ac:chgData name="Wenwen Zhang" userId="9dd81366-5d6f-445a-b031-6ea562624431" providerId="ADAL" clId="{D6FBF965-026B-43DA-A554-C6861A0A35E4}" dt="2023-02-01T21:56:25.721" v="91474"/>
          <ac:graphicFrameMkLst>
            <pc:docMk/>
            <pc:sldMk cId="609427853" sldId="2134804373"/>
            <ac:graphicFrameMk id="87" creationId="{CD95CBD2-2C76-A4CF-CD87-76E71F59DA79}"/>
          </ac:graphicFrameMkLst>
        </pc:graphicFrameChg>
        <pc:graphicFrameChg chg="add del mod ord replST">
          <ac:chgData name="Wenwen Zhang" userId="9dd81366-5d6f-445a-b031-6ea562624431" providerId="ADAL" clId="{D6FBF965-026B-43DA-A554-C6861A0A35E4}" dt="2023-02-01T21:56:35.961" v="91635"/>
          <ac:graphicFrameMkLst>
            <pc:docMk/>
            <pc:sldMk cId="609427853" sldId="2134804373"/>
            <ac:graphicFrameMk id="94" creationId="{F4E8C775-4475-5D15-FBA7-7191D2D45156}"/>
          </ac:graphicFrameMkLst>
        </pc:graphicFrameChg>
        <pc:graphicFrameChg chg="add del mod ord replST">
          <ac:chgData name="Wenwen Zhang" userId="9dd81366-5d6f-445a-b031-6ea562624431" providerId="ADAL" clId="{D6FBF965-026B-43DA-A554-C6861A0A35E4}" dt="2023-02-01T21:57:06.602" v="91841"/>
          <ac:graphicFrameMkLst>
            <pc:docMk/>
            <pc:sldMk cId="609427853" sldId="2134804373"/>
            <ac:graphicFrameMk id="99" creationId="{F8C7F780-D363-80CA-F128-0211C0E60F64}"/>
          </ac:graphicFrameMkLst>
        </pc:graphicFrameChg>
        <pc:graphicFrameChg chg="add del mod ord replST">
          <ac:chgData name="Wenwen Zhang" userId="9dd81366-5d6f-445a-b031-6ea562624431" providerId="ADAL" clId="{D6FBF965-026B-43DA-A554-C6861A0A35E4}" dt="2023-02-01T21:57:07.634" v="91996"/>
          <ac:graphicFrameMkLst>
            <pc:docMk/>
            <pc:sldMk cId="609427853" sldId="2134804373"/>
            <ac:graphicFrameMk id="103" creationId="{89700651-E523-C461-B8F2-70E929747931}"/>
          </ac:graphicFrameMkLst>
        </pc:graphicFrameChg>
        <pc:graphicFrameChg chg="add del mod ord replST">
          <ac:chgData name="Wenwen Zhang" userId="9dd81366-5d6f-445a-b031-6ea562624431" providerId="ADAL" clId="{D6FBF965-026B-43DA-A554-C6861A0A35E4}" dt="2023-02-01T21:57:08.666" v="92117"/>
          <ac:graphicFrameMkLst>
            <pc:docMk/>
            <pc:sldMk cId="609427853" sldId="2134804373"/>
            <ac:graphicFrameMk id="106" creationId="{8A0B35B7-20B3-AEF4-8839-0899700FE692}"/>
          </ac:graphicFrameMkLst>
        </pc:graphicFrameChg>
        <pc:graphicFrameChg chg="add del mod ord replST">
          <ac:chgData name="Wenwen Zhang" userId="9dd81366-5d6f-445a-b031-6ea562624431" providerId="ADAL" clId="{D6FBF965-026B-43DA-A554-C6861A0A35E4}" dt="2023-02-01T22:26:50.411" v="103371"/>
          <ac:graphicFrameMkLst>
            <pc:docMk/>
            <pc:sldMk cId="609427853" sldId="2134804373"/>
            <ac:graphicFrameMk id="109" creationId="{BD1DF0D5-F3D5-1BF8-3492-ECABC92051BA}"/>
          </ac:graphicFrameMkLst>
        </pc:graphicFrameChg>
        <pc:graphicFrameChg chg="add del mod ord replST">
          <ac:chgData name="Wenwen Zhang" userId="9dd81366-5d6f-445a-b031-6ea562624431" providerId="ADAL" clId="{D6FBF965-026B-43DA-A554-C6861A0A35E4}" dt="2023-02-01T22:26:55.713" v="103489"/>
          <ac:graphicFrameMkLst>
            <pc:docMk/>
            <pc:sldMk cId="609427853" sldId="2134804373"/>
            <ac:graphicFrameMk id="112" creationId="{F66C580E-B167-CB59-0554-C851668E7F52}"/>
          </ac:graphicFrameMkLst>
        </pc:graphicFrameChg>
        <pc:graphicFrameChg chg="add del mod ord replST">
          <ac:chgData name="Wenwen Zhang" userId="9dd81366-5d6f-445a-b031-6ea562624431" providerId="ADAL" clId="{D6FBF965-026B-43DA-A554-C6861A0A35E4}" dt="2023-02-01T22:27:27.121" v="103617"/>
          <ac:graphicFrameMkLst>
            <pc:docMk/>
            <pc:sldMk cId="609427853" sldId="2134804373"/>
            <ac:graphicFrameMk id="115" creationId="{52105A8C-2498-DB75-9B8D-30CB3222396E}"/>
          </ac:graphicFrameMkLst>
        </pc:graphicFrameChg>
        <pc:graphicFrameChg chg="add del mod ord replST">
          <ac:chgData name="Wenwen Zhang" userId="9dd81366-5d6f-445a-b031-6ea562624431" providerId="ADAL" clId="{D6FBF965-026B-43DA-A554-C6861A0A35E4}" dt="2023-02-01T22:27:43.812" v="103731"/>
          <ac:graphicFrameMkLst>
            <pc:docMk/>
            <pc:sldMk cId="609427853" sldId="2134804373"/>
            <ac:graphicFrameMk id="118" creationId="{C000C4B1-5B30-3987-550A-AEE3A69F7234}"/>
          </ac:graphicFrameMkLst>
        </pc:graphicFrameChg>
        <pc:graphicFrameChg chg="add mod ord replST">
          <ac:chgData name="Wenwen Zhang" userId="9dd81366-5d6f-445a-b031-6ea562624431" providerId="ADAL" clId="{D6FBF965-026B-43DA-A554-C6861A0A35E4}" dt="2023-02-01T22:27:43.825" v="103739"/>
          <ac:graphicFrameMkLst>
            <pc:docMk/>
            <pc:sldMk cId="609427853" sldId="2134804373"/>
            <ac:graphicFrameMk id="121" creationId="{9A7A6D01-4A1D-35CA-AE80-70FA397B8530}"/>
          </ac:graphicFrameMkLst>
        </pc:graphicFrameChg>
        <pc:graphicFrameChg chg="del">
          <ac:chgData name="Wenwen Zhang" userId="9dd81366-5d6f-445a-b031-6ea562624431" providerId="ADAL" clId="{D6FBF965-026B-43DA-A554-C6861A0A35E4}" dt="2023-02-01T21:26:15.418" v="84079"/>
          <ac:graphicFrameMkLst>
            <pc:docMk/>
            <pc:sldMk cId="609427853" sldId="2134804373"/>
            <ac:graphicFrameMk id="737" creationId="{D478C431-5211-6F73-ED86-BD03B28183A2}"/>
          </ac:graphicFrameMkLst>
        </pc:graphicFrameChg>
        <pc:cxnChg chg="add del mod ord replST">
          <ac:chgData name="Wenwen Zhang" userId="9dd81366-5d6f-445a-b031-6ea562624431" providerId="ADAL" clId="{D6FBF965-026B-43DA-A554-C6861A0A35E4}" dt="2023-02-01T21:30:52.453" v="87270"/>
          <ac:cxnSpMkLst>
            <pc:docMk/>
            <pc:sldMk cId="609427853" sldId="2134804373"/>
            <ac:cxnSpMk id="36" creationId="{274736CC-6579-D761-AC0F-02AFFD66FB37}"/>
          </ac:cxnSpMkLst>
        </pc:cxnChg>
        <pc:cxnChg chg="add del mod ord replST">
          <ac:chgData name="Wenwen Zhang" userId="9dd81366-5d6f-445a-b031-6ea562624431" providerId="ADAL" clId="{D6FBF965-026B-43DA-A554-C6861A0A35E4}" dt="2023-02-01T21:30:52.448" v="87267"/>
          <ac:cxnSpMkLst>
            <pc:docMk/>
            <pc:sldMk cId="609427853" sldId="2134804373"/>
            <ac:cxnSpMk id="37" creationId="{5F747A16-2457-7EFB-FF91-2E22B492FC1B}"/>
          </ac:cxnSpMkLst>
        </pc:cxnChg>
        <pc:cxnChg chg="add mod ord replST">
          <ac:chgData name="Wenwen Zhang" userId="9dd81366-5d6f-445a-b031-6ea562624431" providerId="ADAL" clId="{D6FBF965-026B-43DA-A554-C6861A0A35E4}" dt="2023-02-01T22:27:43.829" v="103762"/>
          <ac:cxnSpMkLst>
            <pc:docMk/>
            <pc:sldMk cId="609427853" sldId="2134804373"/>
            <ac:cxnSpMk id="54" creationId="{A0953699-F4F3-697B-EF84-1E7DDFC53093}"/>
          </ac:cxnSpMkLst>
        </pc:cxnChg>
        <pc:cxnChg chg="add del mod ord replST">
          <ac:chgData name="Wenwen Zhang" userId="9dd81366-5d6f-445a-b031-6ea562624431" providerId="ADAL" clId="{D6FBF965-026B-43DA-A554-C6861A0A35E4}" dt="2023-02-01T21:57:08.661" v="92111"/>
          <ac:cxnSpMkLst>
            <pc:docMk/>
            <pc:sldMk cId="609427853" sldId="2134804373"/>
            <ac:cxnSpMk id="97" creationId="{E1D26D4C-D7E7-7CA9-E2D4-01B7439B4FB0}"/>
          </ac:cxnSpMkLst>
        </pc:cxnChg>
        <pc:cxnChg chg="del mod ord">
          <ac:chgData name="Wenwen Zhang" userId="9dd81366-5d6f-445a-b031-6ea562624431" providerId="ADAL" clId="{D6FBF965-026B-43DA-A554-C6861A0A35E4}" dt="2023-02-01T21:30:01.141" v="86600"/>
          <ac:cxnSpMkLst>
            <pc:docMk/>
            <pc:sldMk cId="609427853" sldId="2134804373"/>
            <ac:cxnSpMk id="348" creationId="{4AB1BCB8-D420-96C6-D6AF-C794BC493EBF}"/>
          </ac:cxnSpMkLst>
        </pc:cxnChg>
      </pc:sldChg>
      <pc:sldChg chg="addSp delSp modSp add del mod modNotesTx">
        <pc:chgData name="Wenwen Zhang" userId="9dd81366-5d6f-445a-b031-6ea562624431" providerId="ADAL" clId="{D6FBF965-026B-43DA-A554-C6861A0A35E4}" dt="2023-02-02T10:08:25.539" v="112294" actId="47"/>
        <pc:sldMkLst>
          <pc:docMk/>
          <pc:sldMk cId="3674098618" sldId="2134804374"/>
        </pc:sldMkLst>
        <pc:spChg chg="mod ord">
          <ac:chgData name="Wenwen Zhang" userId="9dd81366-5d6f-445a-b031-6ea562624431" providerId="ADAL" clId="{D6FBF965-026B-43DA-A554-C6861A0A35E4}" dt="2023-02-02T10:07:39.650" v="111709"/>
          <ac:spMkLst>
            <pc:docMk/>
            <pc:sldMk cId="3674098618" sldId="2134804374"/>
            <ac:spMk id="2" creationId="{B065B79C-C4D6-5961-7919-6BB68C420868}"/>
          </ac:spMkLst>
        </pc:spChg>
        <pc:spChg chg="add del mod modVis">
          <ac:chgData name="Wenwen Zhang" userId="9dd81366-5d6f-445a-b031-6ea562624431" providerId="ADAL" clId="{D6FBF965-026B-43DA-A554-C6861A0A35E4}" dt="2023-02-02T09:52:19.689" v="108005"/>
          <ac:spMkLst>
            <pc:docMk/>
            <pc:sldMk cId="3674098618" sldId="2134804374"/>
            <ac:spMk id="3" creationId="{DE4E7430-FA12-04A1-6B43-A991C6FB2F6A}"/>
          </ac:spMkLst>
        </pc:spChg>
        <pc:spChg chg="add del mod modVis">
          <ac:chgData name="Wenwen Zhang" userId="9dd81366-5d6f-445a-b031-6ea562624431" providerId="ADAL" clId="{D6FBF965-026B-43DA-A554-C6861A0A35E4}" dt="2023-02-02T10:07:02.587" v="109845"/>
          <ac:spMkLst>
            <pc:docMk/>
            <pc:sldMk cId="3674098618" sldId="2134804374"/>
            <ac:spMk id="5" creationId="{CE243BD2-DDC0-A31A-34F9-3629C605076A}"/>
          </ac:spMkLst>
        </pc:spChg>
        <pc:spChg chg="add del mod modVis">
          <ac:chgData name="Wenwen Zhang" userId="9dd81366-5d6f-445a-b031-6ea562624431" providerId="ADAL" clId="{D6FBF965-026B-43DA-A554-C6861A0A35E4}" dt="2023-02-02T10:07:08.110" v="110177"/>
          <ac:spMkLst>
            <pc:docMk/>
            <pc:sldMk cId="3674098618" sldId="2134804374"/>
            <ac:spMk id="7" creationId="{1065772A-CA7C-8B99-90F8-946F03288745}"/>
          </ac:spMkLst>
        </pc:spChg>
        <pc:spChg chg="add mod replST">
          <ac:chgData name="Wenwen Zhang" userId="9dd81366-5d6f-445a-b031-6ea562624431" providerId="ADAL" clId="{D6FBF965-026B-43DA-A554-C6861A0A35E4}" dt="2023-02-02T10:07:39.658" v="111763"/>
          <ac:spMkLst>
            <pc:docMk/>
            <pc:sldMk cId="3674098618" sldId="2134804374"/>
            <ac:spMk id="9" creationId="{96DB64E7-7450-5BAA-7DCA-6F75AE12EF02}"/>
          </ac:spMkLst>
        </pc:spChg>
        <pc:spChg chg="add del mod modVis">
          <ac:chgData name="Wenwen Zhang" userId="9dd81366-5d6f-445a-b031-6ea562624431" providerId="ADAL" clId="{D6FBF965-026B-43DA-A554-C6861A0A35E4}" dt="2023-02-02T10:07:10.336" v="110732"/>
          <ac:spMkLst>
            <pc:docMk/>
            <pc:sldMk cId="3674098618" sldId="2134804374"/>
            <ac:spMk id="10" creationId="{0785C135-5443-A6E4-4307-D169D744CCA2}"/>
          </ac:spMkLst>
        </pc:spChg>
        <pc:spChg chg="add mod replST">
          <ac:chgData name="Wenwen Zhang" userId="9dd81366-5d6f-445a-b031-6ea562624431" providerId="ADAL" clId="{D6FBF965-026B-43DA-A554-C6861A0A35E4}" dt="2023-02-02T10:07:39.658" v="111762"/>
          <ac:spMkLst>
            <pc:docMk/>
            <pc:sldMk cId="3674098618" sldId="2134804374"/>
            <ac:spMk id="12" creationId="{96DB64E7-7450-5BAA-7DCA-6F75AE12EF02}"/>
          </ac:spMkLst>
        </pc:spChg>
        <pc:spChg chg="add mod replST">
          <ac:chgData name="Wenwen Zhang" userId="9dd81366-5d6f-445a-b031-6ea562624431" providerId="ADAL" clId="{D6FBF965-026B-43DA-A554-C6861A0A35E4}" dt="2023-02-02T10:07:39.658" v="111761"/>
          <ac:spMkLst>
            <pc:docMk/>
            <pc:sldMk cId="3674098618" sldId="2134804374"/>
            <ac:spMk id="13" creationId="{96DB64E7-7450-5BAA-7DCA-6F75AE12EF02}"/>
          </ac:spMkLst>
        </pc:spChg>
        <pc:spChg chg="add del mod modVis">
          <ac:chgData name="Wenwen Zhang" userId="9dd81366-5d6f-445a-b031-6ea562624431" providerId="ADAL" clId="{D6FBF965-026B-43DA-A554-C6861A0A35E4}" dt="2023-02-02T10:07:31.994" v="111416"/>
          <ac:spMkLst>
            <pc:docMk/>
            <pc:sldMk cId="3674098618" sldId="2134804374"/>
            <ac:spMk id="18" creationId="{B074EAD8-9EAA-57DB-0FD3-B586FEAF10B1}"/>
          </ac:spMkLst>
        </pc:spChg>
        <pc:spChg chg="add del mod modVis">
          <ac:chgData name="Wenwen Zhang" userId="9dd81366-5d6f-445a-b031-6ea562624431" providerId="ADAL" clId="{D6FBF965-026B-43DA-A554-C6861A0A35E4}" dt="2023-02-02T10:07:39.658" v="111767"/>
          <ac:spMkLst>
            <pc:docMk/>
            <pc:sldMk cId="3674098618" sldId="2134804374"/>
            <ac:spMk id="20" creationId="{D245D2A7-8FB8-BB49-C1E9-F2EA00C253EC}"/>
          </ac:spMkLst>
        </pc:spChg>
        <pc:spChg chg="mod ord">
          <ac:chgData name="Wenwen Zhang" userId="9dd81366-5d6f-445a-b031-6ea562624431" providerId="ADAL" clId="{D6FBF965-026B-43DA-A554-C6861A0A35E4}" dt="2023-02-02T10:07:39.650" v="111711"/>
          <ac:spMkLst>
            <pc:docMk/>
            <pc:sldMk cId="3674098618" sldId="2134804374"/>
            <ac:spMk id="29" creationId="{D50B6CAA-A666-5524-85F7-444C607F0970}"/>
          </ac:spMkLst>
        </pc:spChg>
        <pc:spChg chg="mod ord">
          <ac:chgData name="Wenwen Zhang" userId="9dd81366-5d6f-445a-b031-6ea562624431" providerId="ADAL" clId="{D6FBF965-026B-43DA-A554-C6861A0A35E4}" dt="2023-02-02T10:07:39.650" v="111713"/>
          <ac:spMkLst>
            <pc:docMk/>
            <pc:sldMk cId="3674098618" sldId="2134804374"/>
            <ac:spMk id="43" creationId="{C58C7321-3BF7-61DC-5B1A-AD075E56AE05}"/>
          </ac:spMkLst>
        </pc:spChg>
        <pc:spChg chg="del">
          <ac:chgData name="Wenwen Zhang" userId="9dd81366-5d6f-445a-b031-6ea562624431" providerId="ADAL" clId="{D6FBF965-026B-43DA-A554-C6861A0A35E4}" dt="2023-02-02T09:52:13.892" v="107448"/>
          <ac:spMkLst>
            <pc:docMk/>
            <pc:sldMk cId="3674098618" sldId="2134804374"/>
            <ac:spMk id="45" creationId="{60A5EDA6-1581-4C1B-0F33-75BB24155868}"/>
          </ac:spMkLst>
        </pc:spChg>
        <pc:spChg chg="del">
          <ac:chgData name="Wenwen Zhang" userId="9dd81366-5d6f-445a-b031-6ea562624431" providerId="ADAL" clId="{D6FBF965-026B-43DA-A554-C6861A0A35E4}" dt="2023-02-02T09:52:13.891" v="107442"/>
          <ac:spMkLst>
            <pc:docMk/>
            <pc:sldMk cId="3674098618" sldId="2134804374"/>
            <ac:spMk id="46" creationId="{F6EE6FC4-06BE-032D-62DA-8AB057C340DB}"/>
          </ac:spMkLst>
        </pc:spChg>
        <pc:spChg chg="del">
          <ac:chgData name="Wenwen Zhang" userId="9dd81366-5d6f-445a-b031-6ea562624431" providerId="ADAL" clId="{D6FBF965-026B-43DA-A554-C6861A0A35E4}" dt="2023-02-02T09:52:13.888" v="107430"/>
          <ac:spMkLst>
            <pc:docMk/>
            <pc:sldMk cId="3674098618" sldId="2134804374"/>
            <ac:spMk id="51" creationId="{50326C18-B022-FF85-D344-051B3FE45C20}"/>
          </ac:spMkLst>
        </pc:spChg>
        <pc:spChg chg="del">
          <ac:chgData name="Wenwen Zhang" userId="9dd81366-5d6f-445a-b031-6ea562624431" providerId="ADAL" clId="{D6FBF965-026B-43DA-A554-C6861A0A35E4}" dt="2023-02-02T09:52:13.886" v="107424"/>
          <ac:spMkLst>
            <pc:docMk/>
            <pc:sldMk cId="3674098618" sldId="2134804374"/>
            <ac:spMk id="54" creationId="{F5AE73F4-2208-7784-5A92-F88EC7C9AF6F}"/>
          </ac:spMkLst>
        </pc:spChg>
        <pc:spChg chg="del">
          <ac:chgData name="Wenwen Zhang" userId="9dd81366-5d6f-445a-b031-6ea562624431" providerId="ADAL" clId="{D6FBF965-026B-43DA-A554-C6861A0A35E4}" dt="2023-02-02T09:52:13.885" v="107418"/>
          <ac:spMkLst>
            <pc:docMk/>
            <pc:sldMk cId="3674098618" sldId="2134804374"/>
            <ac:spMk id="56" creationId="{5599528B-8933-8418-470B-4FC962F494AC}"/>
          </ac:spMkLst>
        </pc:spChg>
        <pc:spChg chg="del">
          <ac:chgData name="Wenwen Zhang" userId="9dd81366-5d6f-445a-b031-6ea562624431" providerId="ADAL" clId="{D6FBF965-026B-43DA-A554-C6861A0A35E4}" dt="2023-02-02T09:52:13.889" v="107436"/>
          <ac:spMkLst>
            <pc:docMk/>
            <pc:sldMk cId="3674098618" sldId="2134804374"/>
            <ac:spMk id="58" creationId="{C29B06AF-B31A-F3FE-15D6-702FB1164441}"/>
          </ac:spMkLst>
        </pc:spChg>
        <pc:spChg chg="del">
          <ac:chgData name="Wenwen Zhang" userId="9dd81366-5d6f-445a-b031-6ea562624431" providerId="ADAL" clId="{D6FBF965-026B-43DA-A554-C6861A0A35E4}" dt="2023-02-02T09:52:13.894" v="107454"/>
          <ac:spMkLst>
            <pc:docMk/>
            <pc:sldMk cId="3674098618" sldId="2134804374"/>
            <ac:spMk id="61" creationId="{2DA10572-55C8-32FE-15E0-4C91B5CD6363}"/>
          </ac:spMkLst>
        </pc:spChg>
        <pc:spChg chg="del">
          <ac:chgData name="Wenwen Zhang" userId="9dd81366-5d6f-445a-b031-6ea562624431" providerId="ADAL" clId="{D6FBF965-026B-43DA-A554-C6861A0A35E4}" dt="2023-02-02T09:52:13.882" v="107414"/>
          <ac:spMkLst>
            <pc:docMk/>
            <pc:sldMk cId="3674098618" sldId="2134804374"/>
            <ac:spMk id="67" creationId="{EB89D8E5-89C8-6819-6C93-C8672AC4E35E}"/>
          </ac:spMkLst>
        </pc:spChg>
        <pc:spChg chg="del">
          <ac:chgData name="Wenwen Zhang" userId="9dd81366-5d6f-445a-b031-6ea562624431" providerId="ADAL" clId="{D6FBF965-026B-43DA-A554-C6861A0A35E4}" dt="2023-02-02T09:52:13.883" v="107417"/>
          <ac:spMkLst>
            <pc:docMk/>
            <pc:sldMk cId="3674098618" sldId="2134804374"/>
            <ac:spMk id="68" creationId="{13DE25E4-8BDF-BDB0-0042-EA9530B14B34}"/>
          </ac:spMkLst>
        </pc:spChg>
        <pc:spChg chg="del">
          <ac:chgData name="Wenwen Zhang" userId="9dd81366-5d6f-445a-b031-6ea562624431" providerId="ADAL" clId="{D6FBF965-026B-43DA-A554-C6861A0A35E4}" dt="2023-02-02T09:52:13.881" v="107411"/>
          <ac:spMkLst>
            <pc:docMk/>
            <pc:sldMk cId="3674098618" sldId="2134804374"/>
            <ac:spMk id="69" creationId="{D2A41CA4-8CA0-3E40-0028-C13B2D9FC988}"/>
          </ac:spMkLst>
        </pc:spChg>
        <pc:spChg chg="mod">
          <ac:chgData name="Wenwen Zhang" userId="9dd81366-5d6f-445a-b031-6ea562624431" providerId="ADAL" clId="{D6FBF965-026B-43DA-A554-C6861A0A35E4}" dt="2023-02-02T10:07:39.656" v="111750"/>
          <ac:spMkLst>
            <pc:docMk/>
            <pc:sldMk cId="3674098618" sldId="2134804374"/>
            <ac:spMk id="139" creationId="{BCF033E6-0677-DC7C-2A20-FE34CF547E82}"/>
          </ac:spMkLst>
        </pc:spChg>
        <pc:spChg chg="mod">
          <ac:chgData name="Wenwen Zhang" userId="9dd81366-5d6f-445a-b031-6ea562624431" providerId="ADAL" clId="{D6FBF965-026B-43DA-A554-C6861A0A35E4}" dt="2023-02-02T10:07:39.655" v="111744"/>
          <ac:spMkLst>
            <pc:docMk/>
            <pc:sldMk cId="3674098618" sldId="2134804374"/>
            <ac:spMk id="140" creationId="{33D060D9-8E33-A77D-F666-74FA16AE1288}"/>
          </ac:spMkLst>
        </pc:spChg>
        <pc:spChg chg="mod">
          <ac:chgData name="Wenwen Zhang" userId="9dd81366-5d6f-445a-b031-6ea562624431" providerId="ADAL" clId="{D6FBF965-026B-43DA-A554-C6861A0A35E4}" dt="2023-02-02T10:07:39.654" v="111742"/>
          <ac:spMkLst>
            <pc:docMk/>
            <pc:sldMk cId="3674098618" sldId="2134804374"/>
            <ac:spMk id="141" creationId="{6C652CC7-19A5-18F7-E747-01F412CCE31D}"/>
          </ac:spMkLst>
        </pc:spChg>
        <pc:spChg chg="mod">
          <ac:chgData name="Wenwen Zhang" userId="9dd81366-5d6f-445a-b031-6ea562624431" providerId="ADAL" clId="{D6FBF965-026B-43DA-A554-C6861A0A35E4}" dt="2023-02-02T10:07:39.655" v="111747"/>
          <ac:spMkLst>
            <pc:docMk/>
            <pc:sldMk cId="3674098618" sldId="2134804374"/>
            <ac:spMk id="142" creationId="{F0030C4C-2B9A-146B-370A-EB01E3D964DF}"/>
          </ac:spMkLst>
        </pc:spChg>
        <pc:spChg chg="mod">
          <ac:chgData name="Wenwen Zhang" userId="9dd81366-5d6f-445a-b031-6ea562624431" providerId="ADAL" clId="{D6FBF965-026B-43DA-A554-C6861A0A35E4}" dt="2023-02-02T10:07:39.655" v="111745"/>
          <ac:spMkLst>
            <pc:docMk/>
            <pc:sldMk cId="3674098618" sldId="2134804374"/>
            <ac:spMk id="143" creationId="{52774453-C7FA-CC10-9B80-840652DE358B}"/>
          </ac:spMkLst>
        </pc:spChg>
        <pc:spChg chg="mod">
          <ac:chgData name="Wenwen Zhang" userId="9dd81366-5d6f-445a-b031-6ea562624431" providerId="ADAL" clId="{D6FBF965-026B-43DA-A554-C6861A0A35E4}" dt="2023-02-02T10:07:39.656" v="111749"/>
          <ac:spMkLst>
            <pc:docMk/>
            <pc:sldMk cId="3674098618" sldId="2134804374"/>
            <ac:spMk id="144" creationId="{EBEFE3C2-74AE-7BA5-FCE4-30AA5D1B77A4}"/>
          </ac:spMkLst>
        </pc:spChg>
        <pc:spChg chg="mod">
          <ac:chgData name="Wenwen Zhang" userId="9dd81366-5d6f-445a-b031-6ea562624431" providerId="ADAL" clId="{D6FBF965-026B-43DA-A554-C6861A0A35E4}" dt="2023-02-02T10:07:39.656" v="111748"/>
          <ac:spMkLst>
            <pc:docMk/>
            <pc:sldMk cId="3674098618" sldId="2134804374"/>
            <ac:spMk id="145" creationId="{3499B3BD-E464-B4AF-2CB0-94A85BA56744}"/>
          </ac:spMkLst>
        </pc:spChg>
        <pc:spChg chg="mod">
          <ac:chgData name="Wenwen Zhang" userId="9dd81366-5d6f-445a-b031-6ea562624431" providerId="ADAL" clId="{D6FBF965-026B-43DA-A554-C6861A0A35E4}" dt="2023-02-02T10:07:39.654" v="111743"/>
          <ac:spMkLst>
            <pc:docMk/>
            <pc:sldMk cId="3674098618" sldId="2134804374"/>
            <ac:spMk id="146" creationId="{4AD9EF50-A352-9C31-2056-1A7ED554AAC5}"/>
          </ac:spMkLst>
        </pc:spChg>
        <pc:spChg chg="mod">
          <ac:chgData name="Wenwen Zhang" userId="9dd81366-5d6f-445a-b031-6ea562624431" providerId="ADAL" clId="{D6FBF965-026B-43DA-A554-C6861A0A35E4}" dt="2023-02-02T10:07:39.657" v="111754"/>
          <ac:spMkLst>
            <pc:docMk/>
            <pc:sldMk cId="3674098618" sldId="2134804374"/>
            <ac:spMk id="147" creationId="{F39B6819-F063-240E-87F6-ACA1EA730704}"/>
          </ac:spMkLst>
        </pc:spChg>
        <pc:spChg chg="mod">
          <ac:chgData name="Wenwen Zhang" userId="9dd81366-5d6f-445a-b031-6ea562624431" providerId="ADAL" clId="{D6FBF965-026B-43DA-A554-C6861A0A35E4}" dt="2023-02-02T10:07:39.656" v="111751"/>
          <ac:spMkLst>
            <pc:docMk/>
            <pc:sldMk cId="3674098618" sldId="2134804374"/>
            <ac:spMk id="148" creationId="{41BDADE6-3189-9D92-637C-64761C37C072}"/>
          </ac:spMkLst>
        </pc:spChg>
        <pc:spChg chg="mod">
          <ac:chgData name="Wenwen Zhang" userId="9dd81366-5d6f-445a-b031-6ea562624431" providerId="ADAL" clId="{D6FBF965-026B-43DA-A554-C6861A0A35E4}" dt="2023-02-02T10:07:39.655" v="111746"/>
          <ac:spMkLst>
            <pc:docMk/>
            <pc:sldMk cId="3674098618" sldId="2134804374"/>
            <ac:spMk id="149" creationId="{0348978A-25D2-A7A4-C578-62B06127AAD4}"/>
          </ac:spMkLst>
        </pc:spChg>
        <pc:spChg chg="mod">
          <ac:chgData name="Wenwen Zhang" userId="9dd81366-5d6f-445a-b031-6ea562624431" providerId="ADAL" clId="{D6FBF965-026B-43DA-A554-C6861A0A35E4}" dt="2023-02-02T10:07:39.657" v="111752"/>
          <ac:spMkLst>
            <pc:docMk/>
            <pc:sldMk cId="3674098618" sldId="2134804374"/>
            <ac:spMk id="150" creationId="{04B38771-A702-2E24-78A7-12C559B4546A}"/>
          </ac:spMkLst>
        </pc:spChg>
        <pc:spChg chg="mod">
          <ac:chgData name="Wenwen Zhang" userId="9dd81366-5d6f-445a-b031-6ea562624431" providerId="ADAL" clId="{D6FBF965-026B-43DA-A554-C6861A0A35E4}" dt="2023-02-02T10:07:39.657" v="111753"/>
          <ac:spMkLst>
            <pc:docMk/>
            <pc:sldMk cId="3674098618" sldId="2134804374"/>
            <ac:spMk id="151" creationId="{05E8580D-3CFC-3F12-73FB-6527163F6F0E}"/>
          </ac:spMkLst>
        </pc:spChg>
        <pc:spChg chg="del mod ord">
          <ac:chgData name="Wenwen Zhang" userId="9dd81366-5d6f-445a-b031-6ea562624431" providerId="ADAL" clId="{D6FBF965-026B-43DA-A554-C6861A0A35E4}" dt="2023-02-02T10:06:10.247" v="108319" actId="478"/>
          <ac:spMkLst>
            <pc:docMk/>
            <pc:sldMk cId="3674098618" sldId="2134804374"/>
            <ac:spMk id="160" creationId="{DC005067-E5FF-BD2C-B588-BE82E8613CC6}"/>
          </ac:spMkLst>
        </pc:spChg>
        <pc:spChg chg="del">
          <ac:chgData name="Wenwen Zhang" userId="9dd81366-5d6f-445a-b031-6ea562624431" providerId="ADAL" clId="{D6FBF965-026B-43DA-A554-C6861A0A35E4}" dt="2023-02-02T09:52:13.893" v="107451"/>
          <ac:spMkLst>
            <pc:docMk/>
            <pc:sldMk cId="3674098618" sldId="2134804374"/>
            <ac:spMk id="166" creationId="{96DB64E7-7450-5BAA-7DCA-6F75AE12EF02}"/>
          </ac:spMkLst>
        </pc:spChg>
        <pc:spChg chg="del">
          <ac:chgData name="Wenwen Zhang" userId="9dd81366-5d6f-445a-b031-6ea562624431" providerId="ADAL" clId="{D6FBF965-026B-43DA-A554-C6861A0A35E4}" dt="2023-02-02T09:52:13.892" v="107445"/>
          <ac:spMkLst>
            <pc:docMk/>
            <pc:sldMk cId="3674098618" sldId="2134804374"/>
            <ac:spMk id="167" creationId="{96DB64E7-7450-5BAA-7DCA-6F75AE12EF02}"/>
          </ac:spMkLst>
        </pc:spChg>
        <pc:spChg chg="del">
          <ac:chgData name="Wenwen Zhang" userId="9dd81366-5d6f-445a-b031-6ea562624431" providerId="ADAL" clId="{D6FBF965-026B-43DA-A554-C6861A0A35E4}" dt="2023-02-02T09:52:13.890" v="107439"/>
          <ac:spMkLst>
            <pc:docMk/>
            <pc:sldMk cId="3674098618" sldId="2134804374"/>
            <ac:spMk id="168" creationId="{96DB64E7-7450-5BAA-7DCA-6F75AE12EF02}"/>
          </ac:spMkLst>
        </pc:spChg>
        <pc:spChg chg="del">
          <ac:chgData name="Wenwen Zhang" userId="9dd81366-5d6f-445a-b031-6ea562624431" providerId="ADAL" clId="{D6FBF965-026B-43DA-A554-C6861A0A35E4}" dt="2023-02-02T09:52:13.888" v="107433"/>
          <ac:spMkLst>
            <pc:docMk/>
            <pc:sldMk cId="3674098618" sldId="2134804374"/>
            <ac:spMk id="169" creationId="{96DB64E7-7450-5BAA-7DCA-6F75AE12EF02}"/>
          </ac:spMkLst>
        </pc:spChg>
        <pc:spChg chg="del">
          <ac:chgData name="Wenwen Zhang" userId="9dd81366-5d6f-445a-b031-6ea562624431" providerId="ADAL" clId="{D6FBF965-026B-43DA-A554-C6861A0A35E4}" dt="2023-02-02T09:52:13.887" v="107427"/>
          <ac:spMkLst>
            <pc:docMk/>
            <pc:sldMk cId="3674098618" sldId="2134804374"/>
            <ac:spMk id="170" creationId="{96DB64E7-7450-5BAA-7DCA-6F75AE12EF02}"/>
          </ac:spMkLst>
        </pc:spChg>
        <pc:spChg chg="del">
          <ac:chgData name="Wenwen Zhang" userId="9dd81366-5d6f-445a-b031-6ea562624431" providerId="ADAL" clId="{D6FBF965-026B-43DA-A554-C6861A0A35E4}" dt="2023-02-02T09:52:13.886" v="107421"/>
          <ac:spMkLst>
            <pc:docMk/>
            <pc:sldMk cId="3674098618" sldId="2134804374"/>
            <ac:spMk id="171" creationId="{96DB64E7-7450-5BAA-7DCA-6F75AE12EF02}"/>
          </ac:spMkLst>
        </pc:spChg>
        <pc:spChg chg="del mod ord">
          <ac:chgData name="Wenwen Zhang" userId="9dd81366-5d6f-445a-b031-6ea562624431" providerId="ADAL" clId="{D6FBF965-026B-43DA-A554-C6861A0A35E4}" dt="2023-02-02T10:06:47.571" v="109514" actId="478"/>
          <ac:spMkLst>
            <pc:docMk/>
            <pc:sldMk cId="3674098618" sldId="2134804374"/>
            <ac:spMk id="181" creationId="{7CDC462B-DC01-E701-64AE-27E4845FB608}"/>
          </ac:spMkLst>
        </pc:spChg>
        <pc:graphicFrameChg chg="add del mod ord replST">
          <ac:chgData name="Wenwen Zhang" userId="9dd81366-5d6f-445a-b031-6ea562624431" providerId="ADAL" clId="{D6FBF965-026B-43DA-A554-C6861A0A35E4}" dt="2023-02-02T10:07:02.549" v="109738"/>
          <ac:graphicFrameMkLst>
            <pc:docMk/>
            <pc:sldMk cId="3674098618" sldId="2134804374"/>
            <ac:graphicFrameMk id="4" creationId="{530D2573-9AC9-A1CE-8721-DB0ECD508C7E}"/>
          </ac:graphicFrameMkLst>
        </pc:graphicFrameChg>
        <pc:graphicFrameChg chg="add del mod ord replST">
          <ac:chgData name="Wenwen Zhang" userId="9dd81366-5d6f-445a-b031-6ea562624431" providerId="ADAL" clId="{D6FBF965-026B-43DA-A554-C6861A0A35E4}" dt="2023-02-02T10:07:08.074" v="110070"/>
          <ac:graphicFrameMkLst>
            <pc:docMk/>
            <pc:sldMk cId="3674098618" sldId="2134804374"/>
            <ac:graphicFrameMk id="6" creationId="{75826191-A04A-D761-5E09-7C5A2612A772}"/>
          </ac:graphicFrameMkLst>
        </pc:graphicFrameChg>
        <pc:graphicFrameChg chg="add del mod ord replST">
          <ac:chgData name="Wenwen Zhang" userId="9dd81366-5d6f-445a-b031-6ea562624431" providerId="ADAL" clId="{D6FBF965-026B-43DA-A554-C6861A0A35E4}" dt="2023-02-02T10:07:10.267" v="110523"/>
          <ac:graphicFrameMkLst>
            <pc:docMk/>
            <pc:sldMk cId="3674098618" sldId="2134804374"/>
            <ac:graphicFrameMk id="8" creationId="{A4215C73-64DF-49FF-AAA8-CB7231C65C9A}"/>
          </ac:graphicFrameMkLst>
        </pc:graphicFrameChg>
        <pc:graphicFrameChg chg="add del mod ord replST">
          <ac:chgData name="Wenwen Zhang" userId="9dd81366-5d6f-445a-b031-6ea562624431" providerId="ADAL" clId="{D6FBF965-026B-43DA-A554-C6861A0A35E4}" dt="2023-02-02T10:07:31.945" v="111300"/>
          <ac:graphicFrameMkLst>
            <pc:docMk/>
            <pc:sldMk cId="3674098618" sldId="2134804374"/>
            <ac:graphicFrameMk id="14" creationId="{4C8A7805-A6A2-1D5B-C927-947C023BB25A}"/>
          </ac:graphicFrameMkLst>
        </pc:graphicFrameChg>
        <pc:graphicFrameChg chg="add del mod ord replST">
          <ac:chgData name="Wenwen Zhang" userId="9dd81366-5d6f-445a-b031-6ea562624431" providerId="ADAL" clId="{D6FBF965-026B-43DA-A554-C6861A0A35E4}" dt="2023-02-02T10:07:39.613" v="111651"/>
          <ac:graphicFrameMkLst>
            <pc:docMk/>
            <pc:sldMk cId="3674098618" sldId="2134804374"/>
            <ac:graphicFrameMk id="19" creationId="{963B8923-B9BB-BE9C-9593-82A2D8200276}"/>
          </ac:graphicFrameMkLst>
        </pc:graphicFrameChg>
        <pc:graphicFrameChg chg="add mod ord replST">
          <ac:chgData name="Wenwen Zhang" userId="9dd81366-5d6f-445a-b031-6ea562624431" providerId="ADAL" clId="{D6FBF965-026B-43DA-A554-C6861A0A35E4}" dt="2023-02-02T10:07:39.654" v="111741"/>
          <ac:graphicFrameMkLst>
            <pc:docMk/>
            <pc:sldMk cId="3674098618" sldId="2134804374"/>
            <ac:graphicFrameMk id="21" creationId="{8077B45D-25F7-61FF-B843-B71C974C1189}"/>
          </ac:graphicFrameMkLst>
        </pc:graphicFrameChg>
        <pc:graphicFrameChg chg="mod">
          <ac:chgData name="Wenwen Zhang" userId="9dd81366-5d6f-445a-b031-6ea562624431" providerId="ADAL" clId="{D6FBF965-026B-43DA-A554-C6861A0A35E4}" dt="2023-02-02T10:07:39.658" v="111769"/>
          <ac:graphicFrameMkLst>
            <pc:docMk/>
            <pc:sldMk cId="3674098618" sldId="2134804374"/>
            <ac:graphicFrameMk id="28" creationId="{015DFAEE-F78A-C272-92CE-F25C3417CAD0}"/>
          </ac:graphicFrameMkLst>
        </pc:graphicFrameChg>
        <pc:graphicFrameChg chg="del">
          <ac:chgData name="Wenwen Zhang" userId="9dd81366-5d6f-445a-b031-6ea562624431" providerId="ADAL" clId="{D6FBF965-026B-43DA-A554-C6861A0A35E4}" dt="2023-02-02T09:52:19.625" v="107894"/>
          <ac:graphicFrameMkLst>
            <pc:docMk/>
            <pc:sldMk cId="3674098618" sldId="2134804374"/>
            <ac:graphicFrameMk id="180" creationId="{EA4F9180-CB00-A4CE-DDEA-B810A96CB839}"/>
          </ac:graphicFrameMkLst>
        </pc:graphicFrameChg>
        <pc:graphicFrameChg chg="del">
          <ac:chgData name="Wenwen Zhang" userId="9dd81366-5d6f-445a-b031-6ea562624431" providerId="ADAL" clId="{D6FBF965-026B-43DA-A554-C6861A0A35E4}" dt="2023-02-02T09:52:13.895" v="107458"/>
          <ac:graphicFrameMkLst>
            <pc:docMk/>
            <pc:sldMk cId="3674098618" sldId="2134804374"/>
            <ac:graphicFrameMk id="197" creationId="{DD4BB0B2-9858-7872-FCF0-9AE2ED8EBF1A}"/>
          </ac:graphicFrameMkLst>
        </pc:graphicFrameChg>
        <pc:cxnChg chg="del">
          <ac:chgData name="Wenwen Zhang" userId="9dd81366-5d6f-445a-b031-6ea562624431" providerId="ADAL" clId="{D6FBF965-026B-43DA-A554-C6861A0A35E4}" dt="2023-02-02T09:52:13.888" v="107432"/>
          <ac:cxnSpMkLst>
            <pc:docMk/>
            <pc:sldMk cId="3674098618" sldId="2134804374"/>
            <ac:cxnSpMk id="11" creationId="{36989B73-932F-7F73-67AE-4BADF3449F9F}"/>
          </ac:cxnSpMkLst>
        </pc:cxnChg>
        <pc:cxnChg chg="add mod ord replST">
          <ac:chgData name="Wenwen Zhang" userId="9dd81366-5d6f-445a-b031-6ea562624431" providerId="ADAL" clId="{D6FBF965-026B-43DA-A554-C6861A0A35E4}" dt="2023-02-02T10:07:39.657" v="111756"/>
          <ac:cxnSpMkLst>
            <pc:docMk/>
            <pc:sldMk cId="3674098618" sldId="2134804374"/>
            <ac:cxnSpMk id="15" creationId="{AA0F825C-829B-99A1-F1C8-F96FC60483C3}"/>
          </ac:cxnSpMkLst>
        </pc:cxnChg>
        <pc:cxnChg chg="add mod ord replST">
          <ac:chgData name="Wenwen Zhang" userId="9dd81366-5d6f-445a-b031-6ea562624431" providerId="ADAL" clId="{D6FBF965-026B-43DA-A554-C6861A0A35E4}" dt="2023-02-02T10:07:39.658" v="111758"/>
          <ac:cxnSpMkLst>
            <pc:docMk/>
            <pc:sldMk cId="3674098618" sldId="2134804374"/>
            <ac:cxnSpMk id="16" creationId="{401C332A-66FE-BFC6-7AB9-AFB25B2FEC07}"/>
          </ac:cxnSpMkLst>
        </pc:cxnChg>
        <pc:cxnChg chg="add mod ord replST">
          <ac:chgData name="Wenwen Zhang" userId="9dd81366-5d6f-445a-b031-6ea562624431" providerId="ADAL" clId="{D6FBF965-026B-43DA-A554-C6861A0A35E4}" dt="2023-02-02T10:07:39.658" v="111760"/>
          <ac:cxnSpMkLst>
            <pc:docMk/>
            <pc:sldMk cId="3674098618" sldId="2134804374"/>
            <ac:cxnSpMk id="17" creationId="{88D64E37-4BEF-DC9C-04F1-78B04264C9E8}"/>
          </ac:cxnSpMkLst>
        </pc:cxnChg>
        <pc:cxnChg chg="del">
          <ac:chgData name="Wenwen Zhang" userId="9dd81366-5d6f-445a-b031-6ea562624431" providerId="ADAL" clId="{D6FBF965-026B-43DA-A554-C6861A0A35E4}" dt="2023-02-02T09:52:13.894" v="107456"/>
          <ac:cxnSpMkLst>
            <pc:docMk/>
            <pc:sldMk cId="3674098618" sldId="2134804374"/>
            <ac:cxnSpMk id="25" creationId="{B98B81E8-E7A4-102B-F5B1-935F1709A52E}"/>
          </ac:cxnSpMkLst>
        </pc:cxnChg>
        <pc:cxnChg chg="del">
          <ac:chgData name="Wenwen Zhang" userId="9dd81366-5d6f-445a-b031-6ea562624431" providerId="ADAL" clId="{D6FBF965-026B-43DA-A554-C6861A0A35E4}" dt="2023-02-02T09:52:13.893" v="107450"/>
          <ac:cxnSpMkLst>
            <pc:docMk/>
            <pc:sldMk cId="3674098618" sldId="2134804374"/>
            <ac:cxnSpMk id="26" creationId="{B294AEC1-DDE5-CDAF-3F9B-D8CAE9EE86A4}"/>
          </ac:cxnSpMkLst>
        </pc:cxnChg>
        <pc:cxnChg chg="del">
          <ac:chgData name="Wenwen Zhang" userId="9dd81366-5d6f-445a-b031-6ea562624431" providerId="ADAL" clId="{D6FBF965-026B-43DA-A554-C6861A0A35E4}" dt="2023-02-02T09:52:13.891" v="107444"/>
          <ac:cxnSpMkLst>
            <pc:docMk/>
            <pc:sldMk cId="3674098618" sldId="2134804374"/>
            <ac:cxnSpMk id="31" creationId="{BBA4CFD8-50E2-590E-359C-B7B30680283A}"/>
          </ac:cxnSpMkLst>
        </pc:cxnChg>
        <pc:cxnChg chg="del">
          <ac:chgData name="Wenwen Zhang" userId="9dd81366-5d6f-445a-b031-6ea562624431" providerId="ADAL" clId="{D6FBF965-026B-43DA-A554-C6861A0A35E4}" dt="2023-02-02T09:52:13.890" v="107438"/>
          <ac:cxnSpMkLst>
            <pc:docMk/>
            <pc:sldMk cId="3674098618" sldId="2134804374"/>
            <ac:cxnSpMk id="34" creationId="{90466765-2333-EB42-B879-3266B81004F2}"/>
          </ac:cxnSpMkLst>
        </pc:cxnChg>
        <pc:cxnChg chg="del">
          <ac:chgData name="Wenwen Zhang" userId="9dd81366-5d6f-445a-b031-6ea562624431" providerId="ADAL" clId="{D6FBF965-026B-43DA-A554-C6861A0A35E4}" dt="2023-02-02T09:52:13.887" v="107426"/>
          <ac:cxnSpMkLst>
            <pc:docMk/>
            <pc:sldMk cId="3674098618" sldId="2134804374"/>
            <ac:cxnSpMk id="39" creationId="{64B2D29A-8079-5F0A-1C71-BE7A1F1BEE65}"/>
          </ac:cxnSpMkLst>
        </pc:cxnChg>
        <pc:cxnChg chg="del">
          <ac:chgData name="Wenwen Zhang" userId="9dd81366-5d6f-445a-b031-6ea562624431" providerId="ADAL" clId="{D6FBF965-026B-43DA-A554-C6861A0A35E4}" dt="2023-02-02T09:52:13.885" v="107420"/>
          <ac:cxnSpMkLst>
            <pc:docMk/>
            <pc:sldMk cId="3674098618" sldId="2134804374"/>
            <ac:cxnSpMk id="42" creationId="{CA523B21-1A74-CF9C-C27A-9A5B306A90FD}"/>
          </ac:cxnSpMkLst>
        </pc:cxnChg>
        <pc:cxnChg chg="del">
          <ac:chgData name="Wenwen Zhang" userId="9dd81366-5d6f-445a-b031-6ea562624431" providerId="ADAL" clId="{D6FBF965-026B-43DA-A554-C6861A0A35E4}" dt="2023-02-02T09:52:13.879" v="107410"/>
          <ac:cxnSpMkLst>
            <pc:docMk/>
            <pc:sldMk cId="3674098618" sldId="2134804374"/>
            <ac:cxnSpMk id="64" creationId="{CDC2214B-B624-4ABB-E00E-E9564153FBE5}"/>
          </ac:cxnSpMkLst>
        </pc:cxnChg>
        <pc:cxnChg chg="del">
          <ac:chgData name="Wenwen Zhang" userId="9dd81366-5d6f-445a-b031-6ea562624431" providerId="ADAL" clId="{D6FBF965-026B-43DA-A554-C6861A0A35E4}" dt="2023-02-02T09:52:13.883" v="107416"/>
          <ac:cxnSpMkLst>
            <pc:docMk/>
            <pc:sldMk cId="3674098618" sldId="2134804374"/>
            <ac:cxnSpMk id="65" creationId="{E56A49A2-72D4-FBAC-1B5D-86ED101CA13A}"/>
          </ac:cxnSpMkLst>
        </pc:cxnChg>
        <pc:cxnChg chg="del">
          <ac:chgData name="Wenwen Zhang" userId="9dd81366-5d6f-445a-b031-6ea562624431" providerId="ADAL" clId="{D6FBF965-026B-43DA-A554-C6861A0A35E4}" dt="2023-02-02T09:52:13.882" v="107413"/>
          <ac:cxnSpMkLst>
            <pc:docMk/>
            <pc:sldMk cId="3674098618" sldId="2134804374"/>
            <ac:cxnSpMk id="66" creationId="{D884AC93-119A-B9AF-03F2-E526E09BD973}"/>
          </ac:cxnSpMkLst>
        </pc:cxnChg>
        <pc:cxnChg chg="mod ord">
          <ac:chgData name="Wenwen Zhang" userId="9dd81366-5d6f-445a-b031-6ea562624431" providerId="ADAL" clId="{D6FBF965-026B-43DA-A554-C6861A0A35E4}" dt="2023-02-02T10:07:39.651" v="111717"/>
          <ac:cxnSpMkLst>
            <pc:docMk/>
            <pc:sldMk cId="3674098618" sldId="2134804374"/>
            <ac:cxnSpMk id="125" creationId="{5F9EB9C0-49E9-7E1D-1C57-E2821E94D2A0}"/>
          </ac:cxnSpMkLst>
        </pc:cxnChg>
        <pc:cxnChg chg="mod ord">
          <ac:chgData name="Wenwen Zhang" userId="9dd81366-5d6f-445a-b031-6ea562624431" providerId="ADAL" clId="{D6FBF965-026B-43DA-A554-C6861A0A35E4}" dt="2023-02-02T10:07:39.651" v="111723"/>
          <ac:cxnSpMkLst>
            <pc:docMk/>
            <pc:sldMk cId="3674098618" sldId="2134804374"/>
            <ac:cxnSpMk id="126" creationId="{6FA067FE-69A3-A71F-190A-644AF167F809}"/>
          </ac:cxnSpMkLst>
        </pc:cxnChg>
        <pc:cxnChg chg="mod ord">
          <ac:chgData name="Wenwen Zhang" userId="9dd81366-5d6f-445a-b031-6ea562624431" providerId="ADAL" clId="{D6FBF965-026B-43DA-A554-C6861A0A35E4}" dt="2023-02-02T10:07:39.653" v="111737"/>
          <ac:cxnSpMkLst>
            <pc:docMk/>
            <pc:sldMk cId="3674098618" sldId="2134804374"/>
            <ac:cxnSpMk id="127" creationId="{8F0CA0E5-434A-9B53-D097-B404FEDCDA24}"/>
          </ac:cxnSpMkLst>
        </pc:cxnChg>
        <pc:cxnChg chg="mod ord">
          <ac:chgData name="Wenwen Zhang" userId="9dd81366-5d6f-445a-b031-6ea562624431" providerId="ADAL" clId="{D6FBF965-026B-43DA-A554-C6861A0A35E4}" dt="2023-02-02T10:07:39.651" v="111719"/>
          <ac:cxnSpMkLst>
            <pc:docMk/>
            <pc:sldMk cId="3674098618" sldId="2134804374"/>
            <ac:cxnSpMk id="128" creationId="{07EB8F80-70FF-BBD5-7E9C-57A0E4B479EF}"/>
          </ac:cxnSpMkLst>
        </pc:cxnChg>
        <pc:cxnChg chg="mod ord">
          <ac:chgData name="Wenwen Zhang" userId="9dd81366-5d6f-445a-b031-6ea562624431" providerId="ADAL" clId="{D6FBF965-026B-43DA-A554-C6861A0A35E4}" dt="2023-02-02T10:07:39.651" v="111721"/>
          <ac:cxnSpMkLst>
            <pc:docMk/>
            <pc:sldMk cId="3674098618" sldId="2134804374"/>
            <ac:cxnSpMk id="129" creationId="{B3EC27FF-CA83-2D7B-CD55-EC4AFEC2E104}"/>
          </ac:cxnSpMkLst>
        </pc:cxnChg>
        <pc:cxnChg chg="mod ord">
          <ac:chgData name="Wenwen Zhang" userId="9dd81366-5d6f-445a-b031-6ea562624431" providerId="ADAL" clId="{D6FBF965-026B-43DA-A554-C6861A0A35E4}" dt="2023-02-02T10:07:39.650" v="111715"/>
          <ac:cxnSpMkLst>
            <pc:docMk/>
            <pc:sldMk cId="3674098618" sldId="2134804374"/>
            <ac:cxnSpMk id="130" creationId="{B4A58098-3579-09A2-6F10-151FF88E3E74}"/>
          </ac:cxnSpMkLst>
        </pc:cxnChg>
        <pc:cxnChg chg="mod ord">
          <ac:chgData name="Wenwen Zhang" userId="9dd81366-5d6f-445a-b031-6ea562624431" providerId="ADAL" clId="{D6FBF965-026B-43DA-A554-C6861A0A35E4}" dt="2023-02-02T10:07:39.653" v="111733"/>
          <ac:cxnSpMkLst>
            <pc:docMk/>
            <pc:sldMk cId="3674098618" sldId="2134804374"/>
            <ac:cxnSpMk id="131" creationId="{9B0E97CC-3596-FEAD-3A64-1882048CB54D}"/>
          </ac:cxnSpMkLst>
        </pc:cxnChg>
        <pc:cxnChg chg="mod ord">
          <ac:chgData name="Wenwen Zhang" userId="9dd81366-5d6f-445a-b031-6ea562624431" providerId="ADAL" clId="{D6FBF965-026B-43DA-A554-C6861A0A35E4}" dt="2023-02-02T10:07:39.652" v="111729"/>
          <ac:cxnSpMkLst>
            <pc:docMk/>
            <pc:sldMk cId="3674098618" sldId="2134804374"/>
            <ac:cxnSpMk id="132" creationId="{86580FB6-703B-6108-436F-BF9980CC59CD}"/>
          </ac:cxnSpMkLst>
        </pc:cxnChg>
        <pc:cxnChg chg="mod ord">
          <ac:chgData name="Wenwen Zhang" userId="9dd81366-5d6f-445a-b031-6ea562624431" providerId="ADAL" clId="{D6FBF965-026B-43DA-A554-C6861A0A35E4}" dt="2023-02-02T10:07:39.652" v="111725"/>
          <ac:cxnSpMkLst>
            <pc:docMk/>
            <pc:sldMk cId="3674098618" sldId="2134804374"/>
            <ac:cxnSpMk id="133" creationId="{AA3C007C-263F-C2C1-6353-53C570FD61A6}"/>
          </ac:cxnSpMkLst>
        </pc:cxnChg>
        <pc:cxnChg chg="mod ord">
          <ac:chgData name="Wenwen Zhang" userId="9dd81366-5d6f-445a-b031-6ea562624431" providerId="ADAL" clId="{D6FBF965-026B-43DA-A554-C6861A0A35E4}" dt="2023-02-02T10:07:39.653" v="111735"/>
          <ac:cxnSpMkLst>
            <pc:docMk/>
            <pc:sldMk cId="3674098618" sldId="2134804374"/>
            <ac:cxnSpMk id="134" creationId="{C93747C4-38D1-3F5E-97E5-CAF3DE4F103A}"/>
          </ac:cxnSpMkLst>
        </pc:cxnChg>
        <pc:cxnChg chg="mod ord">
          <ac:chgData name="Wenwen Zhang" userId="9dd81366-5d6f-445a-b031-6ea562624431" providerId="ADAL" clId="{D6FBF965-026B-43DA-A554-C6861A0A35E4}" dt="2023-02-02T10:07:39.652" v="111731"/>
          <ac:cxnSpMkLst>
            <pc:docMk/>
            <pc:sldMk cId="3674098618" sldId="2134804374"/>
            <ac:cxnSpMk id="135" creationId="{6EEACDA4-6157-E225-2B68-E49B9560839A}"/>
          </ac:cxnSpMkLst>
        </pc:cxnChg>
        <pc:cxnChg chg="mod ord">
          <ac:chgData name="Wenwen Zhang" userId="9dd81366-5d6f-445a-b031-6ea562624431" providerId="ADAL" clId="{D6FBF965-026B-43DA-A554-C6861A0A35E4}" dt="2023-02-02T10:07:39.654" v="111739"/>
          <ac:cxnSpMkLst>
            <pc:docMk/>
            <pc:sldMk cId="3674098618" sldId="2134804374"/>
            <ac:cxnSpMk id="136" creationId="{22008B42-5795-1D40-0733-27AE0F0E272A}"/>
          </ac:cxnSpMkLst>
        </pc:cxnChg>
        <pc:cxnChg chg="mod ord">
          <ac:chgData name="Wenwen Zhang" userId="9dd81366-5d6f-445a-b031-6ea562624431" providerId="ADAL" clId="{D6FBF965-026B-43DA-A554-C6861A0A35E4}" dt="2023-02-02T10:07:39.652" v="111727"/>
          <ac:cxnSpMkLst>
            <pc:docMk/>
            <pc:sldMk cId="3674098618" sldId="2134804374"/>
            <ac:cxnSpMk id="137" creationId="{3637E7BF-7872-465D-3E5C-26E1CE39756B}"/>
          </ac:cxnSpMkLst>
        </pc:cxnChg>
        <pc:cxnChg chg="del">
          <ac:chgData name="Wenwen Zhang" userId="9dd81366-5d6f-445a-b031-6ea562624431" providerId="ADAL" clId="{D6FBF965-026B-43DA-A554-C6861A0A35E4}" dt="2023-02-02T09:52:13.893" v="107453"/>
          <ac:cxnSpMkLst>
            <pc:docMk/>
            <pc:sldMk cId="3674098618" sldId="2134804374"/>
            <ac:cxnSpMk id="172" creationId="{B5F5BC6E-FD1F-6113-F7EF-21987490C173}"/>
          </ac:cxnSpMkLst>
        </pc:cxnChg>
        <pc:cxnChg chg="del">
          <ac:chgData name="Wenwen Zhang" userId="9dd81366-5d6f-445a-b031-6ea562624431" providerId="ADAL" clId="{D6FBF965-026B-43DA-A554-C6861A0A35E4}" dt="2023-02-02T09:52:13.892" v="107447"/>
          <ac:cxnSpMkLst>
            <pc:docMk/>
            <pc:sldMk cId="3674098618" sldId="2134804374"/>
            <ac:cxnSpMk id="173" creationId="{6EFB9C0C-869F-F0AA-4679-52CE8DC641B3}"/>
          </ac:cxnSpMkLst>
        </pc:cxnChg>
        <pc:cxnChg chg="del">
          <ac:chgData name="Wenwen Zhang" userId="9dd81366-5d6f-445a-b031-6ea562624431" providerId="ADAL" clId="{D6FBF965-026B-43DA-A554-C6861A0A35E4}" dt="2023-02-02T09:52:13.891" v="107441"/>
          <ac:cxnSpMkLst>
            <pc:docMk/>
            <pc:sldMk cId="3674098618" sldId="2134804374"/>
            <ac:cxnSpMk id="174" creationId="{EC9C4FBC-F489-FD5A-4129-B3A2E02409C1}"/>
          </ac:cxnSpMkLst>
        </pc:cxnChg>
        <pc:cxnChg chg="del">
          <ac:chgData name="Wenwen Zhang" userId="9dd81366-5d6f-445a-b031-6ea562624431" providerId="ADAL" clId="{D6FBF965-026B-43DA-A554-C6861A0A35E4}" dt="2023-02-02T09:52:13.889" v="107435"/>
          <ac:cxnSpMkLst>
            <pc:docMk/>
            <pc:sldMk cId="3674098618" sldId="2134804374"/>
            <ac:cxnSpMk id="175" creationId="{3D601B5C-8908-8F11-1FCE-3E34B0171AD5}"/>
          </ac:cxnSpMkLst>
        </pc:cxnChg>
        <pc:cxnChg chg="del">
          <ac:chgData name="Wenwen Zhang" userId="9dd81366-5d6f-445a-b031-6ea562624431" providerId="ADAL" clId="{D6FBF965-026B-43DA-A554-C6861A0A35E4}" dt="2023-02-02T09:52:13.888" v="107429"/>
          <ac:cxnSpMkLst>
            <pc:docMk/>
            <pc:sldMk cId="3674098618" sldId="2134804374"/>
            <ac:cxnSpMk id="176" creationId="{F10EAC1F-7C6E-E3E7-88D1-04F55C4CD46F}"/>
          </ac:cxnSpMkLst>
        </pc:cxnChg>
        <pc:cxnChg chg="del">
          <ac:chgData name="Wenwen Zhang" userId="9dd81366-5d6f-445a-b031-6ea562624431" providerId="ADAL" clId="{D6FBF965-026B-43DA-A554-C6861A0A35E4}" dt="2023-02-02T09:52:13.886" v="107423"/>
          <ac:cxnSpMkLst>
            <pc:docMk/>
            <pc:sldMk cId="3674098618" sldId="2134804374"/>
            <ac:cxnSpMk id="177" creationId="{A0509D4F-3A62-D57D-BB3C-A42840FFC36A}"/>
          </ac:cxnSpMkLst>
        </pc:cxnChg>
      </pc:sldChg>
      <pc:sldChg chg="modSp add del mod">
        <pc:chgData name="Wenwen Zhang" userId="9dd81366-5d6f-445a-b031-6ea562624431" providerId="ADAL" clId="{D6FBF965-026B-43DA-A554-C6861A0A35E4}" dt="2023-02-02T00:11:07.528" v="105434" actId="47"/>
        <pc:sldMkLst>
          <pc:docMk/>
          <pc:sldMk cId="4210396842" sldId="2134804374"/>
        </pc:sldMkLst>
        <pc:graphicFrameChg chg="mod">
          <ac:chgData name="Wenwen Zhang" userId="9dd81366-5d6f-445a-b031-6ea562624431" providerId="ADAL" clId="{D6FBF965-026B-43DA-A554-C6861A0A35E4}" dt="2023-02-02T00:11:04.489" v="105433"/>
          <ac:graphicFrameMkLst>
            <pc:docMk/>
            <pc:sldMk cId="4210396842" sldId="2134804374"/>
            <ac:graphicFrameMk id="9" creationId="{9E623100-FD89-1DB8-6F4F-B410DD8D5A15}"/>
          </ac:graphicFrameMkLst>
        </pc:graphicFrameChg>
      </pc:sldChg>
      <pc:sldChg chg="addSp delSp modSp add mod modNotesTx">
        <pc:chgData name="Wenwen Zhang" userId="9dd81366-5d6f-445a-b031-6ea562624431" providerId="ADAL" clId="{D6FBF965-026B-43DA-A554-C6861A0A35E4}" dt="2023-02-02T14:55:42.398" v="133193" actId="14100"/>
        <pc:sldMkLst>
          <pc:docMk/>
          <pc:sldMk cId="2573365278" sldId="2134804375"/>
        </pc:sldMkLst>
        <pc:spChg chg="mod ord">
          <ac:chgData name="Wenwen Zhang" userId="9dd81366-5d6f-445a-b031-6ea562624431" providerId="ADAL" clId="{D6FBF965-026B-43DA-A554-C6861A0A35E4}" dt="2023-02-02T10:08:30.194" v="112296" actId="20577"/>
          <ac:spMkLst>
            <pc:docMk/>
            <pc:sldMk cId="2573365278" sldId="2134804375"/>
            <ac:spMk id="2" creationId="{B065B79C-C4D6-5961-7919-6BB68C420868}"/>
          </ac:spMkLst>
        </pc:spChg>
        <pc:spChg chg="add del mod modVis">
          <ac:chgData name="Wenwen Zhang" userId="9dd81366-5d6f-445a-b031-6ea562624431" providerId="ADAL" clId="{D6FBF965-026B-43DA-A554-C6861A0A35E4}" dt="2023-02-02T10:08:10.519" v="112291"/>
          <ac:spMkLst>
            <pc:docMk/>
            <pc:sldMk cId="2573365278" sldId="2134804375"/>
            <ac:spMk id="3" creationId="{605E7CD5-2ACE-6422-3C50-2F8D64FA024F}"/>
          </ac:spMkLst>
        </pc:spChg>
        <pc:spChg chg="mod ord">
          <ac:chgData name="Wenwen Zhang" userId="9dd81366-5d6f-445a-b031-6ea562624431" providerId="ADAL" clId="{D6FBF965-026B-43DA-A554-C6861A0A35E4}" dt="2023-02-02T14:55:42.398" v="133193" actId="14100"/>
          <ac:spMkLst>
            <pc:docMk/>
            <pc:sldMk cId="2573365278" sldId="2134804375"/>
            <ac:spMk id="29" creationId="{D50B6CAA-A666-5524-85F7-444C607F0970}"/>
          </ac:spMkLst>
        </pc:spChg>
        <pc:spChg chg="mod ord">
          <ac:chgData name="Wenwen Zhang" userId="9dd81366-5d6f-445a-b031-6ea562624431" providerId="ADAL" clId="{D6FBF965-026B-43DA-A554-C6861A0A35E4}" dt="2023-02-02T12:53:28.282" v="133137"/>
          <ac:spMkLst>
            <pc:docMk/>
            <pc:sldMk cId="2573365278" sldId="2134804375"/>
            <ac:spMk id="43" creationId="{C58C7321-3BF7-61DC-5B1A-AD075E56AE05}"/>
          </ac:spMkLst>
        </pc:spChg>
        <pc:spChg chg="mod">
          <ac:chgData name="Wenwen Zhang" userId="9dd81366-5d6f-445a-b031-6ea562624431" providerId="ADAL" clId="{D6FBF965-026B-43DA-A554-C6861A0A35E4}" dt="2023-02-02T10:08:10.514" v="112267"/>
          <ac:spMkLst>
            <pc:docMk/>
            <pc:sldMk cId="2573365278" sldId="2134804375"/>
            <ac:spMk id="45" creationId="{60A5EDA6-1581-4C1B-0F33-75BB24155868}"/>
          </ac:spMkLst>
        </pc:spChg>
        <pc:spChg chg="mod">
          <ac:chgData name="Wenwen Zhang" userId="9dd81366-5d6f-445a-b031-6ea562624431" providerId="ADAL" clId="{D6FBF965-026B-43DA-A554-C6861A0A35E4}" dt="2023-02-02T10:08:10.514" v="112268"/>
          <ac:spMkLst>
            <pc:docMk/>
            <pc:sldMk cId="2573365278" sldId="2134804375"/>
            <ac:spMk id="46" creationId="{F6EE6FC4-06BE-032D-62DA-8AB057C340DB}"/>
          </ac:spMkLst>
        </pc:spChg>
        <pc:spChg chg="mod">
          <ac:chgData name="Wenwen Zhang" userId="9dd81366-5d6f-445a-b031-6ea562624431" providerId="ADAL" clId="{D6FBF965-026B-43DA-A554-C6861A0A35E4}" dt="2023-02-02T10:08:10.515" v="112272"/>
          <ac:spMkLst>
            <pc:docMk/>
            <pc:sldMk cId="2573365278" sldId="2134804375"/>
            <ac:spMk id="51" creationId="{50326C18-B022-FF85-D344-051B3FE45C20}"/>
          </ac:spMkLst>
        </pc:spChg>
        <pc:spChg chg="mod">
          <ac:chgData name="Wenwen Zhang" userId="9dd81366-5d6f-445a-b031-6ea562624431" providerId="ADAL" clId="{D6FBF965-026B-43DA-A554-C6861A0A35E4}" dt="2023-02-02T10:08:10.515" v="112274"/>
          <ac:spMkLst>
            <pc:docMk/>
            <pc:sldMk cId="2573365278" sldId="2134804375"/>
            <ac:spMk id="54" creationId="{F5AE73F4-2208-7784-5A92-F88EC7C9AF6F}"/>
          </ac:spMkLst>
        </pc:spChg>
        <pc:spChg chg="mod">
          <ac:chgData name="Wenwen Zhang" userId="9dd81366-5d6f-445a-b031-6ea562624431" providerId="ADAL" clId="{D6FBF965-026B-43DA-A554-C6861A0A35E4}" dt="2023-02-02T10:08:10.516" v="112276"/>
          <ac:spMkLst>
            <pc:docMk/>
            <pc:sldMk cId="2573365278" sldId="2134804375"/>
            <ac:spMk id="56" creationId="{5599528B-8933-8418-470B-4FC962F494AC}"/>
          </ac:spMkLst>
        </pc:spChg>
        <pc:spChg chg="mod">
          <ac:chgData name="Wenwen Zhang" userId="9dd81366-5d6f-445a-b031-6ea562624431" providerId="ADAL" clId="{D6FBF965-026B-43DA-A554-C6861A0A35E4}" dt="2023-02-02T10:08:10.515" v="112270"/>
          <ac:spMkLst>
            <pc:docMk/>
            <pc:sldMk cId="2573365278" sldId="2134804375"/>
            <ac:spMk id="58" creationId="{C29B06AF-B31A-F3FE-15D6-702FB1164441}"/>
          </ac:spMkLst>
        </pc:spChg>
        <pc:spChg chg="mod">
          <ac:chgData name="Wenwen Zhang" userId="9dd81366-5d6f-445a-b031-6ea562624431" providerId="ADAL" clId="{D6FBF965-026B-43DA-A554-C6861A0A35E4}" dt="2023-02-02T10:08:10.514" v="112265"/>
          <ac:spMkLst>
            <pc:docMk/>
            <pc:sldMk cId="2573365278" sldId="2134804375"/>
            <ac:spMk id="61" creationId="{2DA10572-55C8-32FE-15E0-4C91B5CD6363}"/>
          </ac:spMkLst>
        </pc:spChg>
        <pc:spChg chg="mod">
          <ac:chgData name="Wenwen Zhang" userId="9dd81366-5d6f-445a-b031-6ea562624431" providerId="ADAL" clId="{D6FBF965-026B-43DA-A554-C6861A0A35E4}" dt="2023-02-02T10:08:10.517" v="112284"/>
          <ac:spMkLst>
            <pc:docMk/>
            <pc:sldMk cId="2573365278" sldId="2134804375"/>
            <ac:spMk id="67" creationId="{EB89D8E5-89C8-6819-6C93-C8672AC4E35E}"/>
          </ac:spMkLst>
        </pc:spChg>
        <pc:spChg chg="mod">
          <ac:chgData name="Wenwen Zhang" userId="9dd81366-5d6f-445a-b031-6ea562624431" providerId="ADAL" clId="{D6FBF965-026B-43DA-A554-C6861A0A35E4}" dt="2023-02-02T10:08:10.517" v="112283"/>
          <ac:spMkLst>
            <pc:docMk/>
            <pc:sldMk cId="2573365278" sldId="2134804375"/>
            <ac:spMk id="68" creationId="{13DE25E4-8BDF-BDB0-0042-EA9530B14B34}"/>
          </ac:spMkLst>
        </pc:spChg>
        <pc:spChg chg="mod">
          <ac:chgData name="Wenwen Zhang" userId="9dd81366-5d6f-445a-b031-6ea562624431" providerId="ADAL" clId="{D6FBF965-026B-43DA-A554-C6861A0A35E4}" dt="2023-02-02T10:08:10.517" v="112285"/>
          <ac:spMkLst>
            <pc:docMk/>
            <pc:sldMk cId="2573365278" sldId="2134804375"/>
            <ac:spMk id="69" creationId="{D2A41CA4-8CA0-3E40-0028-C13B2D9FC988}"/>
          </ac:spMkLst>
        </pc:spChg>
        <pc:spChg chg="mod">
          <ac:chgData name="Wenwen Zhang" userId="9dd81366-5d6f-445a-b031-6ea562624431" providerId="ADAL" clId="{D6FBF965-026B-43DA-A554-C6861A0A35E4}" dt="2023-02-02T10:08:10.513" v="112264"/>
          <ac:spMkLst>
            <pc:docMk/>
            <pc:sldMk cId="2573365278" sldId="2134804375"/>
            <ac:spMk id="166" creationId="{96DB64E7-7450-5BAA-7DCA-6F75AE12EF02}"/>
          </ac:spMkLst>
        </pc:spChg>
        <pc:spChg chg="mod">
          <ac:chgData name="Wenwen Zhang" userId="9dd81366-5d6f-445a-b031-6ea562624431" providerId="ADAL" clId="{D6FBF965-026B-43DA-A554-C6861A0A35E4}" dt="2023-02-02T10:08:10.514" v="112266"/>
          <ac:spMkLst>
            <pc:docMk/>
            <pc:sldMk cId="2573365278" sldId="2134804375"/>
            <ac:spMk id="167" creationId="{96DB64E7-7450-5BAA-7DCA-6F75AE12EF02}"/>
          </ac:spMkLst>
        </pc:spChg>
        <pc:spChg chg="mod">
          <ac:chgData name="Wenwen Zhang" userId="9dd81366-5d6f-445a-b031-6ea562624431" providerId="ADAL" clId="{D6FBF965-026B-43DA-A554-C6861A0A35E4}" dt="2023-02-02T10:08:10.514" v="112269"/>
          <ac:spMkLst>
            <pc:docMk/>
            <pc:sldMk cId="2573365278" sldId="2134804375"/>
            <ac:spMk id="168" creationId="{96DB64E7-7450-5BAA-7DCA-6F75AE12EF02}"/>
          </ac:spMkLst>
        </pc:spChg>
        <pc:spChg chg="mod">
          <ac:chgData name="Wenwen Zhang" userId="9dd81366-5d6f-445a-b031-6ea562624431" providerId="ADAL" clId="{D6FBF965-026B-43DA-A554-C6861A0A35E4}" dt="2023-02-02T10:08:10.515" v="112271"/>
          <ac:spMkLst>
            <pc:docMk/>
            <pc:sldMk cId="2573365278" sldId="2134804375"/>
            <ac:spMk id="169" creationId="{96DB64E7-7450-5BAA-7DCA-6F75AE12EF02}"/>
          </ac:spMkLst>
        </pc:spChg>
        <pc:spChg chg="mod">
          <ac:chgData name="Wenwen Zhang" userId="9dd81366-5d6f-445a-b031-6ea562624431" providerId="ADAL" clId="{D6FBF965-026B-43DA-A554-C6861A0A35E4}" dt="2023-02-02T10:08:10.515" v="112273"/>
          <ac:spMkLst>
            <pc:docMk/>
            <pc:sldMk cId="2573365278" sldId="2134804375"/>
            <ac:spMk id="170" creationId="{96DB64E7-7450-5BAA-7DCA-6F75AE12EF02}"/>
          </ac:spMkLst>
        </pc:spChg>
        <pc:spChg chg="mod">
          <ac:chgData name="Wenwen Zhang" userId="9dd81366-5d6f-445a-b031-6ea562624431" providerId="ADAL" clId="{D6FBF965-026B-43DA-A554-C6861A0A35E4}" dt="2023-02-02T10:08:10.516" v="112275"/>
          <ac:spMkLst>
            <pc:docMk/>
            <pc:sldMk cId="2573365278" sldId="2134804375"/>
            <ac:spMk id="171" creationId="{96DB64E7-7450-5BAA-7DCA-6F75AE12EF02}"/>
          </ac:spMkLst>
        </pc:spChg>
        <pc:spChg chg="mod ord">
          <ac:chgData name="Wenwen Zhang" userId="9dd81366-5d6f-445a-b031-6ea562624431" providerId="ADAL" clId="{D6FBF965-026B-43DA-A554-C6861A0A35E4}" dt="2023-02-02T10:08:10.517" v="112287"/>
          <ac:spMkLst>
            <pc:docMk/>
            <pc:sldMk cId="2573365278" sldId="2134804375"/>
            <ac:spMk id="181" creationId="{7CDC462B-DC01-E701-64AE-27E4845FB608}"/>
          </ac:spMkLst>
        </pc:spChg>
        <pc:graphicFrameChg chg="add mod ord replST">
          <ac:chgData name="Wenwen Zhang" userId="9dd81366-5d6f-445a-b031-6ea562624431" providerId="ADAL" clId="{D6FBF965-026B-43DA-A554-C6861A0A35E4}" dt="2023-02-02T10:08:10.513" v="112263"/>
          <ac:graphicFrameMkLst>
            <pc:docMk/>
            <pc:sldMk cId="2573365278" sldId="2134804375"/>
            <ac:graphicFrameMk id="4" creationId="{865D5F74-4BC7-7419-389A-0FF5B534081A}"/>
          </ac:graphicFrameMkLst>
        </pc:graphicFrameChg>
        <pc:graphicFrameChg chg="del">
          <ac:chgData name="Wenwen Zhang" userId="9dd81366-5d6f-445a-b031-6ea562624431" providerId="ADAL" clId="{D6FBF965-026B-43DA-A554-C6861A0A35E4}" dt="2023-02-02T10:08:10.472" v="112171"/>
          <ac:graphicFrameMkLst>
            <pc:docMk/>
            <pc:sldMk cId="2573365278" sldId="2134804375"/>
            <ac:graphicFrameMk id="12" creationId="{CD2E35E0-19EB-2106-2C63-15375D7273C0}"/>
          </ac:graphicFrameMkLst>
        </pc:graphicFrameChg>
        <pc:graphicFrameChg chg="mod">
          <ac:chgData name="Wenwen Zhang" userId="9dd81366-5d6f-445a-b031-6ea562624431" providerId="ADAL" clId="{D6FBF965-026B-43DA-A554-C6861A0A35E4}" dt="2023-02-02T10:08:10.529" v="112293"/>
          <ac:graphicFrameMkLst>
            <pc:docMk/>
            <pc:sldMk cId="2573365278" sldId="2134804375"/>
            <ac:graphicFrameMk id="28" creationId="{015DFAEE-F78A-C272-92CE-F25C3417CAD0}"/>
          </ac:graphicFrameMkLst>
        </pc:graphicFrameChg>
        <pc:cxnChg chg="mod ord">
          <ac:chgData name="Wenwen Zhang" userId="9dd81366-5d6f-445a-b031-6ea562624431" providerId="ADAL" clId="{D6FBF965-026B-43DA-A554-C6861A0A35E4}" dt="2023-02-02T10:08:10.512" v="112253"/>
          <ac:cxnSpMkLst>
            <pc:docMk/>
            <pc:sldMk cId="2573365278" sldId="2134804375"/>
            <ac:cxnSpMk id="11" creationId="{36989B73-932F-7F73-67AE-4BADF3449F9F}"/>
          </ac:cxnSpMkLst>
        </pc:cxnChg>
        <pc:cxnChg chg="mod ord">
          <ac:chgData name="Wenwen Zhang" userId="9dd81366-5d6f-445a-b031-6ea562624431" providerId="ADAL" clId="{D6FBF965-026B-43DA-A554-C6861A0A35E4}" dt="2023-02-02T10:08:10.510" v="112237"/>
          <ac:cxnSpMkLst>
            <pc:docMk/>
            <pc:sldMk cId="2573365278" sldId="2134804375"/>
            <ac:cxnSpMk id="25" creationId="{B98B81E8-E7A4-102B-F5B1-935F1709A52E}"/>
          </ac:cxnSpMkLst>
        </pc:cxnChg>
        <pc:cxnChg chg="mod ord">
          <ac:chgData name="Wenwen Zhang" userId="9dd81366-5d6f-445a-b031-6ea562624431" providerId="ADAL" clId="{D6FBF965-026B-43DA-A554-C6861A0A35E4}" dt="2023-02-02T10:08:10.510" v="112239"/>
          <ac:cxnSpMkLst>
            <pc:docMk/>
            <pc:sldMk cId="2573365278" sldId="2134804375"/>
            <ac:cxnSpMk id="26" creationId="{B294AEC1-DDE5-CDAF-3F9B-D8CAE9EE86A4}"/>
          </ac:cxnSpMkLst>
        </pc:cxnChg>
        <pc:cxnChg chg="mod ord">
          <ac:chgData name="Wenwen Zhang" userId="9dd81366-5d6f-445a-b031-6ea562624431" providerId="ADAL" clId="{D6FBF965-026B-43DA-A554-C6861A0A35E4}" dt="2023-02-02T10:08:10.511" v="112247"/>
          <ac:cxnSpMkLst>
            <pc:docMk/>
            <pc:sldMk cId="2573365278" sldId="2134804375"/>
            <ac:cxnSpMk id="31" creationId="{BBA4CFD8-50E2-590E-359C-B7B30680283A}"/>
          </ac:cxnSpMkLst>
        </pc:cxnChg>
        <pc:cxnChg chg="mod ord">
          <ac:chgData name="Wenwen Zhang" userId="9dd81366-5d6f-445a-b031-6ea562624431" providerId="ADAL" clId="{D6FBF965-026B-43DA-A554-C6861A0A35E4}" dt="2023-02-02T10:08:10.511" v="112249"/>
          <ac:cxnSpMkLst>
            <pc:docMk/>
            <pc:sldMk cId="2573365278" sldId="2134804375"/>
            <ac:cxnSpMk id="34" creationId="{90466765-2333-EB42-B879-3266B81004F2}"/>
          </ac:cxnSpMkLst>
        </pc:cxnChg>
        <pc:cxnChg chg="mod ord">
          <ac:chgData name="Wenwen Zhang" userId="9dd81366-5d6f-445a-b031-6ea562624431" providerId="ADAL" clId="{D6FBF965-026B-43DA-A554-C6861A0A35E4}" dt="2023-02-02T10:08:10.512" v="112257"/>
          <ac:cxnSpMkLst>
            <pc:docMk/>
            <pc:sldMk cId="2573365278" sldId="2134804375"/>
            <ac:cxnSpMk id="39" creationId="{64B2D29A-8079-5F0A-1C71-BE7A1F1BEE65}"/>
          </ac:cxnSpMkLst>
        </pc:cxnChg>
        <pc:cxnChg chg="mod ord">
          <ac:chgData name="Wenwen Zhang" userId="9dd81366-5d6f-445a-b031-6ea562624431" providerId="ADAL" clId="{D6FBF965-026B-43DA-A554-C6861A0A35E4}" dt="2023-02-02T10:08:10.513" v="112261"/>
          <ac:cxnSpMkLst>
            <pc:docMk/>
            <pc:sldMk cId="2573365278" sldId="2134804375"/>
            <ac:cxnSpMk id="42" creationId="{CA523B21-1A74-CF9C-C27A-9A5B306A90FD}"/>
          </ac:cxnSpMkLst>
        </pc:cxnChg>
        <pc:cxnChg chg="mod ord">
          <ac:chgData name="Wenwen Zhang" userId="9dd81366-5d6f-445a-b031-6ea562624431" providerId="ADAL" clId="{D6FBF965-026B-43DA-A554-C6861A0A35E4}" dt="2023-02-02T10:08:10.517" v="112282"/>
          <ac:cxnSpMkLst>
            <pc:docMk/>
            <pc:sldMk cId="2573365278" sldId="2134804375"/>
            <ac:cxnSpMk id="64" creationId="{CDC2214B-B624-4ABB-E00E-E9564153FBE5}"/>
          </ac:cxnSpMkLst>
        </pc:cxnChg>
        <pc:cxnChg chg="mod ord">
          <ac:chgData name="Wenwen Zhang" userId="9dd81366-5d6f-445a-b031-6ea562624431" providerId="ADAL" clId="{D6FBF965-026B-43DA-A554-C6861A0A35E4}" dt="2023-02-02T10:08:10.516" v="112280"/>
          <ac:cxnSpMkLst>
            <pc:docMk/>
            <pc:sldMk cId="2573365278" sldId="2134804375"/>
            <ac:cxnSpMk id="65" creationId="{E56A49A2-72D4-FBAC-1B5D-86ED101CA13A}"/>
          </ac:cxnSpMkLst>
        </pc:cxnChg>
        <pc:cxnChg chg="mod ord">
          <ac:chgData name="Wenwen Zhang" userId="9dd81366-5d6f-445a-b031-6ea562624431" providerId="ADAL" clId="{D6FBF965-026B-43DA-A554-C6861A0A35E4}" dt="2023-02-02T10:08:10.516" v="112278"/>
          <ac:cxnSpMkLst>
            <pc:docMk/>
            <pc:sldMk cId="2573365278" sldId="2134804375"/>
            <ac:cxnSpMk id="66" creationId="{D884AC93-119A-B9AF-03F2-E526E09BD973}"/>
          </ac:cxnSpMkLst>
        </pc:cxnChg>
        <pc:cxnChg chg="mod ord">
          <ac:chgData name="Wenwen Zhang" userId="9dd81366-5d6f-445a-b031-6ea562624431" providerId="ADAL" clId="{D6FBF965-026B-43DA-A554-C6861A0A35E4}" dt="2023-02-02T10:08:10.510" v="112241"/>
          <ac:cxnSpMkLst>
            <pc:docMk/>
            <pc:sldMk cId="2573365278" sldId="2134804375"/>
            <ac:cxnSpMk id="172" creationId="{B5F5BC6E-FD1F-6113-F7EF-21987490C173}"/>
          </ac:cxnSpMkLst>
        </pc:cxnChg>
        <pc:cxnChg chg="mod ord">
          <ac:chgData name="Wenwen Zhang" userId="9dd81366-5d6f-445a-b031-6ea562624431" providerId="ADAL" clId="{D6FBF965-026B-43DA-A554-C6861A0A35E4}" dt="2023-02-02T10:08:10.511" v="112243"/>
          <ac:cxnSpMkLst>
            <pc:docMk/>
            <pc:sldMk cId="2573365278" sldId="2134804375"/>
            <ac:cxnSpMk id="173" creationId="{6EFB9C0C-869F-F0AA-4679-52CE8DC641B3}"/>
          </ac:cxnSpMkLst>
        </pc:cxnChg>
        <pc:cxnChg chg="mod ord">
          <ac:chgData name="Wenwen Zhang" userId="9dd81366-5d6f-445a-b031-6ea562624431" providerId="ADAL" clId="{D6FBF965-026B-43DA-A554-C6861A0A35E4}" dt="2023-02-02T10:08:10.511" v="112245"/>
          <ac:cxnSpMkLst>
            <pc:docMk/>
            <pc:sldMk cId="2573365278" sldId="2134804375"/>
            <ac:cxnSpMk id="174" creationId="{EC9C4FBC-F489-FD5A-4129-B3A2E02409C1}"/>
          </ac:cxnSpMkLst>
        </pc:cxnChg>
        <pc:cxnChg chg="mod ord">
          <ac:chgData name="Wenwen Zhang" userId="9dd81366-5d6f-445a-b031-6ea562624431" providerId="ADAL" clId="{D6FBF965-026B-43DA-A554-C6861A0A35E4}" dt="2023-02-02T10:08:10.512" v="112251"/>
          <ac:cxnSpMkLst>
            <pc:docMk/>
            <pc:sldMk cId="2573365278" sldId="2134804375"/>
            <ac:cxnSpMk id="175" creationId="{3D601B5C-8908-8F11-1FCE-3E34B0171AD5}"/>
          </ac:cxnSpMkLst>
        </pc:cxnChg>
        <pc:cxnChg chg="mod ord">
          <ac:chgData name="Wenwen Zhang" userId="9dd81366-5d6f-445a-b031-6ea562624431" providerId="ADAL" clId="{D6FBF965-026B-43DA-A554-C6861A0A35E4}" dt="2023-02-02T10:08:10.512" v="112255"/>
          <ac:cxnSpMkLst>
            <pc:docMk/>
            <pc:sldMk cId="2573365278" sldId="2134804375"/>
            <ac:cxnSpMk id="176" creationId="{F10EAC1F-7C6E-E3E7-88D1-04F55C4CD46F}"/>
          </ac:cxnSpMkLst>
        </pc:cxnChg>
        <pc:cxnChg chg="mod ord">
          <ac:chgData name="Wenwen Zhang" userId="9dd81366-5d6f-445a-b031-6ea562624431" providerId="ADAL" clId="{D6FBF965-026B-43DA-A554-C6861A0A35E4}" dt="2023-02-02T10:08:10.513" v="112259"/>
          <ac:cxnSpMkLst>
            <pc:docMk/>
            <pc:sldMk cId="2573365278" sldId="2134804375"/>
            <ac:cxnSpMk id="177" creationId="{A0509D4F-3A62-D57D-BB3C-A42840FFC36A}"/>
          </ac:cxnSpMkLst>
        </pc:cxnChg>
      </pc:sldChg>
      <pc:sldChg chg="addSp delSp modSp add mod ord modNotesTx">
        <pc:chgData name="Wenwen Zhang" userId="9dd81366-5d6f-445a-b031-6ea562624431" providerId="ADAL" clId="{D6FBF965-026B-43DA-A554-C6861A0A35E4}" dt="2023-02-02T12:00:29.752" v="131934"/>
        <pc:sldMkLst>
          <pc:docMk/>
          <pc:sldMk cId="574567390" sldId="2134804376"/>
        </pc:sldMkLst>
        <pc:spChg chg="add del mod modVis">
          <ac:chgData name="Wenwen Zhang" userId="9dd81366-5d6f-445a-b031-6ea562624431" providerId="ADAL" clId="{D6FBF965-026B-43DA-A554-C6861A0A35E4}" dt="2023-02-02T11:56:02.571" v="124418"/>
          <ac:spMkLst>
            <pc:docMk/>
            <pc:sldMk cId="574567390" sldId="2134804376"/>
            <ac:spMk id="3" creationId="{5821B791-8687-A63E-2476-619046B49BBC}"/>
          </ac:spMkLst>
        </pc:spChg>
        <pc:spChg chg="mod">
          <ac:chgData name="Wenwen Zhang" userId="9dd81366-5d6f-445a-b031-6ea562624431" providerId="ADAL" clId="{D6FBF965-026B-43DA-A554-C6861A0A35E4}" dt="2023-02-02T12:00:10.971" v="131933" actId="6549"/>
          <ac:spMkLst>
            <pc:docMk/>
            <pc:sldMk cId="574567390" sldId="2134804376"/>
            <ac:spMk id="29" creationId="{D50B6CAA-A666-5524-85F7-444C607F0970}"/>
          </ac:spMkLst>
        </pc:spChg>
        <pc:spChg chg="mod">
          <ac:chgData name="Wenwen Zhang" userId="9dd81366-5d6f-445a-b031-6ea562624431" providerId="ADAL" clId="{D6FBF965-026B-43DA-A554-C6861A0A35E4}" dt="2023-02-02T11:56:02.570" v="124414"/>
          <ac:spMkLst>
            <pc:docMk/>
            <pc:sldMk cId="574567390" sldId="2134804376"/>
            <ac:spMk id="176" creationId="{0333CDF8-75B9-FB8B-354B-CE0536B52445}"/>
          </ac:spMkLst>
        </pc:spChg>
        <pc:spChg chg="mod">
          <ac:chgData name="Wenwen Zhang" userId="9dd81366-5d6f-445a-b031-6ea562624431" providerId="ADAL" clId="{D6FBF965-026B-43DA-A554-C6861A0A35E4}" dt="2023-02-02T11:56:02.565" v="124396"/>
          <ac:spMkLst>
            <pc:docMk/>
            <pc:sldMk cId="574567390" sldId="2134804376"/>
            <ac:spMk id="341" creationId="{684A672A-79D1-5720-64EE-C0A5AEEF8BD4}"/>
          </ac:spMkLst>
        </pc:spChg>
        <pc:graphicFrameChg chg="mod">
          <ac:chgData name="Wenwen Zhang" userId="9dd81366-5d6f-445a-b031-6ea562624431" providerId="ADAL" clId="{D6FBF965-026B-43DA-A554-C6861A0A35E4}" dt="2023-02-02T11:56:02.574" v="124420"/>
          <ac:graphicFrameMkLst>
            <pc:docMk/>
            <pc:sldMk cId="574567390" sldId="2134804376"/>
            <ac:graphicFrameMk id="28" creationId="{015DFAEE-F78A-C272-92CE-F25C3417CAD0}"/>
          </ac:graphicFrameMkLst>
        </pc:graphicFrameChg>
        <pc:cxnChg chg="mod">
          <ac:chgData name="Wenwen Zhang" userId="9dd81366-5d6f-445a-b031-6ea562624431" providerId="ADAL" clId="{D6FBF965-026B-43DA-A554-C6861A0A35E4}" dt="2023-02-02T11:56:02.569" v="124412" actId="16931"/>
          <ac:cxnSpMkLst>
            <pc:docMk/>
            <pc:sldMk cId="574567390" sldId="2134804376"/>
            <ac:cxnSpMk id="351" creationId="{B8898D04-479E-C629-732A-6F95BE615BDF}"/>
          </ac:cxnSpMkLst>
        </pc:cxnChg>
        <pc:cxnChg chg="mod">
          <ac:chgData name="Wenwen Zhang" userId="9dd81366-5d6f-445a-b031-6ea562624431" providerId="ADAL" clId="{D6FBF965-026B-43DA-A554-C6861A0A35E4}" dt="2023-02-02T11:56:02.564" v="124394" actId="16931"/>
          <ac:cxnSpMkLst>
            <pc:docMk/>
            <pc:sldMk cId="574567390" sldId="2134804376"/>
            <ac:cxnSpMk id="744" creationId="{DD26C715-26F1-5C85-6A29-1821B415E66C}"/>
          </ac:cxnSpMkLst>
        </pc:cxnChg>
      </pc:sldChg>
    </pc:docChg>
  </pc:docChgLst>
  <pc:docChgLst>
    <pc:chgData name="Wenwen Zhang" userId="9dd81366-5d6f-445a-b031-6ea562624431" providerId="ADAL" clId="{3909E7CC-5EA5-469C-9AFF-9A201E30CD9D}"/>
    <pc:docChg chg="undo redo custSel addSld delSld modSld sldOrd modSection replTag">
      <pc:chgData name="Wenwen Zhang" userId="9dd81366-5d6f-445a-b031-6ea562624431" providerId="ADAL" clId="{3909E7CC-5EA5-469C-9AFF-9A201E30CD9D}" dt="2022-12-07T11:15:22.232" v="66864" actId="1038"/>
      <pc:docMkLst>
        <pc:docMk/>
      </pc:docMkLst>
      <pc:sldChg chg="addSp delSp modSp mod">
        <pc:chgData name="Wenwen Zhang" userId="9dd81366-5d6f-445a-b031-6ea562624431" providerId="ADAL" clId="{3909E7CC-5EA5-469C-9AFF-9A201E30CD9D}" dt="2022-12-07T11:15:22.232" v="66864" actId="1038"/>
        <pc:sldMkLst>
          <pc:docMk/>
          <pc:sldMk cId="1688420569" sldId="259"/>
        </pc:sldMkLst>
        <pc:spChg chg="del">
          <ac:chgData name="Wenwen Zhang" userId="9dd81366-5d6f-445a-b031-6ea562624431" providerId="ADAL" clId="{3909E7CC-5EA5-469C-9AFF-9A201E30CD9D}" dt="2022-12-07T11:14:47.645" v="66850" actId="478"/>
          <ac:spMkLst>
            <pc:docMk/>
            <pc:sldMk cId="1688420569" sldId="259"/>
            <ac:spMk id="5" creationId="{F6CB29BD-CAC3-7F01-7623-35124513A328}"/>
          </ac:spMkLst>
        </pc:spChg>
        <pc:picChg chg="add mod">
          <ac:chgData name="Wenwen Zhang" userId="9dd81366-5d6f-445a-b031-6ea562624431" providerId="ADAL" clId="{3909E7CC-5EA5-469C-9AFF-9A201E30CD9D}" dt="2022-12-07T11:15:22.232" v="66864" actId="1038"/>
          <ac:picMkLst>
            <pc:docMk/>
            <pc:sldMk cId="1688420569" sldId="259"/>
            <ac:picMk id="40962" creationId="{906EEB25-5E4B-11E9-3D04-6CF072591915}"/>
          </ac:picMkLst>
        </pc:picChg>
      </pc:sldChg>
      <pc:sldChg chg="addSp delSp modSp add mod ord modNotesTx">
        <pc:chgData name="Wenwen Zhang" userId="9dd81366-5d6f-445a-b031-6ea562624431" providerId="ADAL" clId="{3909E7CC-5EA5-469C-9AFF-9A201E30CD9D}" dt="2022-12-06T16:45:21.949" v="57379"/>
        <pc:sldMkLst>
          <pc:docMk/>
          <pc:sldMk cId="95124222" sldId="326"/>
        </pc:sldMkLst>
        <pc:spChg chg="mod ord">
          <ac:chgData name="Wenwen Zhang" userId="9dd81366-5d6f-445a-b031-6ea562624431" providerId="ADAL" clId="{3909E7CC-5EA5-469C-9AFF-9A201E30CD9D}" dt="2022-12-05T21:59:07.770" v="13441"/>
          <ac:spMkLst>
            <pc:docMk/>
            <pc:sldMk cId="95124222" sldId="326"/>
            <ac:spMk id="2" creationId="{6A15B527-DF64-B80B-421E-C9A6463D1F44}"/>
          </ac:spMkLst>
        </pc:spChg>
        <pc:spChg chg="add del mod">
          <ac:chgData name="Wenwen Zhang" userId="9dd81366-5d6f-445a-b031-6ea562624431" providerId="ADAL" clId="{3909E7CC-5EA5-469C-9AFF-9A201E30CD9D}" dt="2022-12-05T21:58:06.407" v="13418" actId="478"/>
          <ac:spMkLst>
            <pc:docMk/>
            <pc:sldMk cId="95124222" sldId="326"/>
            <ac:spMk id="5" creationId="{2780A720-4ED8-D5D3-0FAC-9C90602950E7}"/>
          </ac:spMkLst>
        </pc:spChg>
        <pc:spChg chg="add del mod">
          <ac:chgData name="Wenwen Zhang" userId="9dd81366-5d6f-445a-b031-6ea562624431" providerId="ADAL" clId="{3909E7CC-5EA5-469C-9AFF-9A201E30CD9D}" dt="2022-12-05T21:58:06.407" v="13418" actId="478"/>
          <ac:spMkLst>
            <pc:docMk/>
            <pc:sldMk cId="95124222" sldId="326"/>
            <ac:spMk id="7" creationId="{0F592369-2017-6124-933A-B05A6BBE8E94}"/>
          </ac:spMkLst>
        </pc:spChg>
        <pc:spChg chg="add del mod">
          <ac:chgData name="Wenwen Zhang" userId="9dd81366-5d6f-445a-b031-6ea562624431" providerId="ADAL" clId="{3909E7CC-5EA5-469C-9AFF-9A201E30CD9D}" dt="2022-12-05T21:58:06.407" v="13418" actId="478"/>
          <ac:spMkLst>
            <pc:docMk/>
            <pc:sldMk cId="95124222" sldId="326"/>
            <ac:spMk id="9" creationId="{B482E791-AA03-F835-B9A2-A0ED13B5F951}"/>
          </ac:spMkLst>
        </pc:spChg>
        <pc:spChg chg="add del mod">
          <ac:chgData name="Wenwen Zhang" userId="9dd81366-5d6f-445a-b031-6ea562624431" providerId="ADAL" clId="{3909E7CC-5EA5-469C-9AFF-9A201E30CD9D}" dt="2022-12-05T21:58:06.407" v="13418" actId="478"/>
          <ac:spMkLst>
            <pc:docMk/>
            <pc:sldMk cId="95124222" sldId="326"/>
            <ac:spMk id="11" creationId="{6773690E-BCDF-DEDB-772A-2CF25E61E9F4}"/>
          </ac:spMkLst>
        </pc:spChg>
        <pc:spChg chg="add del mod">
          <ac:chgData name="Wenwen Zhang" userId="9dd81366-5d6f-445a-b031-6ea562624431" providerId="ADAL" clId="{3909E7CC-5EA5-469C-9AFF-9A201E30CD9D}" dt="2022-12-05T21:58:06.407" v="13418" actId="478"/>
          <ac:spMkLst>
            <pc:docMk/>
            <pc:sldMk cId="95124222" sldId="326"/>
            <ac:spMk id="13" creationId="{5327B83F-F421-FF5A-FB4D-384FB82D17EF}"/>
          </ac:spMkLst>
        </pc:spChg>
        <pc:spChg chg="mod ord">
          <ac:chgData name="Wenwen Zhang" userId="9dd81366-5d6f-445a-b031-6ea562624431" providerId="ADAL" clId="{3909E7CC-5EA5-469C-9AFF-9A201E30CD9D}" dt="2022-12-05T21:59:07.769" v="13435"/>
          <ac:spMkLst>
            <pc:docMk/>
            <pc:sldMk cId="95124222" sldId="326"/>
            <ac:spMk id="24" creationId="{E78D2A77-9AAF-BD13-DB49-60CFDD94CA71}"/>
          </ac:spMkLst>
        </pc:spChg>
        <pc:spChg chg="mod ord">
          <ac:chgData name="Wenwen Zhang" userId="9dd81366-5d6f-445a-b031-6ea562624431" providerId="ADAL" clId="{3909E7CC-5EA5-469C-9AFF-9A201E30CD9D}" dt="2022-12-05T22:11:08.910" v="13542"/>
          <ac:spMkLst>
            <pc:docMk/>
            <pc:sldMk cId="95124222" sldId="326"/>
            <ac:spMk id="32" creationId="{72265772-1579-7BE0-41E3-501213E083D7}"/>
          </ac:spMkLst>
        </pc:spChg>
        <pc:spChg chg="mod ord">
          <ac:chgData name="Wenwen Zhang" userId="9dd81366-5d6f-445a-b031-6ea562624431" providerId="ADAL" clId="{3909E7CC-5EA5-469C-9AFF-9A201E30CD9D}" dt="2022-12-05T21:59:07.770" v="13443"/>
          <ac:spMkLst>
            <pc:docMk/>
            <pc:sldMk cId="95124222" sldId="326"/>
            <ac:spMk id="36" creationId="{F55868CD-D0D8-FB04-3717-1FF148201707}"/>
          </ac:spMkLst>
        </pc:spChg>
        <pc:spChg chg="mod ord">
          <ac:chgData name="Wenwen Zhang" userId="9dd81366-5d6f-445a-b031-6ea562624431" providerId="ADAL" clId="{3909E7CC-5EA5-469C-9AFF-9A201E30CD9D}" dt="2022-12-05T21:59:07.770" v="13445"/>
          <ac:spMkLst>
            <pc:docMk/>
            <pc:sldMk cId="95124222" sldId="326"/>
            <ac:spMk id="37" creationId="{04948244-AE20-07D3-7B68-9E3511F96494}"/>
          </ac:spMkLst>
        </pc:spChg>
        <pc:spChg chg="mod ord">
          <ac:chgData name="Wenwen Zhang" userId="9dd81366-5d6f-445a-b031-6ea562624431" providerId="ADAL" clId="{3909E7CC-5EA5-469C-9AFF-9A201E30CD9D}" dt="2022-12-06T10:25:47.858" v="45861" actId="20577"/>
          <ac:spMkLst>
            <pc:docMk/>
            <pc:sldMk cId="95124222" sldId="326"/>
            <ac:spMk id="38" creationId="{9AA87FE2-26FF-55F3-D2DF-AD7FF5DB9D6D}"/>
          </ac:spMkLst>
        </pc:spChg>
        <pc:graphicFrameChg chg="mod">
          <ac:chgData name="Wenwen Zhang" userId="9dd81366-5d6f-445a-b031-6ea562624431" providerId="ADAL" clId="{3909E7CC-5EA5-469C-9AFF-9A201E30CD9D}" dt="2022-12-05T21:59:07.771" v="13449"/>
          <ac:graphicFrameMkLst>
            <pc:docMk/>
            <pc:sldMk cId="95124222" sldId="326"/>
            <ac:graphicFrameMk id="4" creationId="{485A9725-724D-191E-3C79-D50A2378CEDC}"/>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4" creationId="{58E8D189-6C71-96BE-67D5-F51C07249748}"/>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5" creationId="{D28547F9-351C-9150-C555-5215EB417942}"/>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6" creationId="{306EBAE8-9906-F2C4-E1B3-D7E2A71837A2}"/>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7" creationId="{D3D15CA4-6D7A-9DC0-3D99-68412EECC0A2}"/>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8" creationId="{943BF56E-59B3-43BA-85B9-50E3F9E5C83F}"/>
          </ac:graphicFrameMkLst>
        </pc:graphicFrameChg>
        <pc:graphicFrameChg chg="add mod ord">
          <ac:chgData name="Wenwen Zhang" userId="9dd81366-5d6f-445a-b031-6ea562624431" providerId="ADAL" clId="{3909E7CC-5EA5-469C-9AFF-9A201E30CD9D}" dt="2022-12-05T21:59:32.102" v="13450" actId="1076"/>
          <ac:graphicFrameMkLst>
            <pc:docMk/>
            <pc:sldMk cId="95124222" sldId="326"/>
            <ac:graphicFrameMk id="19" creationId="{53741631-5B7A-A2F8-DE01-0D0166BF443C}"/>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21" creationId="{F014AE70-4DE9-0371-871B-704CCCADAAFE}"/>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22" creationId="{E3FD6366-CA82-45A3-B885-4ECA597EDFEA}"/>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23" creationId="{B57E8948-BD12-4ACE-7488-C2D2ECDAD9D0}"/>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33" creationId="{7A16D0EC-9AE2-3381-EA43-D79B5B77C9C9}"/>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34" creationId="{5DC68390-B2A5-21F8-7B4D-DD4466355C56}"/>
          </ac:graphicFrameMkLst>
        </pc:graphicFrameChg>
        <pc:graphicFrameChg chg="del">
          <ac:chgData name="Wenwen Zhang" userId="9dd81366-5d6f-445a-b031-6ea562624431" providerId="ADAL" clId="{3909E7CC-5EA5-469C-9AFF-9A201E30CD9D}" dt="2022-12-05T21:58:01.105" v="13417" actId="478"/>
          <ac:graphicFrameMkLst>
            <pc:docMk/>
            <pc:sldMk cId="95124222" sldId="326"/>
            <ac:graphicFrameMk id="35" creationId="{C222A8E7-19A3-E782-BFB8-655825A3C324}"/>
          </ac:graphicFrameMkLst>
        </pc:graphicFrameChg>
      </pc:sldChg>
      <pc:sldChg chg="addSp delSp modSp add del mod">
        <pc:chgData name="Wenwen Zhang" userId="9dd81366-5d6f-445a-b031-6ea562624431" providerId="ADAL" clId="{3909E7CC-5EA5-469C-9AFF-9A201E30CD9D}" dt="2022-12-07T09:18:48.864" v="65686" actId="2696"/>
        <pc:sldMkLst>
          <pc:docMk/>
          <pc:sldMk cId="4270526946" sldId="329"/>
        </pc:sldMkLst>
        <pc:spChg chg="mod ord">
          <ac:chgData name="Wenwen Zhang" userId="9dd81366-5d6f-445a-b031-6ea562624431" providerId="ADAL" clId="{3909E7CC-5EA5-469C-9AFF-9A201E30CD9D}" dt="2022-12-07T09:18:27.715" v="65503"/>
          <ac:spMkLst>
            <pc:docMk/>
            <pc:sldMk cId="4270526946" sldId="329"/>
            <ac:spMk id="2" creationId="{B065B79C-C4D6-5961-7919-6BB68C420868}"/>
          </ac:spMkLst>
        </pc:spChg>
        <pc:spChg chg="add del mod modVis">
          <ac:chgData name="Wenwen Zhang" userId="9dd81366-5d6f-445a-b031-6ea562624431" providerId="ADAL" clId="{3909E7CC-5EA5-469C-9AFF-9A201E30CD9D}" dt="2022-12-07T09:18:24.195" v="65465"/>
          <ac:spMkLst>
            <pc:docMk/>
            <pc:sldMk cId="4270526946" sldId="329"/>
            <ac:spMk id="3" creationId="{8143CA6B-A1BA-9774-76F2-785928524F22}"/>
          </ac:spMkLst>
        </pc:spChg>
        <pc:spChg chg="add del mod modVis">
          <ac:chgData name="Wenwen Zhang" userId="9dd81366-5d6f-445a-b031-6ea562624431" providerId="ADAL" clId="{3909E7CC-5EA5-469C-9AFF-9A201E30CD9D}" dt="2022-12-06T18:19:57.117" v="60729"/>
          <ac:spMkLst>
            <pc:docMk/>
            <pc:sldMk cId="4270526946" sldId="329"/>
            <ac:spMk id="3" creationId="{8143CF4C-EA1E-0E2E-CEBD-D5283B351DE4}"/>
          </ac:spMkLst>
        </pc:spChg>
        <pc:spChg chg="mod">
          <ac:chgData name="Wenwen Zhang" userId="9dd81366-5d6f-445a-b031-6ea562624431" providerId="ADAL" clId="{3909E7CC-5EA5-469C-9AFF-9A201E30CD9D}" dt="2022-12-07T09:18:27.716" v="65511"/>
          <ac:spMkLst>
            <pc:docMk/>
            <pc:sldMk cId="4270526946" sldId="329"/>
            <ac:spMk id="9" creationId="{930103B3-3CFE-D4B3-FFB6-B99BF869F93A}"/>
          </ac:spMkLst>
        </pc:spChg>
        <pc:spChg chg="add del mod modVis">
          <ac:chgData name="Wenwen Zhang" userId="9dd81366-5d6f-445a-b031-6ea562624431" providerId="ADAL" clId="{3909E7CC-5EA5-469C-9AFF-9A201E30CD9D}" dt="2022-12-06T18:20:11.699" v="60947"/>
          <ac:spMkLst>
            <pc:docMk/>
            <pc:sldMk cId="4270526946" sldId="329"/>
            <ac:spMk id="15" creationId="{B857145B-91A9-6E8F-BC8B-62C3D735F691}"/>
          </ac:spMkLst>
        </pc:spChg>
        <pc:spChg chg="mod">
          <ac:chgData name="Wenwen Zhang" userId="9dd81366-5d6f-445a-b031-6ea562624431" providerId="ADAL" clId="{3909E7CC-5EA5-469C-9AFF-9A201E30CD9D}" dt="2022-12-07T09:18:27.716" v="65510"/>
          <ac:spMkLst>
            <pc:docMk/>
            <pc:sldMk cId="4270526946" sldId="329"/>
            <ac:spMk id="19" creationId="{2BF0481C-3F0F-AB06-DE88-4997B47DBE83}"/>
          </ac:spMkLst>
        </pc:spChg>
        <pc:spChg chg="add del mod modVis">
          <ac:chgData name="Wenwen Zhang" userId="9dd81366-5d6f-445a-b031-6ea562624431" providerId="ADAL" clId="{3909E7CC-5EA5-469C-9AFF-9A201E30CD9D}" dt="2022-12-06T18:20:14.790" v="61081"/>
          <ac:spMkLst>
            <pc:docMk/>
            <pc:sldMk cId="4270526946" sldId="329"/>
            <ac:spMk id="24" creationId="{249A0F01-674F-E3A9-BCC8-9D99F10E6F20}"/>
          </ac:spMkLst>
        </pc:spChg>
        <pc:spChg chg="mod">
          <ac:chgData name="Wenwen Zhang" userId="9dd81366-5d6f-445a-b031-6ea562624431" providerId="ADAL" clId="{3909E7CC-5EA5-469C-9AFF-9A201E30CD9D}" dt="2022-12-07T09:18:27.717" v="65514"/>
          <ac:spMkLst>
            <pc:docMk/>
            <pc:sldMk cId="4270526946" sldId="329"/>
            <ac:spMk id="25" creationId="{81DEA806-9E6B-0A47-9736-7CFE39552076}"/>
          </ac:spMkLst>
        </pc:spChg>
        <pc:spChg chg="mod">
          <ac:chgData name="Wenwen Zhang" userId="9dd81366-5d6f-445a-b031-6ea562624431" providerId="ADAL" clId="{3909E7CC-5EA5-469C-9AFF-9A201E30CD9D}" dt="2022-12-07T09:18:27.717" v="65515"/>
          <ac:spMkLst>
            <pc:docMk/>
            <pc:sldMk cId="4270526946" sldId="329"/>
            <ac:spMk id="26" creationId="{F1241739-299F-8C30-FD50-BAEACE503D91}"/>
          </ac:spMkLst>
        </pc:spChg>
        <pc:spChg chg="mod ord">
          <ac:chgData name="Wenwen Zhang" userId="9dd81366-5d6f-445a-b031-6ea562624431" providerId="ADAL" clId="{3909E7CC-5EA5-469C-9AFF-9A201E30CD9D}" dt="2022-12-07T09:18:27.715" v="65505"/>
          <ac:spMkLst>
            <pc:docMk/>
            <pc:sldMk cId="4270526946" sldId="329"/>
            <ac:spMk id="29" creationId="{D50B6CAA-A666-5524-85F7-444C607F0970}"/>
          </ac:spMkLst>
        </pc:spChg>
        <pc:spChg chg="mod">
          <ac:chgData name="Wenwen Zhang" userId="9dd81366-5d6f-445a-b031-6ea562624431" providerId="ADAL" clId="{3909E7CC-5EA5-469C-9AFF-9A201E30CD9D}" dt="2022-12-07T09:18:27.718" v="65519"/>
          <ac:spMkLst>
            <pc:docMk/>
            <pc:sldMk cId="4270526946" sldId="329"/>
            <ac:spMk id="30" creationId="{A4D202E4-8433-3049-6ACC-57B344081520}"/>
          </ac:spMkLst>
        </pc:spChg>
        <pc:spChg chg="mod">
          <ac:chgData name="Wenwen Zhang" userId="9dd81366-5d6f-445a-b031-6ea562624431" providerId="ADAL" clId="{3909E7CC-5EA5-469C-9AFF-9A201E30CD9D}" dt="2022-12-07T09:18:27.717" v="65518"/>
          <ac:spMkLst>
            <pc:docMk/>
            <pc:sldMk cId="4270526946" sldId="329"/>
            <ac:spMk id="31" creationId="{898AABC0-BF25-202B-F55F-97609925ECCF}"/>
          </ac:spMkLst>
        </pc:spChg>
        <pc:spChg chg="mod ord">
          <ac:chgData name="Wenwen Zhang" userId="9dd81366-5d6f-445a-b031-6ea562624431" providerId="ADAL" clId="{3909E7CC-5EA5-469C-9AFF-9A201E30CD9D}" dt="2022-12-07T09:18:27.718" v="65521"/>
          <ac:spMkLst>
            <pc:docMk/>
            <pc:sldMk cId="4270526946" sldId="329"/>
            <ac:spMk id="32" creationId="{FAE8DA4D-635A-C53B-7E7C-92720081EEF5}"/>
          </ac:spMkLst>
        </pc:spChg>
        <pc:spChg chg="mod ord">
          <ac:chgData name="Wenwen Zhang" userId="9dd81366-5d6f-445a-b031-6ea562624431" providerId="ADAL" clId="{3909E7CC-5EA5-469C-9AFF-9A201E30CD9D}" dt="2022-12-07T09:18:27.718" v="65523"/>
          <ac:spMkLst>
            <pc:docMk/>
            <pc:sldMk cId="4270526946" sldId="329"/>
            <ac:spMk id="33" creationId="{14B13B60-7C36-23CE-888B-2619DD01A202}"/>
          </ac:spMkLst>
        </pc:spChg>
        <pc:spChg chg="mod ord">
          <ac:chgData name="Wenwen Zhang" userId="9dd81366-5d6f-445a-b031-6ea562624431" providerId="ADAL" clId="{3909E7CC-5EA5-469C-9AFF-9A201E30CD9D}" dt="2022-12-07T09:18:27.719" v="65525"/>
          <ac:spMkLst>
            <pc:docMk/>
            <pc:sldMk cId="4270526946" sldId="329"/>
            <ac:spMk id="34" creationId="{AA1D8FA9-B92C-815E-87A4-039CCDA0CBF6}"/>
          </ac:spMkLst>
        </pc:spChg>
        <pc:spChg chg="mod ord">
          <ac:chgData name="Wenwen Zhang" userId="9dd81366-5d6f-445a-b031-6ea562624431" providerId="ADAL" clId="{3909E7CC-5EA5-469C-9AFF-9A201E30CD9D}" dt="2022-12-07T09:18:27.719" v="65527"/>
          <ac:spMkLst>
            <pc:docMk/>
            <pc:sldMk cId="4270526946" sldId="329"/>
            <ac:spMk id="36" creationId="{60C74DE7-D7C8-F669-6A4A-7252E5B8210A}"/>
          </ac:spMkLst>
        </pc:spChg>
        <pc:spChg chg="mod ord">
          <ac:chgData name="Wenwen Zhang" userId="9dd81366-5d6f-445a-b031-6ea562624431" providerId="ADAL" clId="{3909E7CC-5EA5-469C-9AFF-9A201E30CD9D}" dt="2022-12-07T09:18:27.719" v="65529"/>
          <ac:spMkLst>
            <pc:docMk/>
            <pc:sldMk cId="4270526946" sldId="329"/>
            <ac:spMk id="38" creationId="{04A0BAFB-2E91-0DB5-3387-C1140F96484B}"/>
          </ac:spMkLst>
        </pc:spChg>
        <pc:spChg chg="mod">
          <ac:chgData name="Wenwen Zhang" userId="9dd81366-5d6f-445a-b031-6ea562624431" providerId="ADAL" clId="{3909E7CC-5EA5-469C-9AFF-9A201E30CD9D}" dt="2022-12-07T09:18:44.399" v="65543"/>
          <ac:spMkLst>
            <pc:docMk/>
            <pc:sldMk cId="4270526946" sldId="329"/>
            <ac:spMk id="39" creationId="{BFC5A6D8-E32C-D751-0032-518AAC549602}"/>
          </ac:spMkLst>
        </pc:spChg>
        <pc:spChg chg="mod">
          <ac:chgData name="Wenwen Zhang" userId="9dd81366-5d6f-445a-b031-6ea562624431" providerId="ADAL" clId="{3909E7CC-5EA5-469C-9AFF-9A201E30CD9D}" dt="2022-12-07T09:18:44.399" v="65544"/>
          <ac:spMkLst>
            <pc:docMk/>
            <pc:sldMk cId="4270526946" sldId="329"/>
            <ac:spMk id="40" creationId="{6801922F-4EAB-75E2-75CB-8F3684177F32}"/>
          </ac:spMkLst>
        </pc:spChg>
        <pc:spChg chg="mod ord">
          <ac:chgData name="Wenwen Zhang" userId="9dd81366-5d6f-445a-b031-6ea562624431" providerId="ADAL" clId="{3909E7CC-5EA5-469C-9AFF-9A201E30CD9D}" dt="2022-12-07T09:18:27.716" v="65507"/>
          <ac:spMkLst>
            <pc:docMk/>
            <pc:sldMk cId="4270526946" sldId="329"/>
            <ac:spMk id="43" creationId="{C58C7321-3BF7-61DC-5B1A-AD075E56AE05}"/>
          </ac:spMkLst>
        </pc:spChg>
        <pc:spChg chg="add del mod modVis">
          <ac:chgData name="Wenwen Zhang" userId="9dd81366-5d6f-445a-b031-6ea562624431" providerId="ADAL" clId="{3909E7CC-5EA5-469C-9AFF-9A201E30CD9D}" dt="2022-12-06T18:20:33.144" v="61215"/>
          <ac:spMkLst>
            <pc:docMk/>
            <pc:sldMk cId="4270526946" sldId="329"/>
            <ac:spMk id="44" creationId="{F74EE5ED-CBE4-74CF-A47C-03D6A1588529}"/>
          </ac:spMkLst>
        </pc:spChg>
        <pc:spChg chg="mod">
          <ac:chgData name="Wenwen Zhang" userId="9dd81366-5d6f-445a-b031-6ea562624431" providerId="ADAL" clId="{3909E7CC-5EA5-469C-9AFF-9A201E30CD9D}" dt="2022-12-07T09:18:27.721" v="65534"/>
          <ac:spMkLst>
            <pc:docMk/>
            <pc:sldMk cId="4270526946" sldId="329"/>
            <ac:spMk id="45" creationId="{FDA37D37-D76E-8C85-BB3A-3FB73D989191}"/>
          </ac:spMkLst>
        </pc:spChg>
        <pc:spChg chg="mod">
          <ac:chgData name="Wenwen Zhang" userId="9dd81366-5d6f-445a-b031-6ea562624431" providerId="ADAL" clId="{3909E7CC-5EA5-469C-9AFF-9A201E30CD9D}" dt="2022-12-07T09:18:27.721" v="65535"/>
          <ac:spMkLst>
            <pc:docMk/>
            <pc:sldMk cId="4270526946" sldId="329"/>
            <ac:spMk id="46" creationId="{0E3BBB49-09AC-6936-C133-BF402756EEF9}"/>
          </ac:spMkLst>
        </pc:spChg>
        <pc:spChg chg="mod ord">
          <ac:chgData name="Wenwen Zhang" userId="9dd81366-5d6f-445a-b031-6ea562624431" providerId="ADAL" clId="{3909E7CC-5EA5-469C-9AFF-9A201E30CD9D}" dt="2022-12-07T09:18:27.721" v="65537"/>
          <ac:spMkLst>
            <pc:docMk/>
            <pc:sldMk cId="4270526946" sldId="329"/>
            <ac:spMk id="47" creationId="{F2CEB1AF-1C81-1586-90F4-6576A6E97F24}"/>
          </ac:spMkLst>
        </pc:spChg>
        <pc:spChg chg="add del mod modVis">
          <ac:chgData name="Wenwen Zhang" userId="9dd81366-5d6f-445a-b031-6ea562624431" providerId="ADAL" clId="{3909E7CC-5EA5-469C-9AFF-9A201E30CD9D}" dt="2022-12-06T18:20:36.893" v="61349"/>
          <ac:spMkLst>
            <pc:docMk/>
            <pc:sldMk cId="4270526946" sldId="329"/>
            <ac:spMk id="52" creationId="{BF6D786B-17EE-DA0D-FFAA-4266F9D384EF}"/>
          </ac:spMkLst>
        </pc:spChg>
        <pc:spChg chg="add del mod modVis">
          <ac:chgData name="Wenwen Zhang" userId="9dd81366-5d6f-445a-b031-6ea562624431" providerId="ADAL" clId="{3909E7CC-5EA5-469C-9AFF-9A201E30CD9D}" dt="2022-12-06T18:20:43.753" v="61495"/>
          <ac:spMkLst>
            <pc:docMk/>
            <pc:sldMk cId="4270526946" sldId="329"/>
            <ac:spMk id="58" creationId="{4C74E454-5623-0CDC-947F-B2A6059E9018}"/>
          </ac:spMkLst>
        </pc:spChg>
        <pc:spChg chg="add del mod modVis">
          <ac:chgData name="Wenwen Zhang" userId="9dd81366-5d6f-445a-b031-6ea562624431" providerId="ADAL" clId="{3909E7CC-5EA5-469C-9AFF-9A201E30CD9D}" dt="2022-12-06T18:20:46.597" v="61641"/>
          <ac:spMkLst>
            <pc:docMk/>
            <pc:sldMk cId="4270526946" sldId="329"/>
            <ac:spMk id="63" creationId="{FBFBECC9-3BE0-CD81-2927-597C9CB3583D}"/>
          </ac:spMkLst>
        </pc:spChg>
        <pc:graphicFrameChg chg="add del mod ord replST">
          <ac:chgData name="Wenwen Zhang" userId="9dd81366-5d6f-445a-b031-6ea562624431" providerId="ADAL" clId="{3909E7CC-5EA5-469C-9AFF-9A201E30CD9D}" dt="2022-12-06T18:20:03.803" v="60739"/>
          <ac:graphicFrameMkLst>
            <pc:docMk/>
            <pc:sldMk cId="4270526946" sldId="329"/>
            <ac:graphicFrameMk id="4" creationId="{6B0A2387-B526-F8DF-5C21-BC6DDE6AC920}"/>
          </ac:graphicFrameMkLst>
        </pc:graphicFrameChg>
        <pc:graphicFrameChg chg="add del mod ord replST">
          <ac:chgData name="Wenwen Zhang" userId="9dd81366-5d6f-445a-b031-6ea562624431" providerId="ADAL" clId="{3909E7CC-5EA5-469C-9AFF-9A201E30CD9D}" dt="2022-12-07T09:18:27.676" v="65475"/>
          <ac:graphicFrameMkLst>
            <pc:docMk/>
            <pc:sldMk cId="4270526946" sldId="329"/>
            <ac:graphicFrameMk id="4" creationId="{FDB398F3-B736-9490-2F62-5625B4700F31}"/>
          </ac:graphicFrameMkLst>
        </pc:graphicFrameChg>
        <pc:graphicFrameChg chg="add del mod ord replST">
          <ac:chgData name="Wenwen Zhang" userId="9dd81366-5d6f-445a-b031-6ea562624431" providerId="ADAL" clId="{3909E7CC-5EA5-469C-9AFF-9A201E30CD9D}" dt="2022-12-06T18:20:03.825" v="60749"/>
          <ac:graphicFrameMkLst>
            <pc:docMk/>
            <pc:sldMk cId="4270526946" sldId="329"/>
            <ac:graphicFrameMk id="5" creationId="{9F59E46C-774E-45DD-B828-8DE796D487F0}"/>
          </ac:graphicFrameMkLst>
        </pc:graphicFrameChg>
        <pc:graphicFrameChg chg="add del mod ord replST">
          <ac:chgData name="Wenwen Zhang" userId="9dd81366-5d6f-445a-b031-6ea562624431" providerId="ADAL" clId="{3909E7CC-5EA5-469C-9AFF-9A201E30CD9D}" dt="2022-12-07T09:18:27.691" v="65485"/>
          <ac:graphicFrameMkLst>
            <pc:docMk/>
            <pc:sldMk cId="4270526946" sldId="329"/>
            <ac:graphicFrameMk id="5" creationId="{C503B247-3217-6FDF-579C-B66126A5EFF6}"/>
          </ac:graphicFrameMkLst>
        </pc:graphicFrameChg>
        <pc:graphicFrameChg chg="add del mod ord replST">
          <ac:chgData name="Wenwen Zhang" userId="9dd81366-5d6f-445a-b031-6ea562624431" providerId="ADAL" clId="{3909E7CC-5EA5-469C-9AFF-9A201E30CD9D}" dt="2022-12-07T09:18:27.705" v="65495"/>
          <ac:graphicFrameMkLst>
            <pc:docMk/>
            <pc:sldMk cId="4270526946" sldId="329"/>
            <ac:graphicFrameMk id="6" creationId="{A8D431E4-6670-01BD-50FC-2A126EA0906D}"/>
          </ac:graphicFrameMkLst>
        </pc:graphicFrameChg>
        <pc:graphicFrameChg chg="add del mod ord replST">
          <ac:chgData name="Wenwen Zhang" userId="9dd81366-5d6f-445a-b031-6ea562624431" providerId="ADAL" clId="{3909E7CC-5EA5-469C-9AFF-9A201E30CD9D}" dt="2022-12-06T18:20:03.838" v="60759"/>
          <ac:graphicFrameMkLst>
            <pc:docMk/>
            <pc:sldMk cId="4270526946" sldId="329"/>
            <ac:graphicFrameMk id="6" creationId="{F5A9977A-E61E-AD15-ACD7-66E08D49B1EB}"/>
          </ac:graphicFrameMkLst>
        </pc:graphicFrameChg>
        <pc:graphicFrameChg chg="add mod ord replST">
          <ac:chgData name="Wenwen Zhang" userId="9dd81366-5d6f-445a-b031-6ea562624431" providerId="ADAL" clId="{3909E7CC-5EA5-469C-9AFF-9A201E30CD9D}" dt="2022-12-07T09:18:27.716" v="65509"/>
          <ac:graphicFrameMkLst>
            <pc:docMk/>
            <pc:sldMk cId="4270526946" sldId="329"/>
            <ac:graphicFrameMk id="7" creationId="{1455BBBE-10F6-D81F-A5B2-E954F08E13E4}"/>
          </ac:graphicFrameMkLst>
        </pc:graphicFrameChg>
        <pc:graphicFrameChg chg="add del mod ord replST">
          <ac:chgData name="Wenwen Zhang" userId="9dd81366-5d6f-445a-b031-6ea562624431" providerId="ADAL" clId="{3909E7CC-5EA5-469C-9AFF-9A201E30CD9D}" dt="2022-12-06T18:20:03.851" v="60769"/>
          <ac:graphicFrameMkLst>
            <pc:docMk/>
            <pc:sldMk cId="4270526946" sldId="329"/>
            <ac:graphicFrameMk id="7" creationId="{98A502A3-C003-5F7D-3FFE-8CE3596F91EC}"/>
          </ac:graphicFrameMkLst>
        </pc:graphicFrameChg>
        <pc:graphicFrameChg chg="add del mod ord replST">
          <ac:chgData name="Wenwen Zhang" userId="9dd81366-5d6f-445a-b031-6ea562624431" providerId="ADAL" clId="{3909E7CC-5EA5-469C-9AFF-9A201E30CD9D}" dt="2022-12-06T18:20:11.600" v="60832"/>
          <ac:graphicFrameMkLst>
            <pc:docMk/>
            <pc:sldMk cId="4270526946" sldId="329"/>
            <ac:graphicFrameMk id="8" creationId="{50DF9E95-EEC5-D571-0896-76078BF563DE}"/>
          </ac:graphicFrameMkLst>
        </pc:graphicFrameChg>
        <pc:graphicFrameChg chg="add mod ord replST">
          <ac:chgData name="Wenwen Zhang" userId="9dd81366-5d6f-445a-b031-6ea562624431" providerId="ADAL" clId="{3909E7CC-5EA5-469C-9AFF-9A201E30CD9D}" dt="2022-12-07T09:18:27.717" v="65517"/>
          <ac:graphicFrameMkLst>
            <pc:docMk/>
            <pc:sldMk cId="4270526946" sldId="329"/>
            <ac:graphicFrameMk id="8" creationId="{7FFBE0F9-3FEA-DEC2-F20E-5146F872738A}"/>
          </ac:graphicFrameMkLst>
        </pc:graphicFrameChg>
        <pc:graphicFrameChg chg="add mod ord replST">
          <ac:chgData name="Wenwen Zhang" userId="9dd81366-5d6f-445a-b031-6ea562624431" providerId="ADAL" clId="{3909E7CC-5EA5-469C-9AFF-9A201E30CD9D}" dt="2022-12-07T09:18:27.720" v="65533"/>
          <ac:graphicFrameMkLst>
            <pc:docMk/>
            <pc:sldMk cId="4270526946" sldId="329"/>
            <ac:graphicFrameMk id="10" creationId="{40226BD1-FED0-2191-141B-88B393A0A196}"/>
          </ac:graphicFrameMkLst>
        </pc:graphicFrameChg>
        <pc:graphicFrameChg chg="add del mod ord replST">
          <ac:chgData name="Wenwen Zhang" userId="9dd81366-5d6f-445a-b031-6ea562624431" providerId="ADAL" clId="{3909E7CC-5EA5-469C-9AFF-9A201E30CD9D}" dt="2022-12-06T18:20:11.653" v="60881"/>
          <ac:graphicFrameMkLst>
            <pc:docMk/>
            <pc:sldMk cId="4270526946" sldId="329"/>
            <ac:graphicFrameMk id="10" creationId="{AAE28009-55E7-5B9A-9279-9E94B1CBBC57}"/>
          </ac:graphicFrameMkLst>
        </pc:graphicFrameChg>
        <pc:graphicFrameChg chg="add del mod ord replST">
          <ac:chgData name="Wenwen Zhang" userId="9dd81366-5d6f-445a-b031-6ea562624431" providerId="ADAL" clId="{3909E7CC-5EA5-469C-9AFF-9A201E30CD9D}" dt="2022-12-06T18:20:11.668" v="60891"/>
          <ac:graphicFrameMkLst>
            <pc:docMk/>
            <pc:sldMk cId="4270526946" sldId="329"/>
            <ac:graphicFrameMk id="11" creationId="{F21B4493-5E97-E8F0-13C0-09CCC3B6670F}"/>
          </ac:graphicFrameMkLst>
        </pc:graphicFrameChg>
        <pc:graphicFrameChg chg="add del mod ord replST">
          <ac:chgData name="Wenwen Zhang" userId="9dd81366-5d6f-445a-b031-6ea562624431" providerId="ADAL" clId="{3909E7CC-5EA5-469C-9AFF-9A201E30CD9D}" dt="2022-12-06T18:20:11.680" v="60901"/>
          <ac:graphicFrameMkLst>
            <pc:docMk/>
            <pc:sldMk cId="4270526946" sldId="329"/>
            <ac:graphicFrameMk id="12" creationId="{F2B7E11B-E34A-7C3A-25BE-573C8C79B03C}"/>
          </ac:graphicFrameMkLst>
        </pc:graphicFrameChg>
        <pc:graphicFrameChg chg="add del mod ord replST">
          <ac:chgData name="Wenwen Zhang" userId="9dd81366-5d6f-445a-b031-6ea562624431" providerId="ADAL" clId="{3909E7CC-5EA5-469C-9AFF-9A201E30CD9D}" dt="2022-12-06T18:20:14.707" v="60966"/>
          <ac:graphicFrameMkLst>
            <pc:docMk/>
            <pc:sldMk cId="4270526946" sldId="329"/>
            <ac:graphicFrameMk id="13" creationId="{A9161070-2BFF-69A3-0F40-BB301E2C39AA}"/>
          </ac:graphicFrameMkLst>
        </pc:graphicFrameChg>
        <pc:graphicFrameChg chg="del">
          <ac:chgData name="Wenwen Zhang" userId="9dd81366-5d6f-445a-b031-6ea562624431" providerId="ADAL" clId="{3909E7CC-5EA5-469C-9AFF-9A201E30CD9D}" dt="2022-12-06T18:19:57.017" v="60641"/>
          <ac:graphicFrameMkLst>
            <pc:docMk/>
            <pc:sldMk cId="4270526946" sldId="329"/>
            <ac:graphicFrameMk id="14" creationId="{37FE89EE-5B6A-6CD3-F2BA-8CA5F89B5F3D}"/>
          </ac:graphicFrameMkLst>
        </pc:graphicFrameChg>
        <pc:graphicFrameChg chg="add del mod ord replST">
          <ac:chgData name="Wenwen Zhang" userId="9dd81366-5d6f-445a-b031-6ea562624431" providerId="ADAL" clId="{3909E7CC-5EA5-469C-9AFF-9A201E30CD9D}" dt="2022-12-06T18:20:14.750" v="61015"/>
          <ac:graphicFrameMkLst>
            <pc:docMk/>
            <pc:sldMk cId="4270526946" sldId="329"/>
            <ac:graphicFrameMk id="16" creationId="{3ED9DBEA-FBB3-B9AC-96AE-4ED9CD57EAE1}"/>
          </ac:graphicFrameMkLst>
        </pc:graphicFrameChg>
        <pc:graphicFrameChg chg="add del mod ord replST">
          <ac:chgData name="Wenwen Zhang" userId="9dd81366-5d6f-445a-b031-6ea562624431" providerId="ADAL" clId="{3909E7CC-5EA5-469C-9AFF-9A201E30CD9D}" dt="2022-12-06T18:20:14.763" v="61025"/>
          <ac:graphicFrameMkLst>
            <pc:docMk/>
            <pc:sldMk cId="4270526946" sldId="329"/>
            <ac:graphicFrameMk id="17" creationId="{77B9BA18-0F7F-AF32-DF02-9CEB9AD4AF2B}"/>
          </ac:graphicFrameMkLst>
        </pc:graphicFrameChg>
        <pc:graphicFrameChg chg="del">
          <ac:chgData name="Wenwen Zhang" userId="9dd81366-5d6f-445a-b031-6ea562624431" providerId="ADAL" clId="{3909E7CC-5EA5-469C-9AFF-9A201E30CD9D}" dt="2022-12-06T18:19:57.048" v="60655"/>
          <ac:graphicFrameMkLst>
            <pc:docMk/>
            <pc:sldMk cId="4270526946" sldId="329"/>
            <ac:graphicFrameMk id="18" creationId="{627BD503-FE77-D9F0-2A93-F378F57F0BD8}"/>
          </ac:graphicFrameMkLst>
        </pc:graphicFrameChg>
        <pc:graphicFrameChg chg="del">
          <ac:chgData name="Wenwen Zhang" userId="9dd81366-5d6f-445a-b031-6ea562624431" providerId="ADAL" clId="{3909E7CC-5EA5-469C-9AFF-9A201E30CD9D}" dt="2022-12-06T18:19:57.071" v="60669"/>
          <ac:graphicFrameMkLst>
            <pc:docMk/>
            <pc:sldMk cId="4270526946" sldId="329"/>
            <ac:graphicFrameMk id="20" creationId="{9B47CE27-5BA7-B253-76A0-1DEDD2631B48}"/>
          </ac:graphicFrameMkLst>
        </pc:graphicFrameChg>
        <pc:graphicFrameChg chg="del">
          <ac:chgData name="Wenwen Zhang" userId="9dd81366-5d6f-445a-b031-6ea562624431" providerId="ADAL" clId="{3909E7CC-5EA5-469C-9AFF-9A201E30CD9D}" dt="2022-12-06T18:19:57.102" v="60683"/>
          <ac:graphicFrameMkLst>
            <pc:docMk/>
            <pc:sldMk cId="4270526946" sldId="329"/>
            <ac:graphicFrameMk id="21" creationId="{C43ABD81-9114-C62E-B8C9-EE12FEF4BAC8}"/>
          </ac:graphicFrameMkLst>
        </pc:graphicFrameChg>
        <pc:graphicFrameChg chg="add del mod ord replST">
          <ac:chgData name="Wenwen Zhang" userId="9dd81366-5d6f-445a-b031-6ea562624431" providerId="ADAL" clId="{3909E7CC-5EA5-469C-9AFF-9A201E30CD9D}" dt="2022-12-06T18:20:14.775" v="61035"/>
          <ac:graphicFrameMkLst>
            <pc:docMk/>
            <pc:sldMk cId="4270526946" sldId="329"/>
            <ac:graphicFrameMk id="22" creationId="{D579ACFA-8FA7-F2BC-8F92-B6E18676688D}"/>
          </ac:graphicFrameMkLst>
        </pc:graphicFrameChg>
        <pc:graphicFrameChg chg="add del mod ord replST">
          <ac:chgData name="Wenwen Zhang" userId="9dd81366-5d6f-445a-b031-6ea562624431" providerId="ADAL" clId="{3909E7CC-5EA5-469C-9AFF-9A201E30CD9D}" dt="2022-12-06T18:20:33.026" v="61100"/>
          <ac:graphicFrameMkLst>
            <pc:docMk/>
            <pc:sldMk cId="4270526946" sldId="329"/>
            <ac:graphicFrameMk id="23" creationId="{1C15DF72-E4B1-2731-D1D1-BEC67E4468D6}"/>
          </ac:graphicFrameMkLst>
        </pc:graphicFrameChg>
        <pc:graphicFrameChg chg="add del mod ord replST">
          <ac:chgData name="Wenwen Zhang" userId="9dd81366-5d6f-445a-b031-6ea562624431" providerId="ADAL" clId="{3909E7CC-5EA5-469C-9AFF-9A201E30CD9D}" dt="2022-12-06T18:20:33.050" v="61110"/>
          <ac:graphicFrameMkLst>
            <pc:docMk/>
            <pc:sldMk cId="4270526946" sldId="329"/>
            <ac:graphicFrameMk id="27" creationId="{466A99CD-82F6-3680-B82D-AD1AA98CDE8A}"/>
          </ac:graphicFrameMkLst>
        </pc:graphicFrameChg>
        <pc:graphicFrameChg chg="mod">
          <ac:chgData name="Wenwen Zhang" userId="9dd81366-5d6f-445a-b031-6ea562624431" providerId="ADAL" clId="{3909E7CC-5EA5-469C-9AFF-9A201E30CD9D}" dt="2022-12-07T09:18:44.501" v="65685"/>
          <ac:graphicFrameMkLst>
            <pc:docMk/>
            <pc:sldMk cId="4270526946" sldId="329"/>
            <ac:graphicFrameMk id="28" creationId="{015DFAEE-F78A-C272-92CE-F25C3417CAD0}"/>
          </ac:graphicFrameMkLst>
        </pc:graphicFrameChg>
        <pc:graphicFrameChg chg="add del mod ord replST">
          <ac:chgData name="Wenwen Zhang" userId="9dd81366-5d6f-445a-b031-6ea562624431" providerId="ADAL" clId="{3909E7CC-5EA5-469C-9AFF-9A201E30CD9D}" dt="2022-12-06T18:20:33.098" v="61159"/>
          <ac:graphicFrameMkLst>
            <pc:docMk/>
            <pc:sldMk cId="4270526946" sldId="329"/>
            <ac:graphicFrameMk id="35" creationId="{0E831EDC-D45A-C035-7801-D16D4D96D448}"/>
          </ac:graphicFrameMkLst>
        </pc:graphicFrameChg>
        <pc:graphicFrameChg chg="add del mod ord replST">
          <ac:chgData name="Wenwen Zhang" userId="9dd81366-5d6f-445a-b031-6ea562624431" providerId="ADAL" clId="{3909E7CC-5EA5-469C-9AFF-9A201E30CD9D}" dt="2022-12-06T18:20:33.117" v="61169"/>
          <ac:graphicFrameMkLst>
            <pc:docMk/>
            <pc:sldMk cId="4270526946" sldId="329"/>
            <ac:graphicFrameMk id="37" creationId="{192F813E-7559-FAD7-E06B-AA5A0E544576}"/>
          </ac:graphicFrameMkLst>
        </pc:graphicFrameChg>
        <pc:graphicFrameChg chg="add del mod ord replST">
          <ac:chgData name="Wenwen Zhang" userId="9dd81366-5d6f-445a-b031-6ea562624431" providerId="ADAL" clId="{3909E7CC-5EA5-469C-9AFF-9A201E30CD9D}" dt="2022-12-06T18:20:36.799" v="61234"/>
          <ac:graphicFrameMkLst>
            <pc:docMk/>
            <pc:sldMk cId="4270526946" sldId="329"/>
            <ac:graphicFrameMk id="41" creationId="{5FF3310F-E81A-1677-D5BA-C64B2A44033D}"/>
          </ac:graphicFrameMkLst>
        </pc:graphicFrameChg>
        <pc:graphicFrameChg chg="add del mod ord replST">
          <ac:chgData name="Wenwen Zhang" userId="9dd81366-5d6f-445a-b031-6ea562624431" providerId="ADAL" clId="{3909E7CC-5EA5-469C-9AFF-9A201E30CD9D}" dt="2022-12-06T18:20:36.821" v="61244"/>
          <ac:graphicFrameMkLst>
            <pc:docMk/>
            <pc:sldMk cId="4270526946" sldId="329"/>
            <ac:graphicFrameMk id="42" creationId="{B9FB6DC3-7048-4F8D-FC3F-429BEABA6D9F}"/>
          </ac:graphicFrameMkLst>
        </pc:graphicFrameChg>
        <pc:graphicFrameChg chg="add del mod ord replST">
          <ac:chgData name="Wenwen Zhang" userId="9dd81366-5d6f-445a-b031-6ea562624431" providerId="ADAL" clId="{3909E7CC-5EA5-469C-9AFF-9A201E30CD9D}" dt="2022-12-06T18:20:36.861" v="61293"/>
          <ac:graphicFrameMkLst>
            <pc:docMk/>
            <pc:sldMk cId="4270526946" sldId="329"/>
            <ac:graphicFrameMk id="48" creationId="{68CDBB1B-5519-81FF-C131-AED996A84F37}"/>
          </ac:graphicFrameMkLst>
        </pc:graphicFrameChg>
        <pc:graphicFrameChg chg="add del mod ord replST">
          <ac:chgData name="Wenwen Zhang" userId="9dd81366-5d6f-445a-b031-6ea562624431" providerId="ADAL" clId="{3909E7CC-5EA5-469C-9AFF-9A201E30CD9D}" dt="2022-12-06T18:20:36.876" v="61303"/>
          <ac:graphicFrameMkLst>
            <pc:docMk/>
            <pc:sldMk cId="4270526946" sldId="329"/>
            <ac:graphicFrameMk id="49" creationId="{ADA8432E-C552-AAD9-0AC1-32595FF73046}"/>
          </ac:graphicFrameMkLst>
        </pc:graphicFrameChg>
        <pc:graphicFrameChg chg="add del mod ord replST">
          <ac:chgData name="Wenwen Zhang" userId="9dd81366-5d6f-445a-b031-6ea562624431" providerId="ADAL" clId="{3909E7CC-5EA5-469C-9AFF-9A201E30CD9D}" dt="2022-12-06T18:20:43.578" v="61372"/>
          <ac:graphicFrameMkLst>
            <pc:docMk/>
            <pc:sldMk cId="4270526946" sldId="329"/>
            <ac:graphicFrameMk id="50" creationId="{E176EE95-8E4E-C61A-F97E-C10F0DC91A55}"/>
          </ac:graphicFrameMkLst>
        </pc:graphicFrameChg>
        <pc:graphicFrameChg chg="add del mod ord replST">
          <ac:chgData name="Wenwen Zhang" userId="9dd81366-5d6f-445a-b031-6ea562624431" providerId="ADAL" clId="{3909E7CC-5EA5-469C-9AFF-9A201E30CD9D}" dt="2022-12-06T18:20:43.625" v="61386"/>
          <ac:graphicFrameMkLst>
            <pc:docMk/>
            <pc:sldMk cId="4270526946" sldId="329"/>
            <ac:graphicFrameMk id="51" creationId="{A03CC68C-7B8C-5F2E-3C0E-01EFE4EB513D}"/>
          </ac:graphicFrameMkLst>
        </pc:graphicFrameChg>
        <pc:graphicFrameChg chg="add del mod ord replST">
          <ac:chgData name="Wenwen Zhang" userId="9dd81366-5d6f-445a-b031-6ea562624431" providerId="ADAL" clId="{3909E7CC-5EA5-469C-9AFF-9A201E30CD9D}" dt="2022-12-06T18:20:43.658" v="61400"/>
          <ac:graphicFrameMkLst>
            <pc:docMk/>
            <pc:sldMk cId="4270526946" sldId="329"/>
            <ac:graphicFrameMk id="53" creationId="{89DEE3F9-FB20-9F1F-4B3F-3A9F294408F7}"/>
          </ac:graphicFrameMkLst>
        </pc:graphicFrameChg>
        <pc:graphicFrameChg chg="add del mod ord replST">
          <ac:chgData name="Wenwen Zhang" userId="9dd81366-5d6f-445a-b031-6ea562624431" providerId="ADAL" clId="{3909E7CC-5EA5-469C-9AFF-9A201E30CD9D}" dt="2022-12-06T18:20:43.726" v="61449"/>
          <ac:graphicFrameMkLst>
            <pc:docMk/>
            <pc:sldMk cId="4270526946" sldId="329"/>
            <ac:graphicFrameMk id="54" creationId="{C274CF47-F3D4-40A6-17F3-50009CA821BB}"/>
          </ac:graphicFrameMkLst>
        </pc:graphicFrameChg>
        <pc:graphicFrameChg chg="add del mod ord replST">
          <ac:chgData name="Wenwen Zhang" userId="9dd81366-5d6f-445a-b031-6ea562624431" providerId="ADAL" clId="{3909E7CC-5EA5-469C-9AFF-9A201E30CD9D}" dt="2022-12-06T18:20:46.504" v="61518"/>
          <ac:graphicFrameMkLst>
            <pc:docMk/>
            <pc:sldMk cId="4270526946" sldId="329"/>
            <ac:graphicFrameMk id="55" creationId="{3B9897E4-A319-E798-FBF7-341098E775C6}"/>
          </ac:graphicFrameMkLst>
        </pc:graphicFrameChg>
        <pc:graphicFrameChg chg="add del mod ord replST">
          <ac:chgData name="Wenwen Zhang" userId="9dd81366-5d6f-445a-b031-6ea562624431" providerId="ADAL" clId="{3909E7CC-5EA5-469C-9AFF-9A201E30CD9D}" dt="2022-12-06T18:20:46.526" v="61532"/>
          <ac:graphicFrameMkLst>
            <pc:docMk/>
            <pc:sldMk cId="4270526946" sldId="329"/>
            <ac:graphicFrameMk id="56" creationId="{4FAD9C9A-5E8D-62F8-00FE-4641F257077C}"/>
          </ac:graphicFrameMkLst>
        </pc:graphicFrameChg>
        <pc:graphicFrameChg chg="add del mod ord replST">
          <ac:chgData name="Wenwen Zhang" userId="9dd81366-5d6f-445a-b031-6ea562624431" providerId="ADAL" clId="{3909E7CC-5EA5-469C-9AFF-9A201E30CD9D}" dt="2022-12-06T18:20:46.539" v="61546"/>
          <ac:graphicFrameMkLst>
            <pc:docMk/>
            <pc:sldMk cId="4270526946" sldId="329"/>
            <ac:graphicFrameMk id="57" creationId="{4A31B927-C2DE-E541-B06D-8467F72AA793}"/>
          </ac:graphicFrameMkLst>
        </pc:graphicFrameChg>
        <pc:graphicFrameChg chg="add del mod ord replST">
          <ac:chgData name="Wenwen Zhang" userId="9dd81366-5d6f-445a-b031-6ea562624431" providerId="ADAL" clId="{3909E7CC-5EA5-469C-9AFF-9A201E30CD9D}" dt="2022-12-06T18:20:46.576" v="61595"/>
          <ac:graphicFrameMkLst>
            <pc:docMk/>
            <pc:sldMk cId="4270526946" sldId="329"/>
            <ac:graphicFrameMk id="59" creationId="{26FC96E8-E083-FA78-B5AF-DF7FB596A984}"/>
          </ac:graphicFrameMkLst>
        </pc:graphicFrameChg>
        <pc:graphicFrameChg chg="add del mod ord replST">
          <ac:chgData name="Wenwen Zhang" userId="9dd81366-5d6f-445a-b031-6ea562624431" providerId="ADAL" clId="{3909E7CC-5EA5-469C-9AFF-9A201E30CD9D}" dt="2022-12-07T09:18:24.141" v="65391"/>
          <ac:graphicFrameMkLst>
            <pc:docMk/>
            <pc:sldMk cId="4270526946" sldId="329"/>
            <ac:graphicFrameMk id="60" creationId="{DCD4A281-98B0-FD26-55FD-C1D4DD338C98}"/>
          </ac:graphicFrameMkLst>
        </pc:graphicFrameChg>
        <pc:graphicFrameChg chg="add mod ord replST">
          <ac:chgData name="Wenwen Zhang" userId="9dd81366-5d6f-445a-b031-6ea562624431" providerId="ADAL" clId="{3909E7CC-5EA5-469C-9AFF-9A201E30CD9D}" dt="2022-12-07T09:18:27.716" v="65513"/>
          <ac:graphicFrameMkLst>
            <pc:docMk/>
            <pc:sldMk cId="4270526946" sldId="329"/>
            <ac:graphicFrameMk id="61" creationId="{74E22699-35BD-9659-6CAC-2D2765866631}"/>
          </ac:graphicFrameMkLst>
        </pc:graphicFrameChg>
        <pc:graphicFrameChg chg="add del mod ord replST">
          <ac:chgData name="Wenwen Zhang" userId="9dd81366-5d6f-445a-b031-6ea562624431" providerId="ADAL" clId="{3909E7CC-5EA5-469C-9AFF-9A201E30CD9D}" dt="2022-12-07T09:18:24.161" v="65405"/>
          <ac:graphicFrameMkLst>
            <pc:docMk/>
            <pc:sldMk cId="4270526946" sldId="329"/>
            <ac:graphicFrameMk id="62" creationId="{8ED7BB18-1BB8-C387-216B-FDD8CD0E3205}"/>
          </ac:graphicFrameMkLst>
        </pc:graphicFrameChg>
        <pc:graphicFrameChg chg="add del mod ord replST">
          <ac:chgData name="Wenwen Zhang" userId="9dd81366-5d6f-445a-b031-6ea562624431" providerId="ADAL" clId="{3909E7CC-5EA5-469C-9AFF-9A201E30CD9D}" dt="2022-12-07T09:18:24.180" v="65419"/>
          <ac:graphicFrameMkLst>
            <pc:docMk/>
            <pc:sldMk cId="4270526946" sldId="329"/>
            <ac:graphicFrameMk id="64" creationId="{C72854FA-068C-8352-FF18-388EB588631A}"/>
          </ac:graphicFrameMkLst>
        </pc:graphicFrameChg>
      </pc:sldChg>
      <pc:sldChg chg="addSp delSp modSp mod ord modNotesTx">
        <pc:chgData name="Wenwen Zhang" userId="9dd81366-5d6f-445a-b031-6ea562624431" providerId="ADAL" clId="{3909E7CC-5EA5-469C-9AFF-9A201E30CD9D}" dt="2022-12-06T16:47:26.573" v="57404" actId="20577"/>
        <pc:sldMkLst>
          <pc:docMk/>
          <pc:sldMk cId="2884773076" sldId="2134804360"/>
        </pc:sldMkLst>
        <pc:spChg chg="mod">
          <ac:chgData name="Wenwen Zhang" userId="9dd81366-5d6f-445a-b031-6ea562624431" providerId="ADAL" clId="{3909E7CC-5EA5-469C-9AFF-9A201E30CD9D}" dt="2022-12-06T09:44:43.544" v="43550" actId="1076"/>
          <ac:spMkLst>
            <pc:docMk/>
            <pc:sldMk cId="2884773076" sldId="2134804360"/>
            <ac:spMk id="5" creationId="{B1C7F52F-C566-AF5C-07F0-48C6788B0B96}"/>
          </ac:spMkLst>
        </pc:spChg>
        <pc:spChg chg="add mod ord">
          <ac:chgData name="Wenwen Zhang" userId="9dd81366-5d6f-445a-b031-6ea562624431" providerId="ADAL" clId="{3909E7CC-5EA5-469C-9AFF-9A201E30CD9D}" dt="2022-12-06T09:54:49.174" v="43675"/>
          <ac:spMkLst>
            <pc:docMk/>
            <pc:sldMk cId="2884773076" sldId="2134804360"/>
            <ac:spMk id="7" creationId="{8890DF3E-BC77-6ED6-424D-CBE88FB93210}"/>
          </ac:spMkLst>
        </pc:spChg>
        <pc:spChg chg="add del mod">
          <ac:chgData name="Wenwen Zhang" userId="9dd81366-5d6f-445a-b031-6ea562624431" providerId="ADAL" clId="{3909E7CC-5EA5-469C-9AFF-9A201E30CD9D}" dt="2022-12-06T11:41:57.449" v="47124"/>
          <ac:spMkLst>
            <pc:docMk/>
            <pc:sldMk cId="2884773076" sldId="2134804360"/>
            <ac:spMk id="24" creationId="{994D9EFD-59F7-A7C2-964C-CF40891E4552}"/>
          </ac:spMkLst>
        </pc:spChg>
        <pc:spChg chg="add del mod">
          <ac:chgData name="Wenwen Zhang" userId="9dd81366-5d6f-445a-b031-6ea562624431" providerId="ADAL" clId="{3909E7CC-5EA5-469C-9AFF-9A201E30CD9D}" dt="2022-12-06T16:47:09.012" v="57381" actId="478"/>
          <ac:spMkLst>
            <pc:docMk/>
            <pc:sldMk cId="2884773076" sldId="2134804360"/>
            <ac:spMk id="25" creationId="{23FA8B2F-BE22-DB9F-144E-21E4DF6D7696}"/>
          </ac:spMkLst>
        </pc:spChg>
        <pc:grpChg chg="mod ord">
          <ac:chgData name="Wenwen Zhang" userId="9dd81366-5d6f-445a-b031-6ea562624431" providerId="ADAL" clId="{3909E7CC-5EA5-469C-9AFF-9A201E30CD9D}" dt="2022-12-06T09:54:49.173" v="43673"/>
          <ac:grpSpMkLst>
            <pc:docMk/>
            <pc:sldMk cId="2884773076" sldId="2134804360"/>
            <ac:grpSpMk id="11" creationId="{29671453-A171-DBA9-E86D-1725DD3EF2AC}"/>
          </ac:grpSpMkLst>
        </pc:grpChg>
        <pc:graphicFrameChg chg="mod">
          <ac:chgData name="Wenwen Zhang" userId="9dd81366-5d6f-445a-b031-6ea562624431" providerId="ADAL" clId="{3909E7CC-5EA5-469C-9AFF-9A201E30CD9D}" dt="2022-12-06T09:54:49.176" v="43679"/>
          <ac:graphicFrameMkLst>
            <pc:docMk/>
            <pc:sldMk cId="2884773076" sldId="2134804360"/>
            <ac:graphicFrameMk id="9" creationId="{9E623100-FD89-1DB8-6F4F-B410DD8D5A15}"/>
          </ac:graphicFrameMkLst>
        </pc:graphicFrameChg>
        <pc:picChg chg="del">
          <ac:chgData name="Wenwen Zhang" userId="9dd81366-5d6f-445a-b031-6ea562624431" providerId="ADAL" clId="{3909E7CC-5EA5-469C-9AFF-9A201E30CD9D}" dt="2022-12-06T09:32:18.424" v="43435" actId="478"/>
          <ac:picMkLst>
            <pc:docMk/>
            <pc:sldMk cId="2884773076" sldId="2134804360"/>
            <ac:picMk id="3" creationId="{F2C8E369-B952-7B4F-09C6-7B499CC9ECB9}"/>
          </ac:picMkLst>
        </pc:picChg>
        <pc:picChg chg="add del mod ord">
          <ac:chgData name="Wenwen Zhang" userId="9dd81366-5d6f-445a-b031-6ea562624431" providerId="ADAL" clId="{3909E7CC-5EA5-469C-9AFF-9A201E30CD9D}" dt="2022-12-06T09:41:31.959" v="43476" actId="478"/>
          <ac:picMkLst>
            <pc:docMk/>
            <pc:sldMk cId="2884773076" sldId="2134804360"/>
            <ac:picMk id="4" creationId="{F627F301-54EB-4E3A-4A7C-121DB9C68080}"/>
          </ac:picMkLst>
        </pc:picChg>
        <pc:picChg chg="add del mod ord">
          <ac:chgData name="Wenwen Zhang" userId="9dd81366-5d6f-445a-b031-6ea562624431" providerId="ADAL" clId="{3909E7CC-5EA5-469C-9AFF-9A201E30CD9D}" dt="2022-12-06T09:43:15.447" v="43506" actId="478"/>
          <ac:picMkLst>
            <pc:docMk/>
            <pc:sldMk cId="2884773076" sldId="2134804360"/>
            <ac:picMk id="10" creationId="{807EC7AE-52A8-E9BB-9CCB-EA4D7293CB5C}"/>
          </ac:picMkLst>
        </pc:picChg>
        <pc:picChg chg="add del">
          <ac:chgData name="Wenwen Zhang" userId="9dd81366-5d6f-445a-b031-6ea562624431" providerId="ADAL" clId="{3909E7CC-5EA5-469C-9AFF-9A201E30CD9D}" dt="2022-12-06T09:43:21.987" v="43509" actId="478"/>
          <ac:picMkLst>
            <pc:docMk/>
            <pc:sldMk cId="2884773076" sldId="2134804360"/>
            <ac:picMk id="13" creationId="{7312B5BB-AF70-76C2-1767-924E220B4A0D}"/>
          </ac:picMkLst>
        </pc:picChg>
        <pc:picChg chg="add del mod ord modCrop">
          <ac:chgData name="Wenwen Zhang" userId="9dd81366-5d6f-445a-b031-6ea562624431" providerId="ADAL" clId="{3909E7CC-5EA5-469C-9AFF-9A201E30CD9D}" dt="2022-12-06T09:49:53.272" v="43585" actId="478"/>
          <ac:picMkLst>
            <pc:docMk/>
            <pc:sldMk cId="2884773076" sldId="2134804360"/>
            <ac:picMk id="15" creationId="{E0CE22B1-9107-89AD-FC74-79BCB19F8099}"/>
          </ac:picMkLst>
        </pc:picChg>
        <pc:picChg chg="add del mod ord modCrop">
          <ac:chgData name="Wenwen Zhang" userId="9dd81366-5d6f-445a-b031-6ea562624431" providerId="ADAL" clId="{3909E7CC-5EA5-469C-9AFF-9A201E30CD9D}" dt="2022-12-06T09:53:03.953" v="43639" actId="478"/>
          <ac:picMkLst>
            <pc:docMk/>
            <pc:sldMk cId="2884773076" sldId="2134804360"/>
            <ac:picMk id="17" creationId="{FB5BCECA-CBAC-9427-CBC4-E57D7BF07932}"/>
          </ac:picMkLst>
        </pc:picChg>
        <pc:picChg chg="add del mod">
          <ac:chgData name="Wenwen Zhang" userId="9dd81366-5d6f-445a-b031-6ea562624431" providerId="ADAL" clId="{3909E7CC-5EA5-469C-9AFF-9A201E30CD9D}" dt="2022-12-06T09:52:45.070" v="43637" actId="22"/>
          <ac:picMkLst>
            <pc:docMk/>
            <pc:sldMk cId="2884773076" sldId="2134804360"/>
            <ac:picMk id="19" creationId="{E4DC0893-3A65-3CCE-E2CF-4DE22FE759C0}"/>
          </ac:picMkLst>
        </pc:picChg>
        <pc:picChg chg="add del mod ord modCrop">
          <ac:chgData name="Wenwen Zhang" userId="9dd81366-5d6f-445a-b031-6ea562624431" providerId="ADAL" clId="{3909E7CC-5EA5-469C-9AFF-9A201E30CD9D}" dt="2022-12-06T09:54:04.330" v="43661" actId="478"/>
          <ac:picMkLst>
            <pc:docMk/>
            <pc:sldMk cId="2884773076" sldId="2134804360"/>
            <ac:picMk id="21" creationId="{79A4126F-69B2-5DD7-243A-202CF217D3EE}"/>
          </ac:picMkLst>
        </pc:picChg>
        <pc:picChg chg="add mod ord modCrop">
          <ac:chgData name="Wenwen Zhang" userId="9dd81366-5d6f-445a-b031-6ea562624431" providerId="ADAL" clId="{3909E7CC-5EA5-469C-9AFF-9A201E30CD9D}" dt="2022-12-06T11:42:16.298" v="47134" actId="1076"/>
          <ac:picMkLst>
            <pc:docMk/>
            <pc:sldMk cId="2884773076" sldId="2134804360"/>
            <ac:picMk id="23" creationId="{6DE7413D-4F6C-7D77-5CD9-F3A5B551E965}"/>
          </ac:picMkLst>
        </pc:picChg>
      </pc:sldChg>
      <pc:sldChg chg="addSp delSp modSp add mod modNotesTx">
        <pc:chgData name="Wenwen Zhang" userId="9dd81366-5d6f-445a-b031-6ea562624431" providerId="ADAL" clId="{3909E7CC-5EA5-469C-9AFF-9A201E30CD9D}" dt="2022-12-06T22:06:30.302" v="65340"/>
        <pc:sldMkLst>
          <pc:docMk/>
          <pc:sldMk cId="853588367" sldId="2134804361"/>
        </pc:sldMkLst>
        <pc:spChg chg="mod ord">
          <ac:chgData name="Wenwen Zhang" userId="9dd81366-5d6f-445a-b031-6ea562624431" providerId="ADAL" clId="{3909E7CC-5EA5-469C-9AFF-9A201E30CD9D}" dt="2022-12-06T22:06:30.270" v="65246"/>
          <ac:spMkLst>
            <pc:docMk/>
            <pc:sldMk cId="853588367" sldId="2134804361"/>
            <ac:spMk id="2" creationId="{B065B79C-C4D6-5961-7919-6BB68C420868}"/>
          </ac:spMkLst>
        </pc:spChg>
        <pc:spChg chg="add del mod modVis">
          <ac:chgData name="Wenwen Zhang" userId="9dd81366-5d6f-445a-b031-6ea562624431" providerId="ADAL" clId="{3909E7CC-5EA5-469C-9AFF-9A201E30CD9D}" dt="2022-12-05T21:39:51.644" v="110"/>
          <ac:spMkLst>
            <pc:docMk/>
            <pc:sldMk cId="853588367" sldId="2134804361"/>
            <ac:spMk id="3" creationId="{413ED1B3-7C45-B181-1830-639991EAE9AB}"/>
          </ac:spMkLst>
        </pc:spChg>
        <pc:spChg chg="add del mod modVis">
          <ac:chgData name="Wenwen Zhang" userId="9dd81366-5d6f-445a-b031-6ea562624431" providerId="ADAL" clId="{3909E7CC-5EA5-469C-9AFF-9A201E30CD9D}" dt="2022-12-06T22:05:52.608" v="62401"/>
          <ac:spMkLst>
            <pc:docMk/>
            <pc:sldMk cId="853588367" sldId="2134804361"/>
            <ac:spMk id="3" creationId="{6F6359DE-6EDE-71E4-64F5-98E6E4018AB0}"/>
          </ac:spMkLst>
        </pc:spChg>
        <pc:spChg chg="add del mod modVis">
          <ac:chgData name="Wenwen Zhang" userId="9dd81366-5d6f-445a-b031-6ea562624431" providerId="ADAL" clId="{3909E7CC-5EA5-469C-9AFF-9A201E30CD9D}" dt="2022-12-06T22:05:56.413" v="62572"/>
          <ac:spMkLst>
            <pc:docMk/>
            <pc:sldMk cId="853588367" sldId="2134804361"/>
            <ac:spMk id="5" creationId="{F73B021F-8F4A-BE50-F89C-EE0809A3A3AE}"/>
          </ac:spMkLst>
        </pc:spChg>
        <pc:spChg chg="add del mod ord">
          <ac:chgData name="Wenwen Zhang" userId="9dd81366-5d6f-445a-b031-6ea562624431" providerId="ADAL" clId="{3909E7CC-5EA5-469C-9AFF-9A201E30CD9D}" dt="2022-12-05T21:40:34.667" v="6219"/>
          <ac:spMkLst>
            <pc:docMk/>
            <pc:sldMk cId="853588367" sldId="2134804361"/>
            <ac:spMk id="7" creationId="{8948D877-5340-B660-D39F-2E0DE0608122}"/>
          </ac:spMkLst>
        </pc:spChg>
        <pc:spChg chg="add del mod modVis">
          <ac:chgData name="Wenwen Zhang" userId="9dd81366-5d6f-445a-b031-6ea562624431" providerId="ADAL" clId="{3909E7CC-5EA5-469C-9AFF-9A201E30CD9D}" dt="2022-12-06T22:06:05.177" v="63214"/>
          <ac:spMkLst>
            <pc:docMk/>
            <pc:sldMk cId="853588367" sldId="2134804361"/>
            <ac:spMk id="7" creationId="{DA1A87A7-F38F-0558-75FA-E5ABE0D0F1BE}"/>
          </ac:spMkLst>
        </pc:spChg>
        <pc:spChg chg="add del mod ord">
          <ac:chgData name="Wenwen Zhang" userId="9dd81366-5d6f-445a-b031-6ea562624431" providerId="ADAL" clId="{3909E7CC-5EA5-469C-9AFF-9A201E30CD9D}" dt="2022-12-05T21:40:34.667" v="6219"/>
          <ac:spMkLst>
            <pc:docMk/>
            <pc:sldMk cId="853588367" sldId="2134804361"/>
            <ac:spMk id="8" creationId="{DDA09C24-C70A-A8C2-0F46-9BA4FD89E5FB}"/>
          </ac:spMkLst>
        </pc:spChg>
        <pc:spChg chg="del mod">
          <ac:chgData name="Wenwen Zhang" userId="9dd81366-5d6f-445a-b031-6ea562624431" providerId="ADAL" clId="{3909E7CC-5EA5-469C-9AFF-9A201E30CD9D}" dt="2022-12-05T21:39:59.875" v="155"/>
          <ac:spMkLst>
            <pc:docMk/>
            <pc:sldMk cId="853588367" sldId="2134804361"/>
            <ac:spMk id="9" creationId="{930103B3-3CFE-D4B3-FFB6-B99BF869F93A}"/>
          </ac:spMkLst>
        </pc:spChg>
        <pc:spChg chg="add del mod modVis">
          <ac:chgData name="Wenwen Zhang" userId="9dd81366-5d6f-445a-b031-6ea562624431" providerId="ADAL" clId="{3909E7CC-5EA5-469C-9AFF-9A201E30CD9D}" dt="2022-12-06T22:06:08.761" v="63424"/>
          <ac:spMkLst>
            <pc:docMk/>
            <pc:sldMk cId="853588367" sldId="2134804361"/>
            <ac:spMk id="9" creationId="{9B85A875-FA8C-065F-8CE2-0BAA58AD32AD}"/>
          </ac:spMkLst>
        </pc:spChg>
        <pc:spChg chg="add del mod ord">
          <ac:chgData name="Wenwen Zhang" userId="9dd81366-5d6f-445a-b031-6ea562624431" providerId="ADAL" clId="{3909E7CC-5EA5-469C-9AFF-9A201E30CD9D}" dt="2022-12-05T21:40:34.667" v="6219"/>
          <ac:spMkLst>
            <pc:docMk/>
            <pc:sldMk cId="853588367" sldId="2134804361"/>
            <ac:spMk id="10" creationId="{7D590613-2CA7-6E3F-FC4A-B18E7A518DC6}"/>
          </ac:spMkLst>
        </pc:spChg>
        <pc:spChg chg="add del mod ord">
          <ac:chgData name="Wenwen Zhang" userId="9dd81366-5d6f-445a-b031-6ea562624431" providerId="ADAL" clId="{3909E7CC-5EA5-469C-9AFF-9A201E30CD9D}" dt="2022-12-05T21:40:34.667" v="6219"/>
          <ac:spMkLst>
            <pc:docMk/>
            <pc:sldMk cId="853588367" sldId="2134804361"/>
            <ac:spMk id="11" creationId="{58DE7C40-641B-A9D2-8AA6-7E2847FFAD07}"/>
          </ac:spMkLst>
        </pc:spChg>
        <pc:spChg chg="add del mod modVis">
          <ac:chgData name="Wenwen Zhang" userId="9dd81366-5d6f-445a-b031-6ea562624431" providerId="ADAL" clId="{3909E7CC-5EA5-469C-9AFF-9A201E30CD9D}" dt="2022-12-06T22:06:16.693" v="64196"/>
          <ac:spMkLst>
            <pc:docMk/>
            <pc:sldMk cId="853588367" sldId="2134804361"/>
            <ac:spMk id="11" creationId="{B32FD4E4-25A0-4337-3ABA-A68A634381C7}"/>
          </ac:spMkLst>
        </pc:spChg>
        <pc:spChg chg="add del mod modVis">
          <ac:chgData name="Wenwen Zhang" userId="9dd81366-5d6f-445a-b031-6ea562624431" providerId="ADAL" clId="{3909E7CC-5EA5-469C-9AFF-9A201E30CD9D}" dt="2022-12-06T22:06:20.277" v="64367"/>
          <ac:spMkLst>
            <pc:docMk/>
            <pc:sldMk cId="853588367" sldId="2134804361"/>
            <ac:spMk id="13" creationId="{383B799D-5717-01CD-E533-FDADCCB8C83F}"/>
          </ac:spMkLst>
        </pc:spChg>
        <pc:spChg chg="add del mod replST">
          <ac:chgData name="Wenwen Zhang" userId="9dd81366-5d6f-445a-b031-6ea562624431" providerId="ADAL" clId="{3909E7CC-5EA5-469C-9AFF-9A201E30CD9D}" dt="2022-12-05T21:40:34.667" v="6219"/>
          <ac:spMkLst>
            <pc:docMk/>
            <pc:sldMk cId="853588367" sldId="2134804361"/>
            <ac:spMk id="15" creationId="{3321FE09-8A11-D139-55D2-31E09F71E56D}"/>
          </ac:spMkLst>
        </pc:spChg>
        <pc:spChg chg="add del mod modVis">
          <ac:chgData name="Wenwen Zhang" userId="9dd81366-5d6f-445a-b031-6ea562624431" providerId="ADAL" clId="{3909E7CC-5EA5-469C-9AFF-9A201E30CD9D}" dt="2022-12-06T22:06:27.437" v="65155"/>
          <ac:spMkLst>
            <pc:docMk/>
            <pc:sldMk cId="853588367" sldId="2134804361"/>
            <ac:spMk id="15" creationId="{A226A182-639D-EE7F-D761-59A486BFF2AE}"/>
          </ac:spMkLst>
        </pc:spChg>
        <pc:spChg chg="add del mod replST">
          <ac:chgData name="Wenwen Zhang" userId="9dd81366-5d6f-445a-b031-6ea562624431" providerId="ADAL" clId="{3909E7CC-5EA5-469C-9AFF-9A201E30CD9D}" dt="2022-12-05T21:40:34.667" v="6219"/>
          <ac:spMkLst>
            <pc:docMk/>
            <pc:sldMk cId="853588367" sldId="2134804361"/>
            <ac:spMk id="16" creationId="{9CD6DCF1-B7C7-DB2B-0EA8-E6018DDFD695}"/>
          </ac:spMkLst>
        </pc:spChg>
        <pc:spChg chg="add del mod replST">
          <ac:chgData name="Wenwen Zhang" userId="9dd81366-5d6f-445a-b031-6ea562624431" providerId="ADAL" clId="{3909E7CC-5EA5-469C-9AFF-9A201E30CD9D}" dt="2022-12-05T21:40:34.667" v="6219"/>
          <ac:spMkLst>
            <pc:docMk/>
            <pc:sldMk cId="853588367" sldId="2134804361"/>
            <ac:spMk id="17" creationId="{84ECE192-9A76-FBF5-372C-84893AE8597D}"/>
          </ac:spMkLst>
        </pc:spChg>
        <pc:spChg chg="add del mod modVis">
          <ac:chgData name="Wenwen Zhang" userId="9dd81366-5d6f-445a-b031-6ea562624431" providerId="ADAL" clId="{3909E7CC-5EA5-469C-9AFF-9A201E30CD9D}" dt="2022-12-06T22:06:30.289" v="65338"/>
          <ac:spMkLst>
            <pc:docMk/>
            <pc:sldMk cId="853588367" sldId="2134804361"/>
            <ac:spMk id="17" creationId="{A5BA3497-883C-8E2C-E635-11E35023DF0E}"/>
          </ac:spMkLst>
        </pc:spChg>
        <pc:spChg chg="del mod">
          <ac:chgData name="Wenwen Zhang" userId="9dd81366-5d6f-445a-b031-6ea562624431" providerId="ADAL" clId="{3909E7CC-5EA5-469C-9AFF-9A201E30CD9D}" dt="2022-12-05T21:39:59.876" v="156"/>
          <ac:spMkLst>
            <pc:docMk/>
            <pc:sldMk cId="853588367" sldId="2134804361"/>
            <ac:spMk id="19" creationId="{2BF0481C-3F0F-AB06-DE88-4997B47DBE83}"/>
          </ac:spMkLst>
        </pc:spChg>
        <pc:spChg chg="add del mod replST">
          <ac:chgData name="Wenwen Zhang" userId="9dd81366-5d6f-445a-b031-6ea562624431" providerId="ADAL" clId="{3909E7CC-5EA5-469C-9AFF-9A201E30CD9D}" dt="2022-12-05T21:40:34.667" v="6219"/>
          <ac:spMkLst>
            <pc:docMk/>
            <pc:sldMk cId="853588367" sldId="2134804361"/>
            <ac:spMk id="22" creationId="{D964D63C-CF75-31C8-E64A-1F9B10A82DCE}"/>
          </ac:spMkLst>
        </pc:spChg>
        <pc:spChg chg="add del mod replST">
          <ac:chgData name="Wenwen Zhang" userId="9dd81366-5d6f-445a-b031-6ea562624431" providerId="ADAL" clId="{3909E7CC-5EA5-469C-9AFF-9A201E30CD9D}" dt="2022-12-05T21:40:34.667" v="6219"/>
          <ac:spMkLst>
            <pc:docMk/>
            <pc:sldMk cId="853588367" sldId="2134804361"/>
            <ac:spMk id="23" creationId="{035EC531-5209-ABAC-9C3E-F93FF475CE44}"/>
          </ac:spMkLst>
        </pc:spChg>
        <pc:spChg chg="add del mod replST">
          <ac:chgData name="Wenwen Zhang" userId="9dd81366-5d6f-445a-b031-6ea562624431" providerId="ADAL" clId="{3909E7CC-5EA5-469C-9AFF-9A201E30CD9D}" dt="2022-12-05T21:40:34.667" v="6219"/>
          <ac:spMkLst>
            <pc:docMk/>
            <pc:sldMk cId="853588367" sldId="2134804361"/>
            <ac:spMk id="24" creationId="{9776CADC-8A29-C986-E257-859CD0043492}"/>
          </ac:spMkLst>
        </pc:spChg>
        <pc:spChg chg="del">
          <ac:chgData name="Wenwen Zhang" userId="9dd81366-5d6f-445a-b031-6ea562624431" providerId="ADAL" clId="{3909E7CC-5EA5-469C-9AFF-9A201E30CD9D}" dt="2022-12-05T21:39:51.569" v="3"/>
          <ac:spMkLst>
            <pc:docMk/>
            <pc:sldMk cId="853588367" sldId="2134804361"/>
            <ac:spMk id="25" creationId="{81DEA806-9E6B-0A47-9736-7CFE39552076}"/>
          </ac:spMkLst>
        </pc:spChg>
        <pc:spChg chg="del">
          <ac:chgData name="Wenwen Zhang" userId="9dd81366-5d6f-445a-b031-6ea562624431" providerId="ADAL" clId="{3909E7CC-5EA5-469C-9AFF-9A201E30CD9D}" dt="2022-12-05T21:39:51.569" v="2"/>
          <ac:spMkLst>
            <pc:docMk/>
            <pc:sldMk cId="853588367" sldId="2134804361"/>
            <ac:spMk id="26" creationId="{F1241739-299F-8C30-FD50-BAEACE503D91}"/>
          </ac:spMkLst>
        </pc:spChg>
        <pc:spChg chg="add del mod replST">
          <ac:chgData name="Wenwen Zhang" userId="9dd81366-5d6f-445a-b031-6ea562624431" providerId="ADAL" clId="{3909E7CC-5EA5-469C-9AFF-9A201E30CD9D}" dt="2022-12-05T21:40:34.667" v="6219"/>
          <ac:spMkLst>
            <pc:docMk/>
            <pc:sldMk cId="853588367" sldId="2134804361"/>
            <ac:spMk id="27" creationId="{DE3D2822-DCB8-33EB-019E-C6AA410A565A}"/>
          </ac:spMkLst>
        </pc:spChg>
        <pc:spChg chg="mod ord">
          <ac:chgData name="Wenwen Zhang" userId="9dd81366-5d6f-445a-b031-6ea562624431" providerId="ADAL" clId="{3909E7CC-5EA5-469C-9AFF-9A201E30CD9D}" dt="2022-12-06T22:06:30.270" v="65248"/>
          <ac:spMkLst>
            <pc:docMk/>
            <pc:sldMk cId="853588367" sldId="2134804361"/>
            <ac:spMk id="29" creationId="{D50B6CAA-A666-5524-85F7-444C607F0970}"/>
          </ac:spMkLst>
        </pc:spChg>
        <pc:spChg chg="del">
          <ac:chgData name="Wenwen Zhang" userId="9dd81366-5d6f-445a-b031-6ea562624431" providerId="ADAL" clId="{3909E7CC-5EA5-469C-9AFF-9A201E30CD9D}" dt="2022-12-05T21:39:51.571" v="7"/>
          <ac:spMkLst>
            <pc:docMk/>
            <pc:sldMk cId="853588367" sldId="2134804361"/>
            <ac:spMk id="30" creationId="{A4D202E4-8433-3049-6ACC-57B344081520}"/>
          </ac:spMkLst>
        </pc:spChg>
        <pc:spChg chg="del">
          <ac:chgData name="Wenwen Zhang" userId="9dd81366-5d6f-445a-b031-6ea562624431" providerId="ADAL" clId="{3909E7CC-5EA5-469C-9AFF-9A201E30CD9D}" dt="2022-12-05T21:39:51.571" v="6"/>
          <ac:spMkLst>
            <pc:docMk/>
            <pc:sldMk cId="853588367" sldId="2134804361"/>
            <ac:spMk id="31" creationId="{898AABC0-BF25-202B-F55F-97609925ECCF}"/>
          </ac:spMkLst>
        </pc:spChg>
        <pc:spChg chg="del">
          <ac:chgData name="Wenwen Zhang" userId="9dd81366-5d6f-445a-b031-6ea562624431" providerId="ADAL" clId="{3909E7CC-5EA5-469C-9AFF-9A201E30CD9D}" dt="2022-12-05T21:39:51.573" v="13"/>
          <ac:spMkLst>
            <pc:docMk/>
            <pc:sldMk cId="853588367" sldId="2134804361"/>
            <ac:spMk id="32" creationId="{FAE8DA4D-635A-C53B-7E7C-92720081EEF5}"/>
          </ac:spMkLst>
        </pc:spChg>
        <pc:spChg chg="del">
          <ac:chgData name="Wenwen Zhang" userId="9dd81366-5d6f-445a-b031-6ea562624431" providerId="ADAL" clId="{3909E7CC-5EA5-469C-9AFF-9A201E30CD9D}" dt="2022-12-05T21:39:51.573" v="11"/>
          <ac:spMkLst>
            <pc:docMk/>
            <pc:sldMk cId="853588367" sldId="2134804361"/>
            <ac:spMk id="33" creationId="{14B13B60-7C36-23CE-888B-2619DD01A202}"/>
          </ac:spMkLst>
        </pc:spChg>
        <pc:spChg chg="del">
          <ac:chgData name="Wenwen Zhang" userId="9dd81366-5d6f-445a-b031-6ea562624431" providerId="ADAL" clId="{3909E7CC-5EA5-469C-9AFF-9A201E30CD9D}" dt="2022-12-05T21:39:51.574" v="15"/>
          <ac:spMkLst>
            <pc:docMk/>
            <pc:sldMk cId="853588367" sldId="2134804361"/>
            <ac:spMk id="34" creationId="{AA1D8FA9-B92C-815E-87A4-039CCDA0CBF6}"/>
          </ac:spMkLst>
        </pc:spChg>
        <pc:spChg chg="add del mod replST">
          <ac:chgData name="Wenwen Zhang" userId="9dd81366-5d6f-445a-b031-6ea562624431" providerId="ADAL" clId="{3909E7CC-5EA5-469C-9AFF-9A201E30CD9D}" dt="2022-12-05T21:40:34.667" v="6219"/>
          <ac:spMkLst>
            <pc:docMk/>
            <pc:sldMk cId="853588367" sldId="2134804361"/>
            <ac:spMk id="35" creationId="{6576B4A7-DE3A-E7C9-BDB7-456B02639E95}"/>
          </ac:spMkLst>
        </pc:spChg>
        <pc:spChg chg="del mod ord">
          <ac:chgData name="Wenwen Zhang" userId="9dd81366-5d6f-445a-b031-6ea562624431" providerId="ADAL" clId="{3909E7CC-5EA5-469C-9AFF-9A201E30CD9D}" dt="2022-12-05T21:39:59.876" v="158"/>
          <ac:spMkLst>
            <pc:docMk/>
            <pc:sldMk cId="853588367" sldId="2134804361"/>
            <ac:spMk id="36" creationId="{60C74DE7-D7C8-F669-6A4A-7252E5B8210A}"/>
          </ac:spMkLst>
        </pc:spChg>
        <pc:spChg chg="add del mod replST">
          <ac:chgData name="Wenwen Zhang" userId="9dd81366-5d6f-445a-b031-6ea562624431" providerId="ADAL" clId="{3909E7CC-5EA5-469C-9AFF-9A201E30CD9D}" dt="2022-12-05T21:40:34.667" v="6219"/>
          <ac:spMkLst>
            <pc:docMk/>
            <pc:sldMk cId="853588367" sldId="2134804361"/>
            <ac:spMk id="37" creationId="{2747D7BB-DB61-878B-142D-FB6F2E27554D}"/>
          </ac:spMkLst>
        </pc:spChg>
        <pc:spChg chg="del mod ord">
          <ac:chgData name="Wenwen Zhang" userId="9dd81366-5d6f-445a-b031-6ea562624431" providerId="ADAL" clId="{3909E7CC-5EA5-469C-9AFF-9A201E30CD9D}" dt="2022-12-05T21:39:59.877" v="161"/>
          <ac:spMkLst>
            <pc:docMk/>
            <pc:sldMk cId="853588367" sldId="2134804361"/>
            <ac:spMk id="38" creationId="{04A0BAFB-2E91-0DB5-3387-C1140F96484B}"/>
          </ac:spMkLst>
        </pc:spChg>
        <pc:spChg chg="del mod">
          <ac:chgData name="Wenwen Zhang" userId="9dd81366-5d6f-445a-b031-6ea562624431" providerId="ADAL" clId="{3909E7CC-5EA5-469C-9AFF-9A201E30CD9D}" dt="2022-12-05T21:39:59.876" v="159"/>
          <ac:spMkLst>
            <pc:docMk/>
            <pc:sldMk cId="853588367" sldId="2134804361"/>
            <ac:spMk id="39" creationId="{BFC5A6D8-E32C-D751-0032-518AAC549602}"/>
          </ac:spMkLst>
        </pc:spChg>
        <pc:spChg chg="del mod">
          <ac:chgData name="Wenwen Zhang" userId="9dd81366-5d6f-445a-b031-6ea562624431" providerId="ADAL" clId="{3909E7CC-5EA5-469C-9AFF-9A201E30CD9D}" dt="2022-12-05T21:39:59.877" v="162"/>
          <ac:spMkLst>
            <pc:docMk/>
            <pc:sldMk cId="853588367" sldId="2134804361"/>
            <ac:spMk id="40" creationId="{6801922F-4EAB-75E2-75CB-8F3684177F32}"/>
          </ac:spMkLst>
        </pc:spChg>
        <pc:spChg chg="add del mod replST">
          <ac:chgData name="Wenwen Zhang" userId="9dd81366-5d6f-445a-b031-6ea562624431" providerId="ADAL" clId="{3909E7CC-5EA5-469C-9AFF-9A201E30CD9D}" dt="2022-12-05T21:40:34.667" v="6219"/>
          <ac:spMkLst>
            <pc:docMk/>
            <pc:sldMk cId="853588367" sldId="2134804361"/>
            <ac:spMk id="41" creationId="{F750B215-96CB-DB9B-3E17-62D6CAADD90A}"/>
          </ac:spMkLst>
        </pc:spChg>
        <pc:spChg chg="add del mod replST">
          <ac:chgData name="Wenwen Zhang" userId="9dd81366-5d6f-445a-b031-6ea562624431" providerId="ADAL" clId="{3909E7CC-5EA5-469C-9AFF-9A201E30CD9D}" dt="2022-12-05T21:40:34.667" v="6219"/>
          <ac:spMkLst>
            <pc:docMk/>
            <pc:sldMk cId="853588367" sldId="2134804361"/>
            <ac:spMk id="42" creationId="{EB776AEB-4633-BF4C-E4B1-15FE2C4B8169}"/>
          </ac:spMkLst>
        </pc:spChg>
        <pc:spChg chg="mod ord">
          <ac:chgData name="Wenwen Zhang" userId="9dd81366-5d6f-445a-b031-6ea562624431" providerId="ADAL" clId="{3909E7CC-5EA5-469C-9AFF-9A201E30CD9D}" dt="2022-12-06T22:06:30.271" v="65250"/>
          <ac:spMkLst>
            <pc:docMk/>
            <pc:sldMk cId="853588367" sldId="2134804361"/>
            <ac:spMk id="43" creationId="{C58C7321-3BF7-61DC-5B1A-AD075E56AE05}"/>
          </ac:spMkLst>
        </pc:spChg>
        <pc:spChg chg="add del mod replST">
          <ac:chgData name="Wenwen Zhang" userId="9dd81366-5d6f-445a-b031-6ea562624431" providerId="ADAL" clId="{3909E7CC-5EA5-469C-9AFF-9A201E30CD9D}" dt="2022-12-05T21:40:34.667" v="6219"/>
          <ac:spMkLst>
            <pc:docMk/>
            <pc:sldMk cId="853588367" sldId="2134804361"/>
            <ac:spMk id="44" creationId="{6832A31D-7A4C-A753-982D-E955B553FF33}"/>
          </ac:spMkLst>
        </pc:spChg>
        <pc:spChg chg="del mod">
          <ac:chgData name="Wenwen Zhang" userId="9dd81366-5d6f-445a-b031-6ea562624431" providerId="ADAL" clId="{3909E7CC-5EA5-469C-9AFF-9A201E30CD9D}" dt="2022-12-05T21:39:54.732" v="116"/>
          <ac:spMkLst>
            <pc:docMk/>
            <pc:sldMk cId="853588367" sldId="2134804361"/>
            <ac:spMk id="45" creationId="{FDA37D37-D76E-8C85-BB3A-3FB73D989191}"/>
          </ac:spMkLst>
        </pc:spChg>
        <pc:spChg chg="del mod">
          <ac:chgData name="Wenwen Zhang" userId="9dd81366-5d6f-445a-b031-6ea562624431" providerId="ADAL" clId="{3909E7CC-5EA5-469C-9AFF-9A201E30CD9D}" dt="2022-12-05T21:39:54.732" v="115"/>
          <ac:spMkLst>
            <pc:docMk/>
            <pc:sldMk cId="853588367" sldId="2134804361"/>
            <ac:spMk id="46" creationId="{0E3BBB49-09AC-6936-C133-BF402756EEF9}"/>
          </ac:spMkLst>
        </pc:spChg>
        <pc:spChg chg="del">
          <ac:chgData name="Wenwen Zhang" userId="9dd81366-5d6f-445a-b031-6ea562624431" providerId="ADAL" clId="{3909E7CC-5EA5-469C-9AFF-9A201E30CD9D}" dt="2022-12-05T21:39:51.575" v="17"/>
          <ac:spMkLst>
            <pc:docMk/>
            <pc:sldMk cId="853588367" sldId="2134804361"/>
            <ac:spMk id="47" creationId="{F2CEB1AF-1C81-1586-90F4-6576A6E97F24}"/>
          </ac:spMkLst>
        </pc:spChg>
        <pc:spChg chg="add del mod replST">
          <ac:chgData name="Wenwen Zhang" userId="9dd81366-5d6f-445a-b031-6ea562624431" providerId="ADAL" clId="{3909E7CC-5EA5-469C-9AFF-9A201E30CD9D}" dt="2022-12-05T21:40:34.667" v="6219"/>
          <ac:spMkLst>
            <pc:docMk/>
            <pc:sldMk cId="853588367" sldId="2134804361"/>
            <ac:spMk id="48" creationId="{1F5DC85D-2F23-C503-F050-2F56DE88E55F}"/>
          </ac:spMkLst>
        </pc:spChg>
        <pc:spChg chg="add del mod ord replST">
          <ac:chgData name="Wenwen Zhang" userId="9dd81366-5d6f-445a-b031-6ea562624431" providerId="ADAL" clId="{3909E7CC-5EA5-469C-9AFF-9A201E30CD9D}" dt="2022-12-05T21:40:34.667" v="6219"/>
          <ac:spMkLst>
            <pc:docMk/>
            <pc:sldMk cId="853588367" sldId="2134804361"/>
            <ac:spMk id="49" creationId="{B19232DF-616C-C6E4-50D4-F413FAFE15DB}"/>
          </ac:spMkLst>
        </pc:spChg>
        <pc:spChg chg="add del mod ord replST">
          <ac:chgData name="Wenwen Zhang" userId="9dd81366-5d6f-445a-b031-6ea562624431" providerId="ADAL" clId="{3909E7CC-5EA5-469C-9AFF-9A201E30CD9D}" dt="2022-12-05T21:40:34.667" v="6219"/>
          <ac:spMkLst>
            <pc:docMk/>
            <pc:sldMk cId="853588367" sldId="2134804361"/>
            <ac:spMk id="51" creationId="{29A5B0E7-9828-65DE-0BB4-52D862BC8073}"/>
          </ac:spMkLst>
        </pc:spChg>
        <pc:spChg chg="add del mod replST">
          <ac:chgData name="Wenwen Zhang" userId="9dd81366-5d6f-445a-b031-6ea562624431" providerId="ADAL" clId="{3909E7CC-5EA5-469C-9AFF-9A201E30CD9D}" dt="2022-12-05T21:40:34.667" v="6219"/>
          <ac:spMkLst>
            <pc:docMk/>
            <pc:sldMk cId="853588367" sldId="2134804361"/>
            <ac:spMk id="52" creationId="{7620E201-EEDF-6313-C74A-09581F02D345}"/>
          </ac:spMkLst>
        </pc:spChg>
        <pc:spChg chg="add del mod replST">
          <ac:chgData name="Wenwen Zhang" userId="9dd81366-5d6f-445a-b031-6ea562624431" providerId="ADAL" clId="{3909E7CC-5EA5-469C-9AFF-9A201E30CD9D}" dt="2022-12-05T21:40:34.667" v="6219"/>
          <ac:spMkLst>
            <pc:docMk/>
            <pc:sldMk cId="853588367" sldId="2134804361"/>
            <ac:spMk id="53" creationId="{17F6803B-2AE2-9A3C-2172-3DED725B6EBC}"/>
          </ac:spMkLst>
        </pc:spChg>
        <pc:spChg chg="add del mod replST">
          <ac:chgData name="Wenwen Zhang" userId="9dd81366-5d6f-445a-b031-6ea562624431" providerId="ADAL" clId="{3909E7CC-5EA5-469C-9AFF-9A201E30CD9D}" dt="2022-12-05T21:40:34.667" v="6219"/>
          <ac:spMkLst>
            <pc:docMk/>
            <pc:sldMk cId="853588367" sldId="2134804361"/>
            <ac:spMk id="55" creationId="{9154288E-250F-29C0-52BC-B7582DDDB33C}"/>
          </ac:spMkLst>
        </pc:spChg>
        <pc:spChg chg="add del mod replST">
          <ac:chgData name="Wenwen Zhang" userId="9dd81366-5d6f-445a-b031-6ea562624431" providerId="ADAL" clId="{3909E7CC-5EA5-469C-9AFF-9A201E30CD9D}" dt="2022-12-05T21:40:34.667" v="6219"/>
          <ac:spMkLst>
            <pc:docMk/>
            <pc:sldMk cId="853588367" sldId="2134804361"/>
            <ac:spMk id="56" creationId="{860CE86D-54BA-CB34-64BD-E95CF8968086}"/>
          </ac:spMkLst>
        </pc:spChg>
        <pc:spChg chg="add del mod replST">
          <ac:chgData name="Wenwen Zhang" userId="9dd81366-5d6f-445a-b031-6ea562624431" providerId="ADAL" clId="{3909E7CC-5EA5-469C-9AFF-9A201E30CD9D}" dt="2022-12-05T21:40:34.667" v="6219"/>
          <ac:spMkLst>
            <pc:docMk/>
            <pc:sldMk cId="853588367" sldId="2134804361"/>
            <ac:spMk id="57" creationId="{3C9D55B2-BEFA-F7CF-ED4C-3F64A690ECDA}"/>
          </ac:spMkLst>
        </pc:spChg>
        <pc:spChg chg="add del mod replST">
          <ac:chgData name="Wenwen Zhang" userId="9dd81366-5d6f-445a-b031-6ea562624431" providerId="ADAL" clId="{3909E7CC-5EA5-469C-9AFF-9A201E30CD9D}" dt="2022-12-05T21:40:34.667" v="6219"/>
          <ac:spMkLst>
            <pc:docMk/>
            <pc:sldMk cId="853588367" sldId="2134804361"/>
            <ac:spMk id="58" creationId="{5B47EB98-34EA-681B-5D6A-82AB9584ADAD}"/>
          </ac:spMkLst>
        </pc:spChg>
        <pc:spChg chg="add del mod replST">
          <ac:chgData name="Wenwen Zhang" userId="9dd81366-5d6f-445a-b031-6ea562624431" providerId="ADAL" clId="{3909E7CC-5EA5-469C-9AFF-9A201E30CD9D}" dt="2022-12-05T21:40:34.667" v="6219"/>
          <ac:spMkLst>
            <pc:docMk/>
            <pc:sldMk cId="853588367" sldId="2134804361"/>
            <ac:spMk id="59" creationId="{DE7A94A8-34A4-6F30-AA9D-4C529E861121}"/>
          </ac:spMkLst>
        </pc:spChg>
        <pc:spChg chg="add del mod replST">
          <ac:chgData name="Wenwen Zhang" userId="9dd81366-5d6f-445a-b031-6ea562624431" providerId="ADAL" clId="{3909E7CC-5EA5-469C-9AFF-9A201E30CD9D}" dt="2022-12-05T21:40:34.667" v="6219"/>
          <ac:spMkLst>
            <pc:docMk/>
            <pc:sldMk cId="853588367" sldId="2134804361"/>
            <ac:spMk id="60" creationId="{2ADAA0B4-0CDF-FF2F-DC5D-1432B5E6D600}"/>
          </ac:spMkLst>
        </pc:spChg>
        <pc:spChg chg="add del mod replST">
          <ac:chgData name="Wenwen Zhang" userId="9dd81366-5d6f-445a-b031-6ea562624431" providerId="ADAL" clId="{3909E7CC-5EA5-469C-9AFF-9A201E30CD9D}" dt="2022-12-05T21:40:34.667" v="6219"/>
          <ac:spMkLst>
            <pc:docMk/>
            <pc:sldMk cId="853588367" sldId="2134804361"/>
            <ac:spMk id="61" creationId="{2D2FF03E-74DB-9D32-825C-F976003B627F}"/>
          </ac:spMkLst>
        </pc:spChg>
        <pc:spChg chg="add del mod replST">
          <ac:chgData name="Wenwen Zhang" userId="9dd81366-5d6f-445a-b031-6ea562624431" providerId="ADAL" clId="{3909E7CC-5EA5-469C-9AFF-9A201E30CD9D}" dt="2022-12-05T21:40:34.667" v="6219"/>
          <ac:spMkLst>
            <pc:docMk/>
            <pc:sldMk cId="853588367" sldId="2134804361"/>
            <ac:spMk id="62" creationId="{1C16A6BB-A8CC-69E5-477C-17E4FF9C652F}"/>
          </ac:spMkLst>
        </pc:spChg>
        <pc:spChg chg="add del mod replST">
          <ac:chgData name="Wenwen Zhang" userId="9dd81366-5d6f-445a-b031-6ea562624431" providerId="ADAL" clId="{3909E7CC-5EA5-469C-9AFF-9A201E30CD9D}" dt="2022-12-05T21:40:34.667" v="6219"/>
          <ac:spMkLst>
            <pc:docMk/>
            <pc:sldMk cId="853588367" sldId="2134804361"/>
            <ac:spMk id="63" creationId="{8F5E2B52-EEEC-0A16-D2D4-23932297042C}"/>
          </ac:spMkLst>
        </pc:spChg>
        <pc:spChg chg="add del mod replST">
          <ac:chgData name="Wenwen Zhang" userId="9dd81366-5d6f-445a-b031-6ea562624431" providerId="ADAL" clId="{3909E7CC-5EA5-469C-9AFF-9A201E30CD9D}" dt="2022-12-05T21:40:34.667" v="6219"/>
          <ac:spMkLst>
            <pc:docMk/>
            <pc:sldMk cId="853588367" sldId="2134804361"/>
            <ac:spMk id="64" creationId="{98319769-80C6-16F0-5A7D-A1DD733D6315}"/>
          </ac:spMkLst>
        </pc:spChg>
        <pc:spChg chg="add del mod replST">
          <ac:chgData name="Wenwen Zhang" userId="9dd81366-5d6f-445a-b031-6ea562624431" providerId="ADAL" clId="{3909E7CC-5EA5-469C-9AFF-9A201E30CD9D}" dt="2022-12-05T21:40:34.667" v="6219"/>
          <ac:spMkLst>
            <pc:docMk/>
            <pc:sldMk cId="853588367" sldId="2134804361"/>
            <ac:spMk id="65" creationId="{88732141-ED62-646D-8D2F-A8A432C9ED49}"/>
          </ac:spMkLst>
        </pc:spChg>
        <pc:spChg chg="add del mod replST">
          <ac:chgData name="Wenwen Zhang" userId="9dd81366-5d6f-445a-b031-6ea562624431" providerId="ADAL" clId="{3909E7CC-5EA5-469C-9AFF-9A201E30CD9D}" dt="2022-12-05T21:40:34.667" v="6219"/>
          <ac:spMkLst>
            <pc:docMk/>
            <pc:sldMk cId="853588367" sldId="2134804361"/>
            <ac:spMk id="66" creationId="{996B57E5-0D54-C736-0E01-553EBE6D4607}"/>
          </ac:spMkLst>
        </pc:spChg>
        <pc:spChg chg="add del mod replST">
          <ac:chgData name="Wenwen Zhang" userId="9dd81366-5d6f-445a-b031-6ea562624431" providerId="ADAL" clId="{3909E7CC-5EA5-469C-9AFF-9A201E30CD9D}" dt="2022-12-05T21:40:34.667" v="6219"/>
          <ac:spMkLst>
            <pc:docMk/>
            <pc:sldMk cId="853588367" sldId="2134804361"/>
            <ac:spMk id="67" creationId="{C53A03C4-007F-958E-D656-61F944B28BB2}"/>
          </ac:spMkLst>
        </pc:spChg>
        <pc:spChg chg="add del mod ord replST">
          <ac:chgData name="Wenwen Zhang" userId="9dd81366-5d6f-445a-b031-6ea562624431" providerId="ADAL" clId="{3909E7CC-5EA5-469C-9AFF-9A201E30CD9D}" dt="2022-12-05T21:40:34.667" v="6219"/>
          <ac:spMkLst>
            <pc:docMk/>
            <pc:sldMk cId="853588367" sldId="2134804361"/>
            <ac:spMk id="68" creationId="{EA8C52E3-4208-5326-C612-77E6D3EFF639}"/>
          </ac:spMkLst>
        </pc:spChg>
        <pc:spChg chg="add del mod replST">
          <ac:chgData name="Wenwen Zhang" userId="9dd81366-5d6f-445a-b031-6ea562624431" providerId="ADAL" clId="{3909E7CC-5EA5-469C-9AFF-9A201E30CD9D}" dt="2022-12-05T21:40:34.667" v="6219"/>
          <ac:spMkLst>
            <pc:docMk/>
            <pc:sldMk cId="853588367" sldId="2134804361"/>
            <ac:spMk id="70" creationId="{A0B7E6D2-9167-9FCD-6DD1-B98715DFDAF0}"/>
          </ac:spMkLst>
        </pc:spChg>
        <pc:spChg chg="add del mod replST">
          <ac:chgData name="Wenwen Zhang" userId="9dd81366-5d6f-445a-b031-6ea562624431" providerId="ADAL" clId="{3909E7CC-5EA5-469C-9AFF-9A201E30CD9D}" dt="2022-12-05T21:40:34.667" v="6219"/>
          <ac:spMkLst>
            <pc:docMk/>
            <pc:sldMk cId="853588367" sldId="2134804361"/>
            <ac:spMk id="71" creationId="{A2E97C5F-96A0-CA14-311A-15B2812A74D2}"/>
          </ac:spMkLst>
        </pc:spChg>
        <pc:spChg chg="add del mod replST">
          <ac:chgData name="Wenwen Zhang" userId="9dd81366-5d6f-445a-b031-6ea562624431" providerId="ADAL" clId="{3909E7CC-5EA5-469C-9AFF-9A201E30CD9D}" dt="2022-12-05T21:40:34.667" v="6219"/>
          <ac:spMkLst>
            <pc:docMk/>
            <pc:sldMk cId="853588367" sldId="2134804361"/>
            <ac:spMk id="72" creationId="{47E49F81-E7EC-648B-ECF6-EB60A15E8533}"/>
          </ac:spMkLst>
        </pc:spChg>
        <pc:spChg chg="add del mod replST">
          <ac:chgData name="Wenwen Zhang" userId="9dd81366-5d6f-445a-b031-6ea562624431" providerId="ADAL" clId="{3909E7CC-5EA5-469C-9AFF-9A201E30CD9D}" dt="2022-12-05T21:40:34.667" v="6219"/>
          <ac:spMkLst>
            <pc:docMk/>
            <pc:sldMk cId="853588367" sldId="2134804361"/>
            <ac:spMk id="73" creationId="{73DC0C74-CBC1-6A36-B94A-57A8F761D5E3}"/>
          </ac:spMkLst>
        </pc:spChg>
        <pc:spChg chg="add del mod replST">
          <ac:chgData name="Wenwen Zhang" userId="9dd81366-5d6f-445a-b031-6ea562624431" providerId="ADAL" clId="{3909E7CC-5EA5-469C-9AFF-9A201E30CD9D}" dt="2022-12-05T21:40:34.667" v="6219"/>
          <ac:spMkLst>
            <pc:docMk/>
            <pc:sldMk cId="853588367" sldId="2134804361"/>
            <ac:spMk id="74" creationId="{378C2900-33B1-A945-033C-376DD7266297}"/>
          </ac:spMkLst>
        </pc:spChg>
        <pc:spChg chg="add del mod replST">
          <ac:chgData name="Wenwen Zhang" userId="9dd81366-5d6f-445a-b031-6ea562624431" providerId="ADAL" clId="{3909E7CC-5EA5-469C-9AFF-9A201E30CD9D}" dt="2022-12-05T21:40:34.667" v="6219"/>
          <ac:spMkLst>
            <pc:docMk/>
            <pc:sldMk cId="853588367" sldId="2134804361"/>
            <ac:spMk id="75" creationId="{9D7535FD-14DB-1B1D-3D2B-4FD9CD6A5C64}"/>
          </ac:spMkLst>
        </pc:spChg>
        <pc:spChg chg="add del mod replST">
          <ac:chgData name="Wenwen Zhang" userId="9dd81366-5d6f-445a-b031-6ea562624431" providerId="ADAL" clId="{3909E7CC-5EA5-469C-9AFF-9A201E30CD9D}" dt="2022-12-05T21:40:34.667" v="6219"/>
          <ac:spMkLst>
            <pc:docMk/>
            <pc:sldMk cId="853588367" sldId="2134804361"/>
            <ac:spMk id="76" creationId="{6CB9FE57-4FAF-6365-AE65-FF9DDED5F95F}"/>
          </ac:spMkLst>
        </pc:spChg>
        <pc:spChg chg="add del mod replST">
          <ac:chgData name="Wenwen Zhang" userId="9dd81366-5d6f-445a-b031-6ea562624431" providerId="ADAL" clId="{3909E7CC-5EA5-469C-9AFF-9A201E30CD9D}" dt="2022-12-05T21:40:34.667" v="6219"/>
          <ac:spMkLst>
            <pc:docMk/>
            <pc:sldMk cId="853588367" sldId="2134804361"/>
            <ac:spMk id="77" creationId="{419CC66D-E542-5929-504F-9280E2A0AB50}"/>
          </ac:spMkLst>
        </pc:spChg>
        <pc:spChg chg="add del mod replST">
          <ac:chgData name="Wenwen Zhang" userId="9dd81366-5d6f-445a-b031-6ea562624431" providerId="ADAL" clId="{3909E7CC-5EA5-469C-9AFF-9A201E30CD9D}" dt="2022-12-05T21:40:34.667" v="6219"/>
          <ac:spMkLst>
            <pc:docMk/>
            <pc:sldMk cId="853588367" sldId="2134804361"/>
            <ac:spMk id="78" creationId="{804B3DA1-D581-EDDA-B2D9-796468380BEE}"/>
          </ac:spMkLst>
        </pc:spChg>
        <pc:spChg chg="add del mod replST">
          <ac:chgData name="Wenwen Zhang" userId="9dd81366-5d6f-445a-b031-6ea562624431" providerId="ADAL" clId="{3909E7CC-5EA5-469C-9AFF-9A201E30CD9D}" dt="2022-12-05T21:40:34.667" v="6219"/>
          <ac:spMkLst>
            <pc:docMk/>
            <pc:sldMk cId="853588367" sldId="2134804361"/>
            <ac:spMk id="79" creationId="{93E4DF09-0F3E-4A9E-D44C-E4C466E1BCE5}"/>
          </ac:spMkLst>
        </pc:spChg>
        <pc:spChg chg="add del mod replST">
          <ac:chgData name="Wenwen Zhang" userId="9dd81366-5d6f-445a-b031-6ea562624431" providerId="ADAL" clId="{3909E7CC-5EA5-469C-9AFF-9A201E30CD9D}" dt="2022-12-05T21:40:34.667" v="6219"/>
          <ac:spMkLst>
            <pc:docMk/>
            <pc:sldMk cId="853588367" sldId="2134804361"/>
            <ac:spMk id="80" creationId="{03C1368A-553B-6546-7BD3-9E9EBB1750B5}"/>
          </ac:spMkLst>
        </pc:spChg>
        <pc:spChg chg="add del mod replST">
          <ac:chgData name="Wenwen Zhang" userId="9dd81366-5d6f-445a-b031-6ea562624431" providerId="ADAL" clId="{3909E7CC-5EA5-469C-9AFF-9A201E30CD9D}" dt="2022-12-05T21:40:34.667" v="6219"/>
          <ac:spMkLst>
            <pc:docMk/>
            <pc:sldMk cId="853588367" sldId="2134804361"/>
            <ac:spMk id="81" creationId="{0D942EA5-14AD-043A-2F25-40D0A610D983}"/>
          </ac:spMkLst>
        </pc:spChg>
        <pc:spChg chg="add del mod replST">
          <ac:chgData name="Wenwen Zhang" userId="9dd81366-5d6f-445a-b031-6ea562624431" providerId="ADAL" clId="{3909E7CC-5EA5-469C-9AFF-9A201E30CD9D}" dt="2022-12-05T21:40:34.667" v="6219"/>
          <ac:spMkLst>
            <pc:docMk/>
            <pc:sldMk cId="853588367" sldId="2134804361"/>
            <ac:spMk id="82" creationId="{1D4EFFD9-9245-DFF0-FC98-C0FC523DBA81}"/>
          </ac:spMkLst>
        </pc:spChg>
        <pc:spChg chg="add del mod ord replST">
          <ac:chgData name="Wenwen Zhang" userId="9dd81366-5d6f-445a-b031-6ea562624431" providerId="ADAL" clId="{3909E7CC-5EA5-469C-9AFF-9A201E30CD9D}" dt="2022-12-05T21:40:34.667" v="6219"/>
          <ac:spMkLst>
            <pc:docMk/>
            <pc:sldMk cId="853588367" sldId="2134804361"/>
            <ac:spMk id="84" creationId="{84C561F2-586D-60D9-1B71-4D93AF01C515}"/>
          </ac:spMkLst>
        </pc:spChg>
        <pc:spChg chg="add del mod replST">
          <ac:chgData name="Wenwen Zhang" userId="9dd81366-5d6f-445a-b031-6ea562624431" providerId="ADAL" clId="{3909E7CC-5EA5-469C-9AFF-9A201E30CD9D}" dt="2022-12-05T21:40:34.667" v="6219"/>
          <ac:spMkLst>
            <pc:docMk/>
            <pc:sldMk cId="853588367" sldId="2134804361"/>
            <ac:spMk id="85" creationId="{6DC18EFD-5692-0B01-823A-1A652B23AA53}"/>
          </ac:spMkLst>
        </pc:spChg>
        <pc:spChg chg="add del mod replST">
          <ac:chgData name="Wenwen Zhang" userId="9dd81366-5d6f-445a-b031-6ea562624431" providerId="ADAL" clId="{3909E7CC-5EA5-469C-9AFF-9A201E30CD9D}" dt="2022-12-05T21:40:34.667" v="6219"/>
          <ac:spMkLst>
            <pc:docMk/>
            <pc:sldMk cId="853588367" sldId="2134804361"/>
            <ac:spMk id="86" creationId="{2BD2A519-56AD-D867-B0B5-1F53374EE9A3}"/>
          </ac:spMkLst>
        </pc:spChg>
        <pc:spChg chg="add del mod replST">
          <ac:chgData name="Wenwen Zhang" userId="9dd81366-5d6f-445a-b031-6ea562624431" providerId="ADAL" clId="{3909E7CC-5EA5-469C-9AFF-9A201E30CD9D}" dt="2022-12-05T21:40:34.667" v="6219"/>
          <ac:spMkLst>
            <pc:docMk/>
            <pc:sldMk cId="853588367" sldId="2134804361"/>
            <ac:spMk id="87" creationId="{01823342-0165-4AC8-7D37-644E2CE71003}"/>
          </ac:spMkLst>
        </pc:spChg>
        <pc:spChg chg="add del mod replST">
          <ac:chgData name="Wenwen Zhang" userId="9dd81366-5d6f-445a-b031-6ea562624431" providerId="ADAL" clId="{3909E7CC-5EA5-469C-9AFF-9A201E30CD9D}" dt="2022-12-05T21:40:34.667" v="6219"/>
          <ac:spMkLst>
            <pc:docMk/>
            <pc:sldMk cId="853588367" sldId="2134804361"/>
            <ac:spMk id="88" creationId="{C6725197-5B98-B1AC-A48A-C2C0629A6F66}"/>
          </ac:spMkLst>
        </pc:spChg>
        <pc:spChg chg="add del mod replST">
          <ac:chgData name="Wenwen Zhang" userId="9dd81366-5d6f-445a-b031-6ea562624431" providerId="ADAL" clId="{3909E7CC-5EA5-469C-9AFF-9A201E30CD9D}" dt="2022-12-05T21:40:34.667" v="6219"/>
          <ac:spMkLst>
            <pc:docMk/>
            <pc:sldMk cId="853588367" sldId="2134804361"/>
            <ac:spMk id="89" creationId="{29199BDF-1256-601C-96D0-B6FD70693AE5}"/>
          </ac:spMkLst>
        </pc:spChg>
        <pc:spChg chg="add del mod replST">
          <ac:chgData name="Wenwen Zhang" userId="9dd81366-5d6f-445a-b031-6ea562624431" providerId="ADAL" clId="{3909E7CC-5EA5-469C-9AFF-9A201E30CD9D}" dt="2022-12-05T21:40:34.667" v="6219"/>
          <ac:spMkLst>
            <pc:docMk/>
            <pc:sldMk cId="853588367" sldId="2134804361"/>
            <ac:spMk id="90" creationId="{3AF1CA19-E7C0-B062-7037-5717BD1E863D}"/>
          </ac:spMkLst>
        </pc:spChg>
        <pc:spChg chg="add del mod replST">
          <ac:chgData name="Wenwen Zhang" userId="9dd81366-5d6f-445a-b031-6ea562624431" providerId="ADAL" clId="{3909E7CC-5EA5-469C-9AFF-9A201E30CD9D}" dt="2022-12-05T21:40:34.667" v="6219"/>
          <ac:spMkLst>
            <pc:docMk/>
            <pc:sldMk cId="853588367" sldId="2134804361"/>
            <ac:spMk id="91" creationId="{1493BBF8-1EB0-2B35-A2A0-CD630BF95B50}"/>
          </ac:spMkLst>
        </pc:spChg>
        <pc:spChg chg="add del mod replST">
          <ac:chgData name="Wenwen Zhang" userId="9dd81366-5d6f-445a-b031-6ea562624431" providerId="ADAL" clId="{3909E7CC-5EA5-469C-9AFF-9A201E30CD9D}" dt="2022-12-05T21:40:34.667" v="6219"/>
          <ac:spMkLst>
            <pc:docMk/>
            <pc:sldMk cId="853588367" sldId="2134804361"/>
            <ac:spMk id="92" creationId="{6615B36A-B665-E105-F31E-94CA427FBDA3}"/>
          </ac:spMkLst>
        </pc:spChg>
        <pc:spChg chg="add del mod replST">
          <ac:chgData name="Wenwen Zhang" userId="9dd81366-5d6f-445a-b031-6ea562624431" providerId="ADAL" clId="{3909E7CC-5EA5-469C-9AFF-9A201E30CD9D}" dt="2022-12-05T21:40:34.667" v="6219"/>
          <ac:spMkLst>
            <pc:docMk/>
            <pc:sldMk cId="853588367" sldId="2134804361"/>
            <ac:spMk id="93" creationId="{53E73357-B3DD-6FB2-9797-F3CB94D0A6A7}"/>
          </ac:spMkLst>
        </pc:spChg>
        <pc:spChg chg="add del mod replST">
          <ac:chgData name="Wenwen Zhang" userId="9dd81366-5d6f-445a-b031-6ea562624431" providerId="ADAL" clId="{3909E7CC-5EA5-469C-9AFF-9A201E30CD9D}" dt="2022-12-05T21:40:34.667" v="6219"/>
          <ac:spMkLst>
            <pc:docMk/>
            <pc:sldMk cId="853588367" sldId="2134804361"/>
            <ac:spMk id="94" creationId="{ACDF118E-5ADC-6AC9-9EA3-A402CFAED306}"/>
          </ac:spMkLst>
        </pc:spChg>
        <pc:spChg chg="add del mod replST">
          <ac:chgData name="Wenwen Zhang" userId="9dd81366-5d6f-445a-b031-6ea562624431" providerId="ADAL" clId="{3909E7CC-5EA5-469C-9AFF-9A201E30CD9D}" dt="2022-12-05T21:40:34.667" v="6219"/>
          <ac:spMkLst>
            <pc:docMk/>
            <pc:sldMk cId="853588367" sldId="2134804361"/>
            <ac:spMk id="95" creationId="{BA46B2F9-2A14-75A0-4D18-9BFEBAA1B995}"/>
          </ac:spMkLst>
        </pc:spChg>
        <pc:spChg chg="add del mod replST">
          <ac:chgData name="Wenwen Zhang" userId="9dd81366-5d6f-445a-b031-6ea562624431" providerId="ADAL" clId="{3909E7CC-5EA5-469C-9AFF-9A201E30CD9D}" dt="2022-12-05T21:40:34.667" v="6219"/>
          <ac:spMkLst>
            <pc:docMk/>
            <pc:sldMk cId="853588367" sldId="2134804361"/>
            <ac:spMk id="96" creationId="{7726EF51-CBC6-3E1B-51B5-2A1FE84D6341}"/>
          </ac:spMkLst>
        </pc:spChg>
        <pc:spChg chg="add del mod replST">
          <ac:chgData name="Wenwen Zhang" userId="9dd81366-5d6f-445a-b031-6ea562624431" providerId="ADAL" clId="{3909E7CC-5EA5-469C-9AFF-9A201E30CD9D}" dt="2022-12-05T21:40:34.667" v="6219"/>
          <ac:spMkLst>
            <pc:docMk/>
            <pc:sldMk cId="853588367" sldId="2134804361"/>
            <ac:spMk id="97" creationId="{138C9402-A2F9-CE6E-8184-799C9C0FDD29}"/>
          </ac:spMkLst>
        </pc:spChg>
        <pc:spChg chg="add del mod ord replST">
          <ac:chgData name="Wenwen Zhang" userId="9dd81366-5d6f-445a-b031-6ea562624431" providerId="ADAL" clId="{3909E7CC-5EA5-469C-9AFF-9A201E30CD9D}" dt="2022-12-05T21:40:34.667" v="6219"/>
          <ac:spMkLst>
            <pc:docMk/>
            <pc:sldMk cId="853588367" sldId="2134804361"/>
            <ac:spMk id="98" creationId="{99496468-547A-E0F8-706B-F4CDED1C3C38}"/>
          </ac:spMkLst>
        </pc:spChg>
        <pc:spChg chg="add del mod modVis">
          <ac:chgData name="Wenwen Zhang" userId="9dd81366-5d6f-445a-b031-6ea562624431" providerId="ADAL" clId="{3909E7CC-5EA5-469C-9AFF-9A201E30CD9D}" dt="2022-12-05T21:40:34.667" v="6219"/>
          <ac:spMkLst>
            <pc:docMk/>
            <pc:sldMk cId="853588367" sldId="2134804361"/>
            <ac:spMk id="99" creationId="{3C2EBF60-1496-5B09-642A-D7EEC23F982F}"/>
          </ac:spMkLst>
        </pc:spChg>
        <pc:spChg chg="add mod ord">
          <ac:chgData name="Wenwen Zhang" userId="9dd81366-5d6f-445a-b031-6ea562624431" providerId="ADAL" clId="{3909E7CC-5EA5-469C-9AFF-9A201E30CD9D}" dt="2022-12-06T22:06:30.271" v="65252"/>
          <ac:spMkLst>
            <pc:docMk/>
            <pc:sldMk cId="853588367" sldId="2134804361"/>
            <ac:spMk id="104" creationId="{FDBD28FE-864B-3639-481F-9B88362F82CC}"/>
          </ac:spMkLst>
        </pc:spChg>
        <pc:spChg chg="add mod ord">
          <ac:chgData name="Wenwen Zhang" userId="9dd81366-5d6f-445a-b031-6ea562624431" providerId="ADAL" clId="{3909E7CC-5EA5-469C-9AFF-9A201E30CD9D}" dt="2022-12-06T22:06:30.271" v="65254"/>
          <ac:spMkLst>
            <pc:docMk/>
            <pc:sldMk cId="853588367" sldId="2134804361"/>
            <ac:spMk id="105" creationId="{1363392A-1BB3-B133-547E-68E043C4DA98}"/>
          </ac:spMkLst>
        </pc:spChg>
        <pc:spChg chg="add mod ord">
          <ac:chgData name="Wenwen Zhang" userId="9dd81366-5d6f-445a-b031-6ea562624431" providerId="ADAL" clId="{3909E7CC-5EA5-469C-9AFF-9A201E30CD9D}" dt="2022-12-06T22:06:30.271" v="65256"/>
          <ac:spMkLst>
            <pc:docMk/>
            <pc:sldMk cId="853588367" sldId="2134804361"/>
            <ac:spMk id="106" creationId="{B6CECE3F-2DD3-9848-61CB-5D61B786F6D6}"/>
          </ac:spMkLst>
        </pc:spChg>
        <pc:spChg chg="add mod ord">
          <ac:chgData name="Wenwen Zhang" userId="9dd81366-5d6f-445a-b031-6ea562624431" providerId="ADAL" clId="{3909E7CC-5EA5-469C-9AFF-9A201E30CD9D}" dt="2022-12-06T22:06:30.272" v="65258"/>
          <ac:spMkLst>
            <pc:docMk/>
            <pc:sldMk cId="853588367" sldId="2134804361"/>
            <ac:spMk id="107" creationId="{92A4A1AE-F0BD-E696-BBF1-927ADB68572C}"/>
          </ac:spMkLst>
        </pc:spChg>
        <pc:spChg chg="add mod replST">
          <ac:chgData name="Wenwen Zhang" userId="9dd81366-5d6f-445a-b031-6ea562624431" providerId="ADAL" clId="{3909E7CC-5EA5-469C-9AFF-9A201E30CD9D}" dt="2022-12-06T22:06:30.272" v="65263"/>
          <ac:spMkLst>
            <pc:docMk/>
            <pc:sldMk cId="853588367" sldId="2134804361"/>
            <ac:spMk id="110" creationId="{EB466A29-BB15-299D-E58C-2DB1FF262484}"/>
          </ac:spMkLst>
        </pc:spChg>
        <pc:spChg chg="add mod replST">
          <ac:chgData name="Wenwen Zhang" userId="9dd81366-5d6f-445a-b031-6ea562624431" providerId="ADAL" clId="{3909E7CC-5EA5-469C-9AFF-9A201E30CD9D}" dt="2022-12-06T22:06:30.273" v="65267"/>
          <ac:spMkLst>
            <pc:docMk/>
            <pc:sldMk cId="853588367" sldId="2134804361"/>
            <ac:spMk id="111" creationId="{B3F2D249-23C1-84A9-2AD6-B2662B3E3BCF}"/>
          </ac:spMkLst>
        </pc:spChg>
        <pc:spChg chg="add mod replST">
          <ac:chgData name="Wenwen Zhang" userId="9dd81366-5d6f-445a-b031-6ea562624431" providerId="ADAL" clId="{3909E7CC-5EA5-469C-9AFF-9A201E30CD9D}" dt="2022-12-06T22:06:30.273" v="65268"/>
          <ac:spMkLst>
            <pc:docMk/>
            <pc:sldMk cId="853588367" sldId="2134804361"/>
            <ac:spMk id="112" creationId="{BA643405-2191-0382-388A-60D2AC577598}"/>
          </ac:spMkLst>
        </pc:spChg>
        <pc:spChg chg="add mod replST">
          <ac:chgData name="Wenwen Zhang" userId="9dd81366-5d6f-445a-b031-6ea562624431" providerId="ADAL" clId="{3909E7CC-5EA5-469C-9AFF-9A201E30CD9D}" dt="2022-12-06T22:06:30.273" v="65265"/>
          <ac:spMkLst>
            <pc:docMk/>
            <pc:sldMk cId="853588367" sldId="2134804361"/>
            <ac:spMk id="113" creationId="{6EE89640-6F33-A36D-0F7A-14FB999796CC}"/>
          </ac:spMkLst>
        </pc:spChg>
        <pc:spChg chg="add mod replST">
          <ac:chgData name="Wenwen Zhang" userId="9dd81366-5d6f-445a-b031-6ea562624431" providerId="ADAL" clId="{3909E7CC-5EA5-469C-9AFF-9A201E30CD9D}" dt="2022-12-06T22:06:30.273" v="65269"/>
          <ac:spMkLst>
            <pc:docMk/>
            <pc:sldMk cId="853588367" sldId="2134804361"/>
            <ac:spMk id="114" creationId="{7C1BBF76-B358-3AEA-7E4B-584C98EDF454}"/>
          </ac:spMkLst>
        </pc:spChg>
        <pc:spChg chg="add mod replST">
          <ac:chgData name="Wenwen Zhang" userId="9dd81366-5d6f-445a-b031-6ea562624431" providerId="ADAL" clId="{3909E7CC-5EA5-469C-9AFF-9A201E30CD9D}" dt="2022-12-06T22:06:30.272" v="65264"/>
          <ac:spMkLst>
            <pc:docMk/>
            <pc:sldMk cId="853588367" sldId="2134804361"/>
            <ac:spMk id="115" creationId="{E84BFAFE-9E38-2C24-32B7-19AFB4E31D8A}"/>
          </ac:spMkLst>
        </pc:spChg>
        <pc:spChg chg="add mod replST">
          <ac:chgData name="Wenwen Zhang" userId="9dd81366-5d6f-445a-b031-6ea562624431" providerId="ADAL" clId="{3909E7CC-5EA5-469C-9AFF-9A201E30CD9D}" dt="2022-12-06T22:06:30.273" v="65266"/>
          <ac:spMkLst>
            <pc:docMk/>
            <pc:sldMk cId="853588367" sldId="2134804361"/>
            <ac:spMk id="116" creationId="{2879393F-9951-4B42-0211-926F1CD614FD}"/>
          </ac:spMkLst>
        </pc:spChg>
        <pc:spChg chg="add mod replST">
          <ac:chgData name="Wenwen Zhang" userId="9dd81366-5d6f-445a-b031-6ea562624431" providerId="ADAL" clId="{3909E7CC-5EA5-469C-9AFF-9A201E30CD9D}" dt="2022-12-06T22:06:30.274" v="65270"/>
          <ac:spMkLst>
            <pc:docMk/>
            <pc:sldMk cId="853588367" sldId="2134804361"/>
            <ac:spMk id="117" creationId="{7B4004B3-1B58-8EA3-810A-4541CE925F94}"/>
          </ac:spMkLst>
        </pc:spChg>
        <pc:spChg chg="add mod replST">
          <ac:chgData name="Wenwen Zhang" userId="9dd81366-5d6f-445a-b031-6ea562624431" providerId="ADAL" clId="{3909E7CC-5EA5-469C-9AFF-9A201E30CD9D}" dt="2022-12-06T22:06:30.274" v="65271"/>
          <ac:spMkLst>
            <pc:docMk/>
            <pc:sldMk cId="853588367" sldId="2134804361"/>
            <ac:spMk id="118" creationId="{543C7A91-609B-233B-73A2-82934241561B}"/>
          </ac:spMkLst>
        </pc:spChg>
        <pc:spChg chg="add mod replST">
          <ac:chgData name="Wenwen Zhang" userId="9dd81366-5d6f-445a-b031-6ea562624431" providerId="ADAL" clId="{3909E7CC-5EA5-469C-9AFF-9A201E30CD9D}" dt="2022-12-06T22:06:30.274" v="65272"/>
          <ac:spMkLst>
            <pc:docMk/>
            <pc:sldMk cId="853588367" sldId="2134804361"/>
            <ac:spMk id="119" creationId="{746F5A5F-7D37-A8B4-5646-8E66A9CF8143}"/>
          </ac:spMkLst>
        </pc:spChg>
        <pc:spChg chg="add mod replST">
          <ac:chgData name="Wenwen Zhang" userId="9dd81366-5d6f-445a-b031-6ea562624431" providerId="ADAL" clId="{3909E7CC-5EA5-469C-9AFF-9A201E30CD9D}" dt="2022-12-06T22:06:30.274" v="65273"/>
          <ac:spMkLst>
            <pc:docMk/>
            <pc:sldMk cId="853588367" sldId="2134804361"/>
            <ac:spMk id="120" creationId="{09527C48-061F-94D5-9B29-17F8A70C9815}"/>
          </ac:spMkLst>
        </pc:spChg>
        <pc:spChg chg="add mod replST">
          <ac:chgData name="Wenwen Zhang" userId="9dd81366-5d6f-445a-b031-6ea562624431" providerId="ADAL" clId="{3909E7CC-5EA5-469C-9AFF-9A201E30CD9D}" dt="2022-12-06T22:06:30.274" v="65274"/>
          <ac:spMkLst>
            <pc:docMk/>
            <pc:sldMk cId="853588367" sldId="2134804361"/>
            <ac:spMk id="121" creationId="{961758EE-8AC7-B339-5039-0BC4FDCAC9F8}"/>
          </ac:spMkLst>
        </pc:spChg>
        <pc:spChg chg="add del mod ord replST">
          <ac:chgData name="Wenwen Zhang" userId="9dd81366-5d6f-445a-b031-6ea562624431" providerId="ADAL" clId="{3909E7CC-5EA5-469C-9AFF-9A201E30CD9D}" dt="2022-12-06T22:06:30.276" v="65276"/>
          <ac:spMkLst>
            <pc:docMk/>
            <pc:sldMk cId="853588367" sldId="2134804361"/>
            <ac:spMk id="122" creationId="{7CF3F3AC-902C-3E44-1BE1-C9E99A5FEA7E}"/>
          </ac:spMkLst>
        </pc:spChg>
        <pc:spChg chg="add mod replST">
          <ac:chgData name="Wenwen Zhang" userId="9dd81366-5d6f-445a-b031-6ea562624431" providerId="ADAL" clId="{3909E7CC-5EA5-469C-9AFF-9A201E30CD9D}" dt="2022-12-06T22:06:30.276" v="65277"/>
          <ac:spMkLst>
            <pc:docMk/>
            <pc:sldMk cId="853588367" sldId="2134804361"/>
            <ac:spMk id="123" creationId="{003DF909-5840-07E7-A971-F667BF2C4160}"/>
          </ac:spMkLst>
        </pc:spChg>
        <pc:spChg chg="add mod ord replST">
          <ac:chgData name="Wenwen Zhang" userId="9dd81366-5d6f-445a-b031-6ea562624431" providerId="ADAL" clId="{3909E7CC-5EA5-469C-9AFF-9A201E30CD9D}" dt="2022-12-06T22:06:30.277" v="65281"/>
          <ac:spMkLst>
            <pc:docMk/>
            <pc:sldMk cId="853588367" sldId="2134804361"/>
            <ac:spMk id="125" creationId="{A97773B0-CC35-AA61-9F79-8B71A53E6F4F}"/>
          </ac:spMkLst>
        </pc:spChg>
        <pc:spChg chg="add mod replST">
          <ac:chgData name="Wenwen Zhang" userId="9dd81366-5d6f-445a-b031-6ea562624431" providerId="ADAL" clId="{3909E7CC-5EA5-469C-9AFF-9A201E30CD9D}" dt="2022-12-06T22:06:30.277" v="65283"/>
          <ac:spMkLst>
            <pc:docMk/>
            <pc:sldMk cId="853588367" sldId="2134804361"/>
            <ac:spMk id="126" creationId="{D4841A68-3A7B-2D4C-2E10-5779DB290A18}"/>
          </ac:spMkLst>
        </pc:spChg>
        <pc:spChg chg="add mod replST">
          <ac:chgData name="Wenwen Zhang" userId="9dd81366-5d6f-445a-b031-6ea562624431" providerId="ADAL" clId="{3909E7CC-5EA5-469C-9AFF-9A201E30CD9D}" dt="2022-12-06T22:06:30.277" v="65282"/>
          <ac:spMkLst>
            <pc:docMk/>
            <pc:sldMk cId="853588367" sldId="2134804361"/>
            <ac:spMk id="127" creationId="{B85FA783-FC5C-A335-9593-76EEE1795146}"/>
          </ac:spMkLst>
        </pc:spChg>
        <pc:spChg chg="add mod replST">
          <ac:chgData name="Wenwen Zhang" userId="9dd81366-5d6f-445a-b031-6ea562624431" providerId="ADAL" clId="{3909E7CC-5EA5-469C-9AFF-9A201E30CD9D}" dt="2022-12-06T22:06:30.278" v="65289"/>
          <ac:spMkLst>
            <pc:docMk/>
            <pc:sldMk cId="853588367" sldId="2134804361"/>
            <ac:spMk id="129" creationId="{8C9596DF-CD4F-1987-E593-DA7D7F316E1D}"/>
          </ac:spMkLst>
        </pc:spChg>
        <pc:spChg chg="add mod replST">
          <ac:chgData name="Wenwen Zhang" userId="9dd81366-5d6f-445a-b031-6ea562624431" providerId="ADAL" clId="{3909E7CC-5EA5-469C-9AFF-9A201E30CD9D}" dt="2022-12-06T22:06:30.278" v="65288"/>
          <ac:spMkLst>
            <pc:docMk/>
            <pc:sldMk cId="853588367" sldId="2134804361"/>
            <ac:spMk id="130" creationId="{11260D6E-D5A9-62C6-F621-AC934C6BF6EC}"/>
          </ac:spMkLst>
        </pc:spChg>
        <pc:spChg chg="add mod replST">
          <ac:chgData name="Wenwen Zhang" userId="9dd81366-5d6f-445a-b031-6ea562624431" providerId="ADAL" clId="{3909E7CC-5EA5-469C-9AFF-9A201E30CD9D}" dt="2022-12-06T22:06:30.278" v="65290"/>
          <ac:spMkLst>
            <pc:docMk/>
            <pc:sldMk cId="853588367" sldId="2134804361"/>
            <ac:spMk id="131" creationId="{908498BF-C3B2-A3CD-8FFD-F11DEFAAE421}"/>
          </ac:spMkLst>
        </pc:spChg>
        <pc:spChg chg="add mod replST">
          <ac:chgData name="Wenwen Zhang" userId="9dd81366-5d6f-445a-b031-6ea562624431" providerId="ADAL" clId="{3909E7CC-5EA5-469C-9AFF-9A201E30CD9D}" dt="2022-12-06T22:06:30.278" v="65287"/>
          <ac:spMkLst>
            <pc:docMk/>
            <pc:sldMk cId="853588367" sldId="2134804361"/>
            <ac:spMk id="132" creationId="{3AD96635-1453-C29E-DF57-ECEED7328AAF}"/>
          </ac:spMkLst>
        </pc:spChg>
        <pc:spChg chg="add mod replST">
          <ac:chgData name="Wenwen Zhang" userId="9dd81366-5d6f-445a-b031-6ea562624431" providerId="ADAL" clId="{3909E7CC-5EA5-469C-9AFF-9A201E30CD9D}" dt="2022-12-06T22:06:30.279" v="65293"/>
          <ac:spMkLst>
            <pc:docMk/>
            <pc:sldMk cId="853588367" sldId="2134804361"/>
            <ac:spMk id="133" creationId="{783E8298-1BC6-5D4F-D8E4-28EB0B8CBC89}"/>
          </ac:spMkLst>
        </pc:spChg>
        <pc:spChg chg="add mod replST">
          <ac:chgData name="Wenwen Zhang" userId="9dd81366-5d6f-445a-b031-6ea562624431" providerId="ADAL" clId="{3909E7CC-5EA5-469C-9AFF-9A201E30CD9D}" dt="2022-12-06T22:06:30.279" v="65292"/>
          <ac:spMkLst>
            <pc:docMk/>
            <pc:sldMk cId="853588367" sldId="2134804361"/>
            <ac:spMk id="134" creationId="{8DBBC1D2-0DBF-C170-21D5-901871DABD3F}"/>
          </ac:spMkLst>
        </pc:spChg>
        <pc:spChg chg="add mod replST">
          <ac:chgData name="Wenwen Zhang" userId="9dd81366-5d6f-445a-b031-6ea562624431" providerId="ADAL" clId="{3909E7CC-5EA5-469C-9AFF-9A201E30CD9D}" dt="2022-12-06T22:06:30.278" v="65286"/>
          <ac:spMkLst>
            <pc:docMk/>
            <pc:sldMk cId="853588367" sldId="2134804361"/>
            <ac:spMk id="135" creationId="{AF6F9639-445C-F8DE-B0FE-43C4E32BC467}"/>
          </ac:spMkLst>
        </pc:spChg>
        <pc:spChg chg="add mod replST">
          <ac:chgData name="Wenwen Zhang" userId="9dd81366-5d6f-445a-b031-6ea562624431" providerId="ADAL" clId="{3909E7CC-5EA5-469C-9AFF-9A201E30CD9D}" dt="2022-12-06T22:06:30.279" v="65291"/>
          <ac:spMkLst>
            <pc:docMk/>
            <pc:sldMk cId="853588367" sldId="2134804361"/>
            <ac:spMk id="136" creationId="{68EC1D8E-A0FE-08F2-7519-150C51098AA6}"/>
          </ac:spMkLst>
        </pc:spChg>
        <pc:spChg chg="add mod replST">
          <ac:chgData name="Wenwen Zhang" userId="9dd81366-5d6f-445a-b031-6ea562624431" providerId="ADAL" clId="{3909E7CC-5EA5-469C-9AFF-9A201E30CD9D}" dt="2022-12-06T22:06:30.280" v="65296"/>
          <ac:spMkLst>
            <pc:docMk/>
            <pc:sldMk cId="853588367" sldId="2134804361"/>
            <ac:spMk id="137" creationId="{29F667CB-6569-0A6D-4C34-B7484C8C0906}"/>
          </ac:spMkLst>
        </pc:spChg>
        <pc:spChg chg="add mod replST">
          <ac:chgData name="Wenwen Zhang" userId="9dd81366-5d6f-445a-b031-6ea562624431" providerId="ADAL" clId="{3909E7CC-5EA5-469C-9AFF-9A201E30CD9D}" dt="2022-12-06T22:06:30.280" v="65295"/>
          <ac:spMkLst>
            <pc:docMk/>
            <pc:sldMk cId="853588367" sldId="2134804361"/>
            <ac:spMk id="138" creationId="{D75DD1B6-7E2E-C6A2-851B-95A169844BFE}"/>
          </ac:spMkLst>
        </pc:spChg>
        <pc:spChg chg="add mod replST">
          <ac:chgData name="Wenwen Zhang" userId="9dd81366-5d6f-445a-b031-6ea562624431" providerId="ADAL" clId="{3909E7CC-5EA5-469C-9AFF-9A201E30CD9D}" dt="2022-12-06T22:06:30.279" v="65294"/>
          <ac:spMkLst>
            <pc:docMk/>
            <pc:sldMk cId="853588367" sldId="2134804361"/>
            <ac:spMk id="139" creationId="{1ADD6669-24AA-81F3-652D-118CECD17A1F}"/>
          </ac:spMkLst>
        </pc:spChg>
        <pc:spChg chg="add mod replST">
          <ac:chgData name="Wenwen Zhang" userId="9dd81366-5d6f-445a-b031-6ea562624431" providerId="ADAL" clId="{3909E7CC-5EA5-469C-9AFF-9A201E30CD9D}" dt="2022-12-06T22:06:30.280" v="65297"/>
          <ac:spMkLst>
            <pc:docMk/>
            <pc:sldMk cId="853588367" sldId="2134804361"/>
            <ac:spMk id="140" creationId="{C95E4FD9-537E-DB96-3D6D-49570A40F374}"/>
          </ac:spMkLst>
        </pc:spChg>
        <pc:spChg chg="add mod replST">
          <ac:chgData name="Wenwen Zhang" userId="9dd81366-5d6f-445a-b031-6ea562624431" providerId="ADAL" clId="{3909E7CC-5EA5-469C-9AFF-9A201E30CD9D}" dt="2022-12-06T22:06:30.280" v="65298"/>
          <ac:spMkLst>
            <pc:docMk/>
            <pc:sldMk cId="853588367" sldId="2134804361"/>
            <ac:spMk id="141" creationId="{B13D8B3F-B0D7-3773-6573-3C3B9F8344D0}"/>
          </ac:spMkLst>
        </pc:spChg>
        <pc:spChg chg="add mod ord replST">
          <ac:chgData name="Wenwen Zhang" userId="9dd81366-5d6f-445a-b031-6ea562624431" providerId="ADAL" clId="{3909E7CC-5EA5-469C-9AFF-9A201E30CD9D}" dt="2022-12-06T22:06:30.281" v="65300"/>
          <ac:spMkLst>
            <pc:docMk/>
            <pc:sldMk cId="853588367" sldId="2134804361"/>
            <ac:spMk id="142" creationId="{ABED452A-494B-CF2F-293D-BADD86D9ADE5}"/>
          </ac:spMkLst>
        </pc:spChg>
        <pc:spChg chg="add mod replST">
          <ac:chgData name="Wenwen Zhang" userId="9dd81366-5d6f-445a-b031-6ea562624431" providerId="ADAL" clId="{3909E7CC-5EA5-469C-9AFF-9A201E30CD9D}" dt="2022-12-06T22:06:30.282" v="65305"/>
          <ac:spMkLst>
            <pc:docMk/>
            <pc:sldMk cId="853588367" sldId="2134804361"/>
            <ac:spMk id="144" creationId="{11C7A7E1-4336-A27E-C716-555F1F7E54EF}"/>
          </ac:spMkLst>
        </pc:spChg>
        <pc:spChg chg="add mod replST">
          <ac:chgData name="Wenwen Zhang" userId="9dd81366-5d6f-445a-b031-6ea562624431" providerId="ADAL" clId="{3909E7CC-5EA5-469C-9AFF-9A201E30CD9D}" dt="2022-12-06T22:06:30.281" v="65303"/>
          <ac:spMkLst>
            <pc:docMk/>
            <pc:sldMk cId="853588367" sldId="2134804361"/>
            <ac:spMk id="145" creationId="{517E4A6C-341D-0BEA-11CE-5A26F760D0DE}"/>
          </ac:spMkLst>
        </pc:spChg>
        <pc:spChg chg="add mod replST">
          <ac:chgData name="Wenwen Zhang" userId="9dd81366-5d6f-445a-b031-6ea562624431" providerId="ADAL" clId="{3909E7CC-5EA5-469C-9AFF-9A201E30CD9D}" dt="2022-12-06T22:06:30.282" v="65306"/>
          <ac:spMkLst>
            <pc:docMk/>
            <pc:sldMk cId="853588367" sldId="2134804361"/>
            <ac:spMk id="146" creationId="{758AEBAB-896C-46A7-630F-A419AC66B53F}"/>
          </ac:spMkLst>
        </pc:spChg>
        <pc:spChg chg="add mod replST">
          <ac:chgData name="Wenwen Zhang" userId="9dd81366-5d6f-445a-b031-6ea562624431" providerId="ADAL" clId="{3909E7CC-5EA5-469C-9AFF-9A201E30CD9D}" dt="2022-12-06T22:06:30.283" v="65311"/>
          <ac:spMkLst>
            <pc:docMk/>
            <pc:sldMk cId="853588367" sldId="2134804361"/>
            <ac:spMk id="147" creationId="{0F7532C7-B78B-559E-4691-EC779437B4C7}"/>
          </ac:spMkLst>
        </pc:spChg>
        <pc:spChg chg="add mod replST">
          <ac:chgData name="Wenwen Zhang" userId="9dd81366-5d6f-445a-b031-6ea562624431" providerId="ADAL" clId="{3909E7CC-5EA5-469C-9AFF-9A201E30CD9D}" dt="2022-12-06T22:06:30.282" v="65309"/>
          <ac:spMkLst>
            <pc:docMk/>
            <pc:sldMk cId="853588367" sldId="2134804361"/>
            <ac:spMk id="148" creationId="{50C656ED-8804-594C-2475-2154ACF7B5F2}"/>
          </ac:spMkLst>
        </pc:spChg>
        <pc:spChg chg="add mod replST">
          <ac:chgData name="Wenwen Zhang" userId="9dd81366-5d6f-445a-b031-6ea562624431" providerId="ADAL" clId="{3909E7CC-5EA5-469C-9AFF-9A201E30CD9D}" dt="2022-12-06T22:06:30.283" v="65310"/>
          <ac:spMkLst>
            <pc:docMk/>
            <pc:sldMk cId="853588367" sldId="2134804361"/>
            <ac:spMk id="149" creationId="{3ACD07E6-0573-2916-9E89-67904E6E7511}"/>
          </ac:spMkLst>
        </pc:spChg>
        <pc:spChg chg="add mod replST">
          <ac:chgData name="Wenwen Zhang" userId="9dd81366-5d6f-445a-b031-6ea562624431" providerId="ADAL" clId="{3909E7CC-5EA5-469C-9AFF-9A201E30CD9D}" dt="2022-12-06T22:06:30.282" v="65308"/>
          <ac:spMkLst>
            <pc:docMk/>
            <pc:sldMk cId="853588367" sldId="2134804361"/>
            <ac:spMk id="150" creationId="{762ED66D-115D-5EC3-1FEC-AA7BD1C36D0F}"/>
          </ac:spMkLst>
        </pc:spChg>
        <pc:spChg chg="add mod replST">
          <ac:chgData name="Wenwen Zhang" userId="9dd81366-5d6f-445a-b031-6ea562624431" providerId="ADAL" clId="{3909E7CC-5EA5-469C-9AFF-9A201E30CD9D}" dt="2022-12-06T22:06:30.283" v="65312"/>
          <ac:spMkLst>
            <pc:docMk/>
            <pc:sldMk cId="853588367" sldId="2134804361"/>
            <ac:spMk id="151" creationId="{BF73D308-71D9-D49B-CE57-AFAD03C13725}"/>
          </ac:spMkLst>
        </pc:spChg>
        <pc:spChg chg="add mod replST">
          <ac:chgData name="Wenwen Zhang" userId="9dd81366-5d6f-445a-b031-6ea562624431" providerId="ADAL" clId="{3909E7CC-5EA5-469C-9AFF-9A201E30CD9D}" dt="2022-12-06T22:06:30.284" v="65314"/>
          <ac:spMkLst>
            <pc:docMk/>
            <pc:sldMk cId="853588367" sldId="2134804361"/>
            <ac:spMk id="152" creationId="{5A28F48E-9F08-7DC0-DFC3-5E9305199018}"/>
          </ac:spMkLst>
        </pc:spChg>
        <pc:spChg chg="add mod replST">
          <ac:chgData name="Wenwen Zhang" userId="9dd81366-5d6f-445a-b031-6ea562624431" providerId="ADAL" clId="{3909E7CC-5EA5-469C-9AFF-9A201E30CD9D}" dt="2022-12-06T22:06:30.283" v="65313"/>
          <ac:spMkLst>
            <pc:docMk/>
            <pc:sldMk cId="853588367" sldId="2134804361"/>
            <ac:spMk id="153" creationId="{9E42A9CD-02AA-1343-29EE-1A645CACE54B}"/>
          </ac:spMkLst>
        </pc:spChg>
        <pc:spChg chg="add mod replST">
          <ac:chgData name="Wenwen Zhang" userId="9dd81366-5d6f-445a-b031-6ea562624431" providerId="ADAL" clId="{3909E7CC-5EA5-469C-9AFF-9A201E30CD9D}" dt="2022-12-06T22:06:30.282" v="65307"/>
          <ac:spMkLst>
            <pc:docMk/>
            <pc:sldMk cId="853588367" sldId="2134804361"/>
            <ac:spMk id="154" creationId="{3D323ECA-6509-1B33-A269-DD05152E8214}"/>
          </ac:spMkLst>
        </pc:spChg>
        <pc:spChg chg="add mod replST">
          <ac:chgData name="Wenwen Zhang" userId="9dd81366-5d6f-445a-b031-6ea562624431" providerId="ADAL" clId="{3909E7CC-5EA5-469C-9AFF-9A201E30CD9D}" dt="2022-12-06T22:06:30.284" v="65315"/>
          <ac:spMkLst>
            <pc:docMk/>
            <pc:sldMk cId="853588367" sldId="2134804361"/>
            <ac:spMk id="155" creationId="{FC8D7B74-EEC6-9314-DCA2-E6887B718127}"/>
          </ac:spMkLst>
        </pc:spChg>
        <pc:spChg chg="add mod replST">
          <ac:chgData name="Wenwen Zhang" userId="9dd81366-5d6f-445a-b031-6ea562624431" providerId="ADAL" clId="{3909E7CC-5EA5-469C-9AFF-9A201E30CD9D}" dt="2022-12-06T22:06:30.281" v="65304"/>
          <ac:spMkLst>
            <pc:docMk/>
            <pc:sldMk cId="853588367" sldId="2134804361"/>
            <ac:spMk id="156" creationId="{D3B03944-F181-5313-FDA9-9B3A3C3C1B83}"/>
          </ac:spMkLst>
        </pc:spChg>
        <pc:spChg chg="add mod replST">
          <ac:chgData name="Wenwen Zhang" userId="9dd81366-5d6f-445a-b031-6ea562624431" providerId="ADAL" clId="{3909E7CC-5EA5-469C-9AFF-9A201E30CD9D}" dt="2022-12-06T22:06:30.286" v="65324"/>
          <ac:spMkLst>
            <pc:docMk/>
            <pc:sldMk cId="853588367" sldId="2134804361"/>
            <ac:spMk id="158" creationId="{CF502607-5D84-957A-642D-C103006F216B}"/>
          </ac:spMkLst>
        </pc:spChg>
        <pc:spChg chg="add mod replST">
          <ac:chgData name="Wenwen Zhang" userId="9dd81366-5d6f-445a-b031-6ea562624431" providerId="ADAL" clId="{3909E7CC-5EA5-469C-9AFF-9A201E30CD9D}" dt="2022-12-06T22:06:30.286" v="65322"/>
          <ac:spMkLst>
            <pc:docMk/>
            <pc:sldMk cId="853588367" sldId="2134804361"/>
            <ac:spMk id="159" creationId="{9C7B7BA7-EB43-1B93-8ED0-3235B5D2EC39}"/>
          </ac:spMkLst>
        </pc:spChg>
        <pc:spChg chg="add mod ord replST">
          <ac:chgData name="Wenwen Zhang" userId="9dd81366-5d6f-445a-b031-6ea562624431" providerId="ADAL" clId="{3909E7CC-5EA5-469C-9AFF-9A201E30CD9D}" dt="2022-12-06T22:06:30.287" v="65326"/>
          <ac:spMkLst>
            <pc:docMk/>
            <pc:sldMk cId="853588367" sldId="2134804361"/>
            <ac:spMk id="160" creationId="{02571662-D82A-E194-AAF6-29909EB629CC}"/>
          </ac:spMkLst>
        </pc:spChg>
        <pc:spChg chg="add mod replST">
          <ac:chgData name="Wenwen Zhang" userId="9dd81366-5d6f-445a-b031-6ea562624431" providerId="ADAL" clId="{3909E7CC-5EA5-469C-9AFF-9A201E30CD9D}" dt="2022-12-06T22:06:30.285" v="65320"/>
          <ac:spMkLst>
            <pc:docMk/>
            <pc:sldMk cId="853588367" sldId="2134804361"/>
            <ac:spMk id="161" creationId="{266654B0-B5BC-EDF4-F208-AA7C4B400D9A}"/>
          </ac:spMkLst>
        </pc:spChg>
        <pc:spChg chg="add mod replST">
          <ac:chgData name="Wenwen Zhang" userId="9dd81366-5d6f-445a-b031-6ea562624431" providerId="ADAL" clId="{3909E7CC-5EA5-469C-9AFF-9A201E30CD9D}" dt="2022-12-06T22:06:30.285" v="65318"/>
          <ac:spMkLst>
            <pc:docMk/>
            <pc:sldMk cId="853588367" sldId="2134804361"/>
            <ac:spMk id="162" creationId="{0F473F9B-03DD-3606-33CC-E91C7361642F}"/>
          </ac:spMkLst>
        </pc:spChg>
        <pc:spChg chg="add mod replST">
          <ac:chgData name="Wenwen Zhang" userId="9dd81366-5d6f-445a-b031-6ea562624431" providerId="ADAL" clId="{3909E7CC-5EA5-469C-9AFF-9A201E30CD9D}" dt="2022-12-06T22:06:30.287" v="65328"/>
          <ac:spMkLst>
            <pc:docMk/>
            <pc:sldMk cId="853588367" sldId="2134804361"/>
            <ac:spMk id="163" creationId="{B8321BE6-85B8-0E43-59F3-C7E6211C2F36}"/>
          </ac:spMkLst>
        </pc:spChg>
        <pc:spChg chg="add mod replST">
          <ac:chgData name="Wenwen Zhang" userId="9dd81366-5d6f-445a-b031-6ea562624431" providerId="ADAL" clId="{3909E7CC-5EA5-469C-9AFF-9A201E30CD9D}" dt="2022-12-06T22:06:30.286" v="65323"/>
          <ac:spMkLst>
            <pc:docMk/>
            <pc:sldMk cId="853588367" sldId="2134804361"/>
            <ac:spMk id="164" creationId="{6C47C923-C1C8-DAF4-14EC-B489FD775865}"/>
          </ac:spMkLst>
        </pc:spChg>
        <pc:spChg chg="add mod replST">
          <ac:chgData name="Wenwen Zhang" userId="9dd81366-5d6f-445a-b031-6ea562624431" providerId="ADAL" clId="{3909E7CC-5EA5-469C-9AFF-9A201E30CD9D}" dt="2022-12-06T22:06:30.287" v="65327"/>
          <ac:spMkLst>
            <pc:docMk/>
            <pc:sldMk cId="853588367" sldId="2134804361"/>
            <ac:spMk id="165" creationId="{9B495C01-62DB-E83C-EF6B-BCA2190D72D3}"/>
          </ac:spMkLst>
        </pc:spChg>
        <pc:spChg chg="add mod replST">
          <ac:chgData name="Wenwen Zhang" userId="9dd81366-5d6f-445a-b031-6ea562624431" providerId="ADAL" clId="{3909E7CC-5EA5-469C-9AFF-9A201E30CD9D}" dt="2022-12-06T22:06:30.286" v="65321"/>
          <ac:spMkLst>
            <pc:docMk/>
            <pc:sldMk cId="853588367" sldId="2134804361"/>
            <ac:spMk id="166" creationId="{4B1E994B-115E-AB36-2426-9FF61B61E69B}"/>
          </ac:spMkLst>
        </pc:spChg>
        <pc:spChg chg="add mod replST">
          <ac:chgData name="Wenwen Zhang" userId="9dd81366-5d6f-445a-b031-6ea562624431" providerId="ADAL" clId="{3909E7CC-5EA5-469C-9AFF-9A201E30CD9D}" dt="2022-12-06T22:06:30.287" v="65329"/>
          <ac:spMkLst>
            <pc:docMk/>
            <pc:sldMk cId="853588367" sldId="2134804361"/>
            <ac:spMk id="167" creationId="{6DE5F6E4-B926-809C-D4DA-CC1A010E93DA}"/>
          </ac:spMkLst>
        </pc:spChg>
        <pc:spChg chg="add mod replST">
          <ac:chgData name="Wenwen Zhang" userId="9dd81366-5d6f-445a-b031-6ea562624431" providerId="ADAL" clId="{3909E7CC-5EA5-469C-9AFF-9A201E30CD9D}" dt="2022-12-06T22:06:30.285" v="65319"/>
          <ac:spMkLst>
            <pc:docMk/>
            <pc:sldMk cId="853588367" sldId="2134804361"/>
            <ac:spMk id="168" creationId="{2F9707DC-BA63-86C7-AFB0-C49FBF6FDC9A}"/>
          </ac:spMkLst>
        </pc:spChg>
        <pc:spChg chg="add mod replST">
          <ac:chgData name="Wenwen Zhang" userId="9dd81366-5d6f-445a-b031-6ea562624431" providerId="ADAL" clId="{3909E7CC-5EA5-469C-9AFF-9A201E30CD9D}" dt="2022-12-06T22:06:30.288" v="65330"/>
          <ac:spMkLst>
            <pc:docMk/>
            <pc:sldMk cId="853588367" sldId="2134804361"/>
            <ac:spMk id="169" creationId="{24B6AB77-6AB0-C1FD-9777-1063A8AE89B0}"/>
          </ac:spMkLst>
        </pc:spChg>
        <pc:spChg chg="add mod replST">
          <ac:chgData name="Wenwen Zhang" userId="9dd81366-5d6f-445a-b031-6ea562624431" providerId="ADAL" clId="{3909E7CC-5EA5-469C-9AFF-9A201E30CD9D}" dt="2022-12-06T22:06:30.288" v="65331"/>
          <ac:spMkLst>
            <pc:docMk/>
            <pc:sldMk cId="853588367" sldId="2134804361"/>
            <ac:spMk id="170" creationId="{6996419F-1E61-57C4-09E8-896E03F16A10}"/>
          </ac:spMkLst>
        </pc:spChg>
        <pc:spChg chg="add mod replST">
          <ac:chgData name="Wenwen Zhang" userId="9dd81366-5d6f-445a-b031-6ea562624431" providerId="ADAL" clId="{3909E7CC-5EA5-469C-9AFF-9A201E30CD9D}" dt="2022-12-06T22:06:30.288" v="65332"/>
          <ac:spMkLst>
            <pc:docMk/>
            <pc:sldMk cId="853588367" sldId="2134804361"/>
            <ac:spMk id="171" creationId="{B8BEE789-A054-B678-4B5B-587B7CF76E5C}"/>
          </ac:spMkLst>
        </pc:spChg>
        <pc:spChg chg="add mod ord replST">
          <ac:chgData name="Wenwen Zhang" userId="9dd81366-5d6f-445a-b031-6ea562624431" providerId="ADAL" clId="{3909E7CC-5EA5-469C-9AFF-9A201E30CD9D}" dt="2022-12-06T22:06:30.288" v="65334"/>
          <ac:spMkLst>
            <pc:docMk/>
            <pc:sldMk cId="853588367" sldId="2134804361"/>
            <ac:spMk id="172" creationId="{D38D3EEC-0703-1018-0682-108B8879B6BE}"/>
          </ac:spMkLst>
        </pc:spChg>
        <pc:spChg chg="add del mod modVis">
          <ac:chgData name="Wenwen Zhang" userId="9dd81366-5d6f-445a-b031-6ea562624431" providerId="ADAL" clId="{3909E7CC-5EA5-469C-9AFF-9A201E30CD9D}" dt="2022-12-05T21:41:02.120" v="9750"/>
          <ac:spMkLst>
            <pc:docMk/>
            <pc:sldMk cId="853588367" sldId="2134804361"/>
            <ac:spMk id="173" creationId="{131CEBEC-98DB-7C8A-474C-5EC6BC490B1C}"/>
          </ac:spMkLst>
        </pc:spChg>
        <pc:spChg chg="add del mod modVis">
          <ac:chgData name="Wenwen Zhang" userId="9dd81366-5d6f-445a-b031-6ea562624431" providerId="ADAL" clId="{3909E7CC-5EA5-469C-9AFF-9A201E30CD9D}" dt="2022-12-05T21:41:13.101" v="9991"/>
          <ac:spMkLst>
            <pc:docMk/>
            <pc:sldMk cId="853588367" sldId="2134804361"/>
            <ac:spMk id="178" creationId="{CF522433-D223-2E61-B77A-549FB9C77757}"/>
          </ac:spMkLst>
        </pc:spChg>
        <pc:spChg chg="add del mod modVis">
          <ac:chgData name="Wenwen Zhang" userId="9dd81366-5d6f-445a-b031-6ea562624431" providerId="ADAL" clId="{3909E7CC-5EA5-469C-9AFF-9A201E30CD9D}" dt="2022-12-05T21:41:22.327" v="10193"/>
          <ac:spMkLst>
            <pc:docMk/>
            <pc:sldMk cId="853588367" sldId="2134804361"/>
            <ac:spMk id="180" creationId="{FEE42970-5547-FD91-3A53-345AB7CB233C}"/>
          </ac:spMkLst>
        </pc:spChg>
        <pc:spChg chg="add del mod modVis">
          <ac:chgData name="Wenwen Zhang" userId="9dd81366-5d6f-445a-b031-6ea562624431" providerId="ADAL" clId="{3909E7CC-5EA5-469C-9AFF-9A201E30CD9D}" dt="2022-12-05T21:41:31.174" v="10395"/>
          <ac:spMkLst>
            <pc:docMk/>
            <pc:sldMk cId="853588367" sldId="2134804361"/>
            <ac:spMk id="182" creationId="{24FD631B-4C9B-3820-80D8-3046B62F2625}"/>
          </ac:spMkLst>
        </pc:spChg>
        <pc:spChg chg="add del mod modVis">
          <ac:chgData name="Wenwen Zhang" userId="9dd81366-5d6f-445a-b031-6ea562624431" providerId="ADAL" clId="{3909E7CC-5EA5-469C-9AFF-9A201E30CD9D}" dt="2022-12-05T21:41:47.708" v="10592"/>
          <ac:spMkLst>
            <pc:docMk/>
            <pc:sldMk cId="853588367" sldId="2134804361"/>
            <ac:spMk id="184" creationId="{67F4F4D8-1CCB-002B-34C8-BF780580B300}"/>
          </ac:spMkLst>
        </pc:spChg>
        <pc:spChg chg="add del mod modVis">
          <ac:chgData name="Wenwen Zhang" userId="9dd81366-5d6f-445a-b031-6ea562624431" providerId="ADAL" clId="{3909E7CC-5EA5-469C-9AFF-9A201E30CD9D}" dt="2022-12-05T21:41:50.978" v="10787"/>
          <ac:spMkLst>
            <pc:docMk/>
            <pc:sldMk cId="853588367" sldId="2134804361"/>
            <ac:spMk id="186" creationId="{1022A611-D2F4-0611-898B-4693D87853DB}"/>
          </ac:spMkLst>
        </pc:spChg>
        <pc:spChg chg="add del mod modVis">
          <ac:chgData name="Wenwen Zhang" userId="9dd81366-5d6f-445a-b031-6ea562624431" providerId="ADAL" clId="{3909E7CC-5EA5-469C-9AFF-9A201E30CD9D}" dt="2022-12-05T21:42:01.431" v="10999"/>
          <ac:spMkLst>
            <pc:docMk/>
            <pc:sldMk cId="853588367" sldId="2134804361"/>
            <ac:spMk id="188" creationId="{27BFD00F-7D76-F6F9-26D1-A242B6807002}"/>
          </ac:spMkLst>
        </pc:spChg>
        <pc:spChg chg="add del mod modVis">
          <ac:chgData name="Wenwen Zhang" userId="9dd81366-5d6f-445a-b031-6ea562624431" providerId="ADAL" clId="{3909E7CC-5EA5-469C-9AFF-9A201E30CD9D}" dt="2022-12-05T21:42:33.339" v="11203"/>
          <ac:spMkLst>
            <pc:docMk/>
            <pc:sldMk cId="853588367" sldId="2134804361"/>
            <ac:spMk id="190" creationId="{D0778DDE-1150-F824-4C16-F03A2FBF5BB0}"/>
          </ac:spMkLst>
        </pc:spChg>
        <pc:spChg chg="add del mod modVis">
          <ac:chgData name="Wenwen Zhang" userId="9dd81366-5d6f-445a-b031-6ea562624431" providerId="ADAL" clId="{3909E7CC-5EA5-469C-9AFF-9A201E30CD9D}" dt="2022-12-05T21:42:37.682" v="11420"/>
          <ac:spMkLst>
            <pc:docMk/>
            <pc:sldMk cId="853588367" sldId="2134804361"/>
            <ac:spMk id="192" creationId="{E6C6770B-3ED7-4559-210D-71B0FC50077D}"/>
          </ac:spMkLst>
        </pc:spChg>
        <pc:spChg chg="add del mod modVis">
          <ac:chgData name="Wenwen Zhang" userId="9dd81366-5d6f-445a-b031-6ea562624431" providerId="ADAL" clId="{3909E7CC-5EA5-469C-9AFF-9A201E30CD9D}" dt="2022-12-05T21:42:50.417" v="11637"/>
          <ac:spMkLst>
            <pc:docMk/>
            <pc:sldMk cId="853588367" sldId="2134804361"/>
            <ac:spMk id="194" creationId="{0C025600-C9CA-A2E2-041B-6E9A47E9F580}"/>
          </ac:spMkLst>
        </pc:spChg>
        <pc:spChg chg="add del mod modVis">
          <ac:chgData name="Wenwen Zhang" userId="9dd81366-5d6f-445a-b031-6ea562624431" providerId="ADAL" clId="{3909E7CC-5EA5-469C-9AFF-9A201E30CD9D}" dt="2022-12-05T21:42:58.072" v="11838"/>
          <ac:spMkLst>
            <pc:docMk/>
            <pc:sldMk cId="853588367" sldId="2134804361"/>
            <ac:spMk id="196" creationId="{E5161139-46E0-BA0F-35AB-D8AE8C3241E7}"/>
          </ac:spMkLst>
        </pc:spChg>
        <pc:spChg chg="add del mod modVis">
          <ac:chgData name="Wenwen Zhang" userId="9dd81366-5d6f-445a-b031-6ea562624431" providerId="ADAL" clId="{3909E7CC-5EA5-469C-9AFF-9A201E30CD9D}" dt="2022-12-05T21:43:10.038" v="12040"/>
          <ac:spMkLst>
            <pc:docMk/>
            <pc:sldMk cId="853588367" sldId="2134804361"/>
            <ac:spMk id="198" creationId="{4CECF92D-97DB-4530-E0B9-CAB34A5162FD}"/>
          </ac:spMkLst>
        </pc:spChg>
        <pc:spChg chg="add del mod modVis">
          <ac:chgData name="Wenwen Zhang" userId="9dd81366-5d6f-445a-b031-6ea562624431" providerId="ADAL" clId="{3909E7CC-5EA5-469C-9AFF-9A201E30CD9D}" dt="2022-12-05T21:44:06.027" v="12247"/>
          <ac:spMkLst>
            <pc:docMk/>
            <pc:sldMk cId="853588367" sldId="2134804361"/>
            <ac:spMk id="200" creationId="{0E6EB0C3-A925-152D-3570-5F95BABF9B6E}"/>
          </ac:spMkLst>
        </pc:spChg>
        <pc:spChg chg="add del mod modVis">
          <ac:chgData name="Wenwen Zhang" userId="9dd81366-5d6f-445a-b031-6ea562624431" providerId="ADAL" clId="{3909E7CC-5EA5-469C-9AFF-9A201E30CD9D}" dt="2022-12-05T21:44:09.037" v="12448"/>
          <ac:spMkLst>
            <pc:docMk/>
            <pc:sldMk cId="853588367" sldId="2134804361"/>
            <ac:spMk id="202" creationId="{95D8CF13-D86E-C376-7C43-57AE8692B328}"/>
          </ac:spMkLst>
        </pc:spChg>
        <pc:spChg chg="add del mod modVis">
          <ac:chgData name="Wenwen Zhang" userId="9dd81366-5d6f-445a-b031-6ea562624431" providerId="ADAL" clId="{3909E7CC-5EA5-469C-9AFF-9A201E30CD9D}" dt="2022-12-05T21:44:14.338" v="12694"/>
          <ac:spMkLst>
            <pc:docMk/>
            <pc:sldMk cId="853588367" sldId="2134804361"/>
            <ac:spMk id="204" creationId="{CE20AC5A-6613-C498-E77A-6976D0CE5E44}"/>
          </ac:spMkLst>
        </pc:spChg>
        <pc:spChg chg="add del mod modVis">
          <ac:chgData name="Wenwen Zhang" userId="9dd81366-5d6f-445a-b031-6ea562624431" providerId="ADAL" clId="{3909E7CC-5EA5-469C-9AFF-9A201E30CD9D}" dt="2022-12-05T21:44:38.094" v="12894"/>
          <ac:spMkLst>
            <pc:docMk/>
            <pc:sldMk cId="853588367" sldId="2134804361"/>
            <ac:spMk id="206" creationId="{5C1F2F3B-4594-EBDF-CB98-B9331DA7EFDF}"/>
          </ac:spMkLst>
        </pc:spChg>
        <pc:spChg chg="add del mod modVis">
          <ac:chgData name="Wenwen Zhang" userId="9dd81366-5d6f-445a-b031-6ea562624431" providerId="ADAL" clId="{3909E7CC-5EA5-469C-9AFF-9A201E30CD9D}" dt="2022-12-05T21:44:52.864" v="13100"/>
          <ac:spMkLst>
            <pc:docMk/>
            <pc:sldMk cId="853588367" sldId="2134804361"/>
            <ac:spMk id="208" creationId="{57266BBD-AD79-A2D4-C62A-AF2E83885C14}"/>
          </ac:spMkLst>
        </pc:spChg>
        <pc:spChg chg="add del mod modVis">
          <ac:chgData name="Wenwen Zhang" userId="9dd81366-5d6f-445a-b031-6ea562624431" providerId="ADAL" clId="{3909E7CC-5EA5-469C-9AFF-9A201E30CD9D}" dt="2022-12-05T21:44:56.628" v="13306"/>
          <ac:spMkLst>
            <pc:docMk/>
            <pc:sldMk cId="853588367" sldId="2134804361"/>
            <ac:spMk id="210" creationId="{85B6FDEC-00F0-47AC-0B72-40CA6509F4B6}"/>
          </ac:spMkLst>
        </pc:spChg>
        <pc:spChg chg="add del mod modVis">
          <ac:chgData name="Wenwen Zhang" userId="9dd81366-5d6f-445a-b031-6ea562624431" providerId="ADAL" clId="{3909E7CC-5EA5-469C-9AFF-9A201E30CD9D}" dt="2022-12-06T09:01:57.659" v="18172"/>
          <ac:spMkLst>
            <pc:docMk/>
            <pc:sldMk cId="853588367" sldId="2134804361"/>
            <ac:spMk id="212" creationId="{AB637B91-8846-C721-3F59-01068EDE96F9}"/>
          </ac:spMkLst>
        </pc:spChg>
        <pc:spChg chg="add del mod modVis">
          <ac:chgData name="Wenwen Zhang" userId="9dd81366-5d6f-445a-b031-6ea562624431" providerId="ADAL" clId="{3909E7CC-5EA5-469C-9AFF-9A201E30CD9D}" dt="2022-12-06T09:02:02.670" v="18343"/>
          <ac:spMkLst>
            <pc:docMk/>
            <pc:sldMk cId="853588367" sldId="2134804361"/>
            <ac:spMk id="214" creationId="{81E47B0D-52DD-9099-BC12-A52100FB5ADC}"/>
          </ac:spMkLst>
        </pc:spChg>
        <pc:spChg chg="add del mod modVis">
          <ac:chgData name="Wenwen Zhang" userId="9dd81366-5d6f-445a-b031-6ea562624431" providerId="ADAL" clId="{3909E7CC-5EA5-469C-9AFF-9A201E30CD9D}" dt="2022-12-06T09:02:14.328" v="18513"/>
          <ac:spMkLst>
            <pc:docMk/>
            <pc:sldMk cId="853588367" sldId="2134804361"/>
            <ac:spMk id="216" creationId="{0B9CFC80-F37C-AC97-C3E9-CD6D56712F2A}"/>
          </ac:spMkLst>
        </pc:spChg>
        <pc:spChg chg="add del mod modVis">
          <ac:chgData name="Wenwen Zhang" userId="9dd81366-5d6f-445a-b031-6ea562624431" providerId="ADAL" clId="{3909E7CC-5EA5-469C-9AFF-9A201E30CD9D}" dt="2022-12-06T09:02:18.533" v="18683"/>
          <ac:spMkLst>
            <pc:docMk/>
            <pc:sldMk cId="853588367" sldId="2134804361"/>
            <ac:spMk id="218" creationId="{E32D0F6F-8ECC-73D5-2A40-9422947982C7}"/>
          </ac:spMkLst>
        </pc:spChg>
        <pc:spChg chg="add del mod modVis">
          <ac:chgData name="Wenwen Zhang" userId="9dd81366-5d6f-445a-b031-6ea562624431" providerId="ADAL" clId="{3909E7CC-5EA5-469C-9AFF-9A201E30CD9D}" dt="2022-12-06T09:02:27.734" v="18854"/>
          <ac:spMkLst>
            <pc:docMk/>
            <pc:sldMk cId="853588367" sldId="2134804361"/>
            <ac:spMk id="220" creationId="{26AE2A36-F708-27B1-170C-099F1D6D32EA}"/>
          </ac:spMkLst>
        </pc:spChg>
        <pc:spChg chg="add del mod modVis">
          <ac:chgData name="Wenwen Zhang" userId="9dd81366-5d6f-445a-b031-6ea562624431" providerId="ADAL" clId="{3909E7CC-5EA5-469C-9AFF-9A201E30CD9D}" dt="2022-12-06T09:02:31.826" v="19025"/>
          <ac:spMkLst>
            <pc:docMk/>
            <pc:sldMk cId="853588367" sldId="2134804361"/>
            <ac:spMk id="222" creationId="{2C592BB8-8413-1353-D808-8250D52D3937}"/>
          </ac:spMkLst>
        </pc:spChg>
        <pc:spChg chg="add del mod modVis">
          <ac:chgData name="Wenwen Zhang" userId="9dd81366-5d6f-445a-b031-6ea562624431" providerId="ADAL" clId="{3909E7CC-5EA5-469C-9AFF-9A201E30CD9D}" dt="2022-12-06T09:02:40.088" v="19208"/>
          <ac:spMkLst>
            <pc:docMk/>
            <pc:sldMk cId="853588367" sldId="2134804361"/>
            <ac:spMk id="224" creationId="{C907CB68-5157-EB59-E4A6-575398836CC3}"/>
          </ac:spMkLst>
        </pc:spChg>
        <pc:spChg chg="add del mod modVis">
          <ac:chgData name="Wenwen Zhang" userId="9dd81366-5d6f-445a-b031-6ea562624431" providerId="ADAL" clId="{3909E7CC-5EA5-469C-9AFF-9A201E30CD9D}" dt="2022-12-06T09:02:43.456" v="19391"/>
          <ac:spMkLst>
            <pc:docMk/>
            <pc:sldMk cId="853588367" sldId="2134804361"/>
            <ac:spMk id="226" creationId="{F645E2BC-7155-B116-729B-8BE45E6564C7}"/>
          </ac:spMkLst>
        </pc:spChg>
        <pc:spChg chg="add del mod modVis">
          <ac:chgData name="Wenwen Zhang" userId="9dd81366-5d6f-445a-b031-6ea562624431" providerId="ADAL" clId="{3909E7CC-5EA5-469C-9AFF-9A201E30CD9D}" dt="2022-12-06T10:09:53.386" v="43948"/>
          <ac:spMkLst>
            <pc:docMk/>
            <pc:sldMk cId="853588367" sldId="2134804361"/>
            <ac:spMk id="228" creationId="{92632440-961D-6CF3-B515-39A229AB1D4C}"/>
          </ac:spMkLst>
        </pc:spChg>
        <pc:spChg chg="add del mod modVis">
          <ac:chgData name="Wenwen Zhang" userId="9dd81366-5d6f-445a-b031-6ea562624431" providerId="ADAL" clId="{3909E7CC-5EA5-469C-9AFF-9A201E30CD9D}" dt="2022-12-06T10:10:37.835" v="44630"/>
          <ac:spMkLst>
            <pc:docMk/>
            <pc:sldMk cId="853588367" sldId="2134804361"/>
            <ac:spMk id="230" creationId="{AAFCA612-E01A-CEA2-B0AB-CFBB443EEB77}"/>
          </ac:spMkLst>
        </pc:spChg>
        <pc:spChg chg="add del mod modVis">
          <ac:chgData name="Wenwen Zhang" userId="9dd81366-5d6f-445a-b031-6ea562624431" providerId="ADAL" clId="{3909E7CC-5EA5-469C-9AFF-9A201E30CD9D}" dt="2022-12-06T10:10:41.130" v="44833"/>
          <ac:spMkLst>
            <pc:docMk/>
            <pc:sldMk cId="853588367" sldId="2134804361"/>
            <ac:spMk id="232" creationId="{31FA3CFB-CF8B-4943-2619-B5DE091B795C}"/>
          </ac:spMkLst>
        </pc:spChg>
        <pc:spChg chg="add del mod modVis">
          <ac:chgData name="Wenwen Zhang" userId="9dd81366-5d6f-445a-b031-6ea562624431" providerId="ADAL" clId="{3909E7CC-5EA5-469C-9AFF-9A201E30CD9D}" dt="2022-12-06T10:10:46.096" v="45627"/>
          <ac:spMkLst>
            <pc:docMk/>
            <pc:sldMk cId="853588367" sldId="2134804361"/>
            <ac:spMk id="234" creationId="{C0C0CB1A-D0CA-A539-E32F-B2BF84A1737D}"/>
          </ac:spMkLst>
        </pc:spChg>
        <pc:spChg chg="add del mod modVis">
          <ac:chgData name="Wenwen Zhang" userId="9dd81366-5d6f-445a-b031-6ea562624431" providerId="ADAL" clId="{3909E7CC-5EA5-469C-9AFF-9A201E30CD9D}" dt="2022-12-06T10:10:49.045" v="45830"/>
          <ac:spMkLst>
            <pc:docMk/>
            <pc:sldMk cId="853588367" sldId="2134804361"/>
            <ac:spMk id="236" creationId="{3CCADB97-F8B1-2076-CC2B-E1A2F86D54B8}"/>
          </ac:spMkLst>
        </pc:spChg>
        <pc:spChg chg="add del mod modVis">
          <ac:chgData name="Wenwen Zhang" userId="9dd81366-5d6f-445a-b031-6ea562624431" providerId="ADAL" clId="{3909E7CC-5EA5-469C-9AFF-9A201E30CD9D}" dt="2022-12-06T12:40:43.224" v="48264"/>
          <ac:spMkLst>
            <pc:docMk/>
            <pc:sldMk cId="853588367" sldId="2134804361"/>
            <ac:spMk id="238" creationId="{A61FF5A1-6EB5-BC32-BEB8-6FEF213B05DF}"/>
          </ac:spMkLst>
        </pc:spChg>
        <pc:spChg chg="add del mod modVis">
          <ac:chgData name="Wenwen Zhang" userId="9dd81366-5d6f-445a-b031-6ea562624431" providerId="ADAL" clId="{3909E7CC-5EA5-469C-9AFF-9A201E30CD9D}" dt="2022-12-06T12:40:49.061" v="48345"/>
          <ac:spMkLst>
            <pc:docMk/>
            <pc:sldMk cId="853588367" sldId="2134804361"/>
            <ac:spMk id="240" creationId="{9D0B8645-2956-E95C-DDBC-13FF1E4F6E2A}"/>
          </ac:spMkLst>
        </pc:spChg>
        <pc:graphicFrameChg chg="add del mod ord replST">
          <ac:chgData name="Wenwen Zhang" userId="9dd81366-5d6f-445a-b031-6ea562624431" providerId="ADAL" clId="{3909E7CC-5EA5-469C-9AFF-9A201E30CD9D}" dt="2022-12-06T22:05:56.324" v="62472"/>
          <ac:graphicFrameMkLst>
            <pc:docMk/>
            <pc:sldMk cId="853588367" sldId="2134804361"/>
            <ac:graphicFrameMk id="4" creationId="{530CAF8A-DAAC-A5F1-045D-ADA2DABB456E}"/>
          </ac:graphicFrameMkLst>
        </pc:graphicFrameChg>
        <pc:graphicFrameChg chg="add del mod ord replST">
          <ac:chgData name="Wenwen Zhang" userId="9dd81366-5d6f-445a-b031-6ea562624431" providerId="ADAL" clId="{3909E7CC-5EA5-469C-9AFF-9A201E30CD9D}" dt="2022-12-05T21:39:54.741" v="128"/>
          <ac:graphicFrameMkLst>
            <pc:docMk/>
            <pc:sldMk cId="853588367" sldId="2134804361"/>
            <ac:graphicFrameMk id="4" creationId="{7A290623-E299-CD0D-7122-83A1802D8461}"/>
          </ac:graphicFrameMkLst>
        </pc:graphicFrameChg>
        <pc:graphicFrameChg chg="add del mod ord replST">
          <ac:chgData name="Wenwen Zhang" userId="9dd81366-5d6f-445a-b031-6ea562624431" providerId="ADAL" clId="{3909E7CC-5EA5-469C-9AFF-9A201E30CD9D}" dt="2022-12-05T21:39:54.733" v="118"/>
          <ac:graphicFrameMkLst>
            <pc:docMk/>
            <pc:sldMk cId="853588367" sldId="2134804361"/>
            <ac:graphicFrameMk id="5" creationId="{946D37DA-15F1-C138-C5CF-DB00CC020E67}"/>
          </ac:graphicFrameMkLst>
        </pc:graphicFrameChg>
        <pc:graphicFrameChg chg="add mod ord replST">
          <ac:chgData name="Wenwen Zhang" userId="9dd81366-5d6f-445a-b031-6ea562624431" providerId="ADAL" clId="{3909E7CC-5EA5-469C-9AFF-9A201E30CD9D}" dt="2022-12-06T22:06:30.277" v="65285"/>
          <ac:graphicFrameMkLst>
            <pc:docMk/>
            <pc:sldMk cId="853588367" sldId="2134804361"/>
            <ac:graphicFrameMk id="6" creationId="{11DDE9BB-5BB2-835F-5190-180195F944DA}"/>
          </ac:graphicFrameMkLst>
        </pc:graphicFrameChg>
        <pc:graphicFrameChg chg="add del mod ord replST">
          <ac:chgData name="Wenwen Zhang" userId="9dd81366-5d6f-445a-b031-6ea562624431" providerId="ADAL" clId="{3909E7CC-5EA5-469C-9AFF-9A201E30CD9D}" dt="2022-12-05T21:39:59.878" v="164"/>
          <ac:graphicFrameMkLst>
            <pc:docMk/>
            <pc:sldMk cId="853588367" sldId="2134804361"/>
            <ac:graphicFrameMk id="6" creationId="{A3484F4B-1F08-7157-9839-B9507F12D0A6}"/>
          </ac:graphicFrameMkLst>
        </pc:graphicFrameChg>
        <pc:graphicFrameChg chg="add del mod ord replST">
          <ac:chgData name="Wenwen Zhang" userId="9dd81366-5d6f-445a-b031-6ea562624431" providerId="ADAL" clId="{3909E7CC-5EA5-469C-9AFF-9A201E30CD9D}" dt="2022-12-06T22:06:08.668" v="63300"/>
          <ac:graphicFrameMkLst>
            <pc:docMk/>
            <pc:sldMk cId="853588367" sldId="2134804361"/>
            <ac:graphicFrameMk id="8" creationId="{10C5DECF-2731-2861-D526-D8AB24B09517}"/>
          </ac:graphicFrameMkLst>
        </pc:graphicFrameChg>
        <pc:graphicFrameChg chg="add mod ord replST">
          <ac:chgData name="Wenwen Zhang" userId="9dd81366-5d6f-445a-b031-6ea562624431" providerId="ADAL" clId="{3909E7CC-5EA5-469C-9AFF-9A201E30CD9D}" dt="2022-12-06T22:06:30.281" v="65302"/>
          <ac:graphicFrameMkLst>
            <pc:docMk/>
            <pc:sldMk cId="853588367" sldId="2134804361"/>
            <ac:graphicFrameMk id="10" creationId="{947B0649-E9C4-771B-133E-505C8EFFFEB7}"/>
          </ac:graphicFrameMkLst>
        </pc:graphicFrameChg>
        <pc:graphicFrameChg chg="add del mod ord replST">
          <ac:chgData name="Wenwen Zhang" userId="9dd81366-5d6f-445a-b031-6ea562624431" providerId="ADAL" clId="{3909E7CC-5EA5-469C-9AFF-9A201E30CD9D}" dt="2022-12-06T22:06:20.210" v="64267"/>
          <ac:graphicFrameMkLst>
            <pc:docMk/>
            <pc:sldMk cId="853588367" sldId="2134804361"/>
            <ac:graphicFrameMk id="12" creationId="{579CCF57-10DD-415F-4C64-16557F9BACC6}"/>
          </ac:graphicFrameMkLst>
        </pc:graphicFrameChg>
        <pc:graphicFrameChg chg="add del mod replST">
          <ac:chgData name="Wenwen Zhang" userId="9dd81366-5d6f-445a-b031-6ea562624431" providerId="ADAL" clId="{3909E7CC-5EA5-469C-9AFF-9A201E30CD9D}" dt="2022-12-05T21:40:34.667" v="6219"/>
          <ac:graphicFrameMkLst>
            <pc:docMk/>
            <pc:sldMk cId="853588367" sldId="2134804361"/>
            <ac:graphicFrameMk id="13" creationId="{21388BDB-452B-9533-2962-FD19F15B5863}"/>
          </ac:graphicFrameMkLst>
        </pc:graphicFrameChg>
        <pc:graphicFrameChg chg="del">
          <ac:chgData name="Wenwen Zhang" userId="9dd81366-5d6f-445a-b031-6ea562624431" providerId="ADAL" clId="{3909E7CC-5EA5-469C-9AFF-9A201E30CD9D}" dt="2022-12-05T21:39:51.609" v="66"/>
          <ac:graphicFrameMkLst>
            <pc:docMk/>
            <pc:sldMk cId="853588367" sldId="2134804361"/>
            <ac:graphicFrameMk id="14" creationId="{37FE89EE-5B6A-6CD3-F2BA-8CA5F89B5F3D}"/>
          </ac:graphicFrameMkLst>
        </pc:graphicFrameChg>
        <pc:graphicFrameChg chg="add mod ord replST">
          <ac:chgData name="Wenwen Zhang" userId="9dd81366-5d6f-445a-b031-6ea562624431" providerId="ADAL" clId="{3909E7CC-5EA5-469C-9AFF-9A201E30CD9D}" dt="2022-12-06T22:06:30.285" v="65317"/>
          <ac:graphicFrameMkLst>
            <pc:docMk/>
            <pc:sldMk cId="853588367" sldId="2134804361"/>
            <ac:graphicFrameMk id="14" creationId="{D7C386E5-AE55-6D41-E3F7-1D63967C76B2}"/>
          </ac:graphicFrameMkLst>
        </pc:graphicFrameChg>
        <pc:graphicFrameChg chg="add del mod ord replST">
          <ac:chgData name="Wenwen Zhang" userId="9dd81366-5d6f-445a-b031-6ea562624431" providerId="ADAL" clId="{3909E7CC-5EA5-469C-9AFF-9A201E30CD9D}" dt="2022-12-06T22:06:30.215" v="65226"/>
          <ac:graphicFrameMkLst>
            <pc:docMk/>
            <pc:sldMk cId="853588367" sldId="2134804361"/>
            <ac:graphicFrameMk id="16" creationId="{300C9D20-C4E3-8C03-8180-7C19F640735F}"/>
          </ac:graphicFrameMkLst>
        </pc:graphicFrameChg>
        <pc:graphicFrameChg chg="del">
          <ac:chgData name="Wenwen Zhang" userId="9dd81366-5d6f-445a-b031-6ea562624431" providerId="ADAL" clId="{3909E7CC-5EA5-469C-9AFF-9A201E30CD9D}" dt="2022-12-05T21:39:51.571" v="5"/>
          <ac:graphicFrameMkLst>
            <pc:docMk/>
            <pc:sldMk cId="853588367" sldId="2134804361"/>
            <ac:graphicFrameMk id="18" creationId="{627BD503-FE77-D9F0-2A93-F378F57F0BD8}"/>
          </ac:graphicFrameMkLst>
        </pc:graphicFrameChg>
        <pc:graphicFrameChg chg="add mod ord replST">
          <ac:chgData name="Wenwen Zhang" userId="9dd81366-5d6f-445a-b031-6ea562624431" providerId="ADAL" clId="{3909E7CC-5EA5-469C-9AFF-9A201E30CD9D}" dt="2022-12-06T22:06:30.272" v="65262"/>
          <ac:graphicFrameMkLst>
            <pc:docMk/>
            <pc:sldMk cId="853588367" sldId="2134804361"/>
            <ac:graphicFrameMk id="18" creationId="{FC0DF97C-D737-F0FA-7509-0A5F68B29C08}"/>
          </ac:graphicFrameMkLst>
        </pc:graphicFrameChg>
        <pc:graphicFrameChg chg="del">
          <ac:chgData name="Wenwen Zhang" userId="9dd81366-5d6f-445a-b031-6ea562624431" providerId="ADAL" clId="{3909E7CC-5EA5-469C-9AFF-9A201E30CD9D}" dt="2022-12-05T21:39:51.572" v="9"/>
          <ac:graphicFrameMkLst>
            <pc:docMk/>
            <pc:sldMk cId="853588367" sldId="2134804361"/>
            <ac:graphicFrameMk id="20" creationId="{9B47CE27-5BA7-B253-76A0-1DEDD2631B48}"/>
          </ac:graphicFrameMkLst>
        </pc:graphicFrameChg>
        <pc:graphicFrameChg chg="del">
          <ac:chgData name="Wenwen Zhang" userId="9dd81366-5d6f-445a-b031-6ea562624431" providerId="ADAL" clId="{3909E7CC-5EA5-469C-9AFF-9A201E30CD9D}" dt="2022-12-05T21:39:51.632" v="80"/>
          <ac:graphicFrameMkLst>
            <pc:docMk/>
            <pc:sldMk cId="853588367" sldId="2134804361"/>
            <ac:graphicFrameMk id="21" creationId="{C43ABD81-9114-C62E-B8C9-EE12FEF4BAC8}"/>
          </ac:graphicFrameMkLst>
        </pc:graphicFrameChg>
        <pc:graphicFrameChg chg="mod">
          <ac:chgData name="Wenwen Zhang" userId="9dd81366-5d6f-445a-b031-6ea562624431" providerId="ADAL" clId="{3909E7CC-5EA5-469C-9AFF-9A201E30CD9D}" dt="2022-12-06T22:06:30.302" v="65340"/>
          <ac:graphicFrameMkLst>
            <pc:docMk/>
            <pc:sldMk cId="853588367" sldId="2134804361"/>
            <ac:graphicFrameMk id="28" creationId="{015DFAEE-F78A-C272-92CE-F25C3417CAD0}"/>
          </ac:graphicFrameMkLst>
        </pc:graphicFrameChg>
        <pc:graphicFrameChg chg="add del mod replST">
          <ac:chgData name="Wenwen Zhang" userId="9dd81366-5d6f-445a-b031-6ea562624431" providerId="ADAL" clId="{3909E7CC-5EA5-469C-9AFF-9A201E30CD9D}" dt="2022-12-05T21:40:34.667" v="6219"/>
          <ac:graphicFrameMkLst>
            <pc:docMk/>
            <pc:sldMk cId="853588367" sldId="2134804361"/>
            <ac:graphicFrameMk id="54" creationId="{E98E7FB4-AD61-F864-4565-2EF3CCABB720}"/>
          </ac:graphicFrameMkLst>
        </pc:graphicFrameChg>
        <pc:graphicFrameChg chg="add del mod replST">
          <ac:chgData name="Wenwen Zhang" userId="9dd81366-5d6f-445a-b031-6ea562624431" providerId="ADAL" clId="{3909E7CC-5EA5-469C-9AFF-9A201E30CD9D}" dt="2022-12-05T21:40:34.667" v="6219"/>
          <ac:graphicFrameMkLst>
            <pc:docMk/>
            <pc:sldMk cId="853588367" sldId="2134804361"/>
            <ac:graphicFrameMk id="69" creationId="{0782586A-908C-5106-21CD-0E454B4D33AF}"/>
          </ac:graphicFrameMkLst>
        </pc:graphicFrameChg>
        <pc:graphicFrameChg chg="add del mod replST">
          <ac:chgData name="Wenwen Zhang" userId="9dd81366-5d6f-445a-b031-6ea562624431" providerId="ADAL" clId="{3909E7CC-5EA5-469C-9AFF-9A201E30CD9D}" dt="2022-12-05T21:40:34.667" v="6219"/>
          <ac:graphicFrameMkLst>
            <pc:docMk/>
            <pc:sldMk cId="853588367" sldId="2134804361"/>
            <ac:graphicFrameMk id="83" creationId="{7DA1ED25-BC35-4AAB-76DD-A55B611A65CB}"/>
          </ac:graphicFrameMkLst>
        </pc:graphicFrameChg>
        <pc:graphicFrameChg chg="add mod ord replST delST">
          <ac:chgData name="Wenwen Zhang" userId="9dd81366-5d6f-445a-b031-6ea562624431" providerId="ADAL" clId="{3909E7CC-5EA5-469C-9AFF-9A201E30CD9D}" dt="2022-12-05T21:40:34.667" v="6219"/>
          <ac:graphicFrameMkLst>
            <pc:docMk/>
            <pc:sldMk cId="853588367" sldId="2134804361"/>
            <ac:graphicFrameMk id="100" creationId="{5622FC9A-C00E-0CB2-BDFC-C8B62D50EF9C}"/>
          </ac:graphicFrameMkLst>
        </pc:graphicFrameChg>
        <pc:graphicFrameChg chg="add mod ord replST delST">
          <ac:chgData name="Wenwen Zhang" userId="9dd81366-5d6f-445a-b031-6ea562624431" providerId="ADAL" clId="{3909E7CC-5EA5-469C-9AFF-9A201E30CD9D}" dt="2022-12-05T21:40:34.667" v="6219"/>
          <ac:graphicFrameMkLst>
            <pc:docMk/>
            <pc:sldMk cId="853588367" sldId="2134804361"/>
            <ac:graphicFrameMk id="101" creationId="{975A02E7-6602-294B-1306-D1CF73E9F7AD}"/>
          </ac:graphicFrameMkLst>
        </pc:graphicFrameChg>
        <pc:graphicFrameChg chg="add mod ord replST delST">
          <ac:chgData name="Wenwen Zhang" userId="9dd81366-5d6f-445a-b031-6ea562624431" providerId="ADAL" clId="{3909E7CC-5EA5-469C-9AFF-9A201E30CD9D}" dt="2022-12-05T21:40:34.667" v="6219"/>
          <ac:graphicFrameMkLst>
            <pc:docMk/>
            <pc:sldMk cId="853588367" sldId="2134804361"/>
            <ac:graphicFrameMk id="102" creationId="{800ABC68-872E-D7AB-C800-8652A223CF2C}"/>
          </ac:graphicFrameMkLst>
        </pc:graphicFrameChg>
        <pc:graphicFrameChg chg="add mod ord replST delST">
          <ac:chgData name="Wenwen Zhang" userId="9dd81366-5d6f-445a-b031-6ea562624431" providerId="ADAL" clId="{3909E7CC-5EA5-469C-9AFF-9A201E30CD9D}" dt="2022-12-05T21:40:34.667" v="6219"/>
          <ac:graphicFrameMkLst>
            <pc:docMk/>
            <pc:sldMk cId="853588367" sldId="2134804361"/>
            <ac:graphicFrameMk id="103" creationId="{D0621D92-3567-2B29-6636-2527F6297C24}"/>
          </ac:graphicFrameMkLst>
        </pc:graphicFrameChg>
        <pc:graphicFrameChg chg="add del mod replST">
          <ac:chgData name="Wenwen Zhang" userId="9dd81366-5d6f-445a-b031-6ea562624431" providerId="ADAL" clId="{3909E7CC-5EA5-469C-9AFF-9A201E30CD9D}" dt="2022-12-05T21:41:00.966" v="7800"/>
          <ac:graphicFrameMkLst>
            <pc:docMk/>
            <pc:sldMk cId="853588367" sldId="2134804361"/>
            <ac:graphicFrameMk id="109" creationId="{00B7E1D0-5D1B-A75B-CE2D-3DA73246FF0E}"/>
          </ac:graphicFrameMkLst>
        </pc:graphicFrameChg>
        <pc:graphicFrameChg chg="add del mod replST">
          <ac:chgData name="Wenwen Zhang" userId="9dd81366-5d6f-445a-b031-6ea562624431" providerId="ADAL" clId="{3909E7CC-5EA5-469C-9AFF-9A201E30CD9D}" dt="2022-12-05T21:41:01.292" v="8353"/>
          <ac:graphicFrameMkLst>
            <pc:docMk/>
            <pc:sldMk cId="853588367" sldId="2134804361"/>
            <ac:graphicFrameMk id="128" creationId="{9369F8F0-8174-390A-5A1F-09D52772EBF9}"/>
          </ac:graphicFrameMkLst>
        </pc:graphicFrameChg>
        <pc:graphicFrameChg chg="add del mod replST">
          <ac:chgData name="Wenwen Zhang" userId="9dd81366-5d6f-445a-b031-6ea562624431" providerId="ADAL" clId="{3909E7CC-5EA5-469C-9AFF-9A201E30CD9D}" dt="2022-12-05T21:41:01.640" v="8929"/>
          <ac:graphicFrameMkLst>
            <pc:docMk/>
            <pc:sldMk cId="853588367" sldId="2134804361"/>
            <ac:graphicFrameMk id="143" creationId="{AAF97889-7EE6-2C8E-2379-E2C28C91BD45}"/>
          </ac:graphicFrameMkLst>
        </pc:graphicFrameChg>
        <pc:graphicFrameChg chg="add del mod replST">
          <ac:chgData name="Wenwen Zhang" userId="9dd81366-5d6f-445a-b031-6ea562624431" providerId="ADAL" clId="{3909E7CC-5EA5-469C-9AFF-9A201E30CD9D}" dt="2022-12-05T21:41:02.040" v="9618"/>
          <ac:graphicFrameMkLst>
            <pc:docMk/>
            <pc:sldMk cId="853588367" sldId="2134804361"/>
            <ac:graphicFrameMk id="157" creationId="{9EC716D5-74DB-7421-5E12-7A8B43BA7B3C}"/>
          </ac:graphicFrameMkLst>
        </pc:graphicFrameChg>
        <pc:graphicFrameChg chg="add del mod ord replST">
          <ac:chgData name="Wenwen Zhang" userId="9dd81366-5d6f-445a-b031-6ea562624431" providerId="ADAL" clId="{3909E7CC-5EA5-469C-9AFF-9A201E30CD9D}" dt="2022-12-05T21:44:52.807" v="13000"/>
          <ac:graphicFrameMkLst>
            <pc:docMk/>
            <pc:sldMk cId="853588367" sldId="2134804361"/>
            <ac:graphicFrameMk id="174" creationId="{20847D02-04C4-DF4C-159C-74E26E6F17EA}"/>
          </ac:graphicFrameMkLst>
        </pc:graphicFrameChg>
        <pc:graphicFrameChg chg="add del mod ord replST">
          <ac:chgData name="Wenwen Zhang" userId="9dd81366-5d6f-445a-b031-6ea562624431" providerId="ADAL" clId="{3909E7CC-5EA5-469C-9AFF-9A201E30CD9D}" dt="2022-12-05T21:41:13.045" v="9891"/>
          <ac:graphicFrameMkLst>
            <pc:docMk/>
            <pc:sldMk cId="853588367" sldId="2134804361"/>
            <ac:graphicFrameMk id="175" creationId="{A7BFDA8B-AD29-A1BB-0E16-757BAB39D525}"/>
          </ac:graphicFrameMkLst>
        </pc:graphicFrameChg>
        <pc:graphicFrameChg chg="add del mod ord replST">
          <ac:chgData name="Wenwen Zhang" userId="9dd81366-5d6f-445a-b031-6ea562624431" providerId="ADAL" clId="{3909E7CC-5EA5-469C-9AFF-9A201E30CD9D}" dt="2022-12-05T21:41:47.651" v="10492"/>
          <ac:graphicFrameMkLst>
            <pc:docMk/>
            <pc:sldMk cId="853588367" sldId="2134804361"/>
            <ac:graphicFrameMk id="176" creationId="{A3AC94F7-F24A-5432-AA63-7478C4A83266}"/>
          </ac:graphicFrameMkLst>
        </pc:graphicFrameChg>
        <pc:graphicFrameChg chg="add del mod ord replST">
          <ac:chgData name="Wenwen Zhang" userId="9dd81366-5d6f-445a-b031-6ea562624431" providerId="ADAL" clId="{3909E7CC-5EA5-469C-9AFF-9A201E30CD9D}" dt="2022-12-05T21:42:33.280" v="11103"/>
          <ac:graphicFrameMkLst>
            <pc:docMk/>
            <pc:sldMk cId="853588367" sldId="2134804361"/>
            <ac:graphicFrameMk id="177" creationId="{13ABEE45-77B5-F50F-CB1E-D9B83B279305}"/>
          </ac:graphicFrameMkLst>
        </pc:graphicFrameChg>
        <pc:graphicFrameChg chg="add del mod ord replST">
          <ac:chgData name="Wenwen Zhang" userId="9dd81366-5d6f-445a-b031-6ea562624431" providerId="ADAL" clId="{3909E7CC-5EA5-469C-9AFF-9A201E30CD9D}" dt="2022-12-05T21:41:22.270" v="10093"/>
          <ac:graphicFrameMkLst>
            <pc:docMk/>
            <pc:sldMk cId="853588367" sldId="2134804361"/>
            <ac:graphicFrameMk id="179" creationId="{6559B946-13FB-6903-2444-B8EA59AAD90A}"/>
          </ac:graphicFrameMkLst>
        </pc:graphicFrameChg>
        <pc:graphicFrameChg chg="add del mod ord replST">
          <ac:chgData name="Wenwen Zhang" userId="9dd81366-5d6f-445a-b031-6ea562624431" providerId="ADAL" clId="{3909E7CC-5EA5-469C-9AFF-9A201E30CD9D}" dt="2022-12-05T21:41:31.117" v="10295"/>
          <ac:graphicFrameMkLst>
            <pc:docMk/>
            <pc:sldMk cId="853588367" sldId="2134804361"/>
            <ac:graphicFrameMk id="181" creationId="{F74A6675-FE77-7EB7-CC39-5348B715008A}"/>
          </ac:graphicFrameMkLst>
        </pc:graphicFrameChg>
        <pc:graphicFrameChg chg="add del mod ord replST">
          <ac:chgData name="Wenwen Zhang" userId="9dd81366-5d6f-445a-b031-6ea562624431" providerId="ADAL" clId="{3909E7CC-5EA5-469C-9AFF-9A201E30CD9D}" dt="2022-12-05T21:42:01.376" v="10899"/>
          <ac:graphicFrameMkLst>
            <pc:docMk/>
            <pc:sldMk cId="853588367" sldId="2134804361"/>
            <ac:graphicFrameMk id="183" creationId="{C9ECE850-242F-97A4-99F2-F49CD6AC1A4A}"/>
          </ac:graphicFrameMkLst>
        </pc:graphicFrameChg>
        <pc:graphicFrameChg chg="add del mod ord replST">
          <ac:chgData name="Wenwen Zhang" userId="9dd81366-5d6f-445a-b031-6ea562624431" providerId="ADAL" clId="{3909E7CC-5EA5-469C-9AFF-9A201E30CD9D}" dt="2022-12-05T21:41:50.922" v="10687"/>
          <ac:graphicFrameMkLst>
            <pc:docMk/>
            <pc:sldMk cId="853588367" sldId="2134804361"/>
            <ac:graphicFrameMk id="185" creationId="{89FF5713-FAC1-65B4-2AB9-EBD68402FCB9}"/>
          </ac:graphicFrameMkLst>
        </pc:graphicFrameChg>
        <pc:graphicFrameChg chg="add del mod ord replST">
          <ac:chgData name="Wenwen Zhang" userId="9dd81366-5d6f-445a-b031-6ea562624431" providerId="ADAL" clId="{3909E7CC-5EA5-469C-9AFF-9A201E30CD9D}" dt="2022-12-05T21:44:38.041" v="12794"/>
          <ac:graphicFrameMkLst>
            <pc:docMk/>
            <pc:sldMk cId="853588367" sldId="2134804361"/>
            <ac:graphicFrameMk id="187" creationId="{87DAF41C-9C59-797F-DA86-7C7F890D95A5}"/>
          </ac:graphicFrameMkLst>
        </pc:graphicFrameChg>
        <pc:graphicFrameChg chg="add del mod ord replST">
          <ac:chgData name="Wenwen Zhang" userId="9dd81366-5d6f-445a-b031-6ea562624431" providerId="ADAL" clId="{3909E7CC-5EA5-469C-9AFF-9A201E30CD9D}" dt="2022-12-05T21:42:58.018" v="11738"/>
          <ac:graphicFrameMkLst>
            <pc:docMk/>
            <pc:sldMk cId="853588367" sldId="2134804361"/>
            <ac:graphicFrameMk id="189" creationId="{E06DCA1B-7CF2-EEFE-DD42-A791A7E28B9F}"/>
          </ac:graphicFrameMkLst>
        </pc:graphicFrameChg>
        <pc:graphicFrameChg chg="add del mod ord replST">
          <ac:chgData name="Wenwen Zhang" userId="9dd81366-5d6f-445a-b031-6ea562624431" providerId="ADAL" clId="{3909E7CC-5EA5-469C-9AFF-9A201E30CD9D}" dt="2022-12-05T21:42:37.611" v="11305"/>
          <ac:graphicFrameMkLst>
            <pc:docMk/>
            <pc:sldMk cId="853588367" sldId="2134804361"/>
            <ac:graphicFrameMk id="191" creationId="{969F58A4-DBFB-367C-15C6-B89BF087BE72}"/>
          </ac:graphicFrameMkLst>
        </pc:graphicFrameChg>
        <pc:graphicFrameChg chg="add del mod ord replST">
          <ac:chgData name="Wenwen Zhang" userId="9dd81366-5d6f-445a-b031-6ea562624431" providerId="ADAL" clId="{3909E7CC-5EA5-469C-9AFF-9A201E30CD9D}" dt="2022-12-05T21:42:50.351" v="11522"/>
          <ac:graphicFrameMkLst>
            <pc:docMk/>
            <pc:sldMk cId="853588367" sldId="2134804361"/>
            <ac:graphicFrameMk id="193" creationId="{DF49955F-9E63-CECB-1B3F-04CA96C48B7E}"/>
          </ac:graphicFrameMkLst>
        </pc:graphicFrameChg>
        <pc:graphicFrameChg chg="add del mod ord replST">
          <ac:chgData name="Wenwen Zhang" userId="9dd81366-5d6f-445a-b031-6ea562624431" providerId="ADAL" clId="{3909E7CC-5EA5-469C-9AFF-9A201E30CD9D}" dt="2022-12-05T21:43:09.982" v="11940"/>
          <ac:graphicFrameMkLst>
            <pc:docMk/>
            <pc:sldMk cId="853588367" sldId="2134804361"/>
            <ac:graphicFrameMk id="195" creationId="{A67DDD83-9E7A-09F7-6D11-D96993F93C38}"/>
          </ac:graphicFrameMkLst>
        </pc:graphicFrameChg>
        <pc:graphicFrameChg chg="add del mod ord replST">
          <ac:chgData name="Wenwen Zhang" userId="9dd81366-5d6f-445a-b031-6ea562624431" providerId="ADAL" clId="{3909E7CC-5EA5-469C-9AFF-9A201E30CD9D}" dt="2022-12-05T21:44:05.969" v="12147"/>
          <ac:graphicFrameMkLst>
            <pc:docMk/>
            <pc:sldMk cId="853588367" sldId="2134804361"/>
            <ac:graphicFrameMk id="197" creationId="{7FF6FF91-64F3-0A44-31D7-50B964DA7DBD}"/>
          </ac:graphicFrameMkLst>
        </pc:graphicFrameChg>
        <pc:graphicFrameChg chg="add del mod ord replST">
          <ac:chgData name="Wenwen Zhang" userId="9dd81366-5d6f-445a-b031-6ea562624431" providerId="ADAL" clId="{3909E7CC-5EA5-469C-9AFF-9A201E30CD9D}" dt="2022-12-05T21:44:14.271" v="12579"/>
          <ac:graphicFrameMkLst>
            <pc:docMk/>
            <pc:sldMk cId="853588367" sldId="2134804361"/>
            <ac:graphicFrameMk id="199" creationId="{6C2EB9BD-C410-95F7-42AC-88FEB245B3EC}"/>
          </ac:graphicFrameMkLst>
        </pc:graphicFrameChg>
        <pc:graphicFrameChg chg="add del mod ord replST">
          <ac:chgData name="Wenwen Zhang" userId="9dd81366-5d6f-445a-b031-6ea562624431" providerId="ADAL" clId="{3909E7CC-5EA5-469C-9AFF-9A201E30CD9D}" dt="2022-12-05T21:44:08.981" v="12348"/>
          <ac:graphicFrameMkLst>
            <pc:docMk/>
            <pc:sldMk cId="853588367" sldId="2134804361"/>
            <ac:graphicFrameMk id="201" creationId="{BA4CD3C0-3220-69D5-6D15-B35B2797DF1D}"/>
          </ac:graphicFrameMkLst>
        </pc:graphicFrameChg>
        <pc:graphicFrameChg chg="add del mod ord replST">
          <ac:chgData name="Wenwen Zhang" userId="9dd81366-5d6f-445a-b031-6ea562624431" providerId="ADAL" clId="{3909E7CC-5EA5-469C-9AFF-9A201E30CD9D}" dt="2022-12-06T09:01:57.533" v="18072"/>
          <ac:graphicFrameMkLst>
            <pc:docMk/>
            <pc:sldMk cId="853588367" sldId="2134804361"/>
            <ac:graphicFrameMk id="203" creationId="{896B9679-0423-DA84-C4A2-991DC5B6FDA4}"/>
          </ac:graphicFrameMkLst>
        </pc:graphicFrameChg>
        <pc:graphicFrameChg chg="add del mod ord replST">
          <ac:chgData name="Wenwen Zhang" userId="9dd81366-5d6f-445a-b031-6ea562624431" providerId="ADAL" clId="{3909E7CC-5EA5-469C-9AFF-9A201E30CD9D}" dt="2022-12-06T09:02:27.662" v="18754"/>
          <ac:graphicFrameMkLst>
            <pc:docMk/>
            <pc:sldMk cId="853588367" sldId="2134804361"/>
            <ac:graphicFrameMk id="205" creationId="{4E66B212-0B12-2A82-1728-4BD3D5460AD7}"/>
          </ac:graphicFrameMkLst>
        </pc:graphicFrameChg>
        <pc:graphicFrameChg chg="add del mod ord replST">
          <ac:chgData name="Wenwen Zhang" userId="9dd81366-5d6f-445a-b031-6ea562624431" providerId="ADAL" clId="{3909E7CC-5EA5-469C-9AFF-9A201E30CD9D}" dt="2022-12-06T09:02:14.160" v="18413"/>
          <ac:graphicFrameMkLst>
            <pc:docMk/>
            <pc:sldMk cId="853588367" sldId="2134804361"/>
            <ac:graphicFrameMk id="207" creationId="{4E6CC7D2-714C-A78C-05A1-7B54A1703E8A}"/>
          </ac:graphicFrameMkLst>
        </pc:graphicFrameChg>
        <pc:graphicFrameChg chg="add del mod ord replST">
          <ac:chgData name="Wenwen Zhang" userId="9dd81366-5d6f-445a-b031-6ea562624431" providerId="ADAL" clId="{3909E7CC-5EA5-469C-9AFF-9A201E30CD9D}" dt="2022-12-05T21:44:56.568" v="13206"/>
          <ac:graphicFrameMkLst>
            <pc:docMk/>
            <pc:sldMk cId="853588367" sldId="2134804361"/>
            <ac:graphicFrameMk id="209" creationId="{DA3B0202-84D8-9352-C78F-6E93A8726A25}"/>
          </ac:graphicFrameMkLst>
        </pc:graphicFrameChg>
        <pc:graphicFrameChg chg="add del mod ord replST">
          <ac:chgData name="Wenwen Zhang" userId="9dd81366-5d6f-445a-b031-6ea562624431" providerId="ADAL" clId="{3909E7CC-5EA5-469C-9AFF-9A201E30CD9D}" dt="2022-12-06T09:02:39.933" v="19096"/>
          <ac:graphicFrameMkLst>
            <pc:docMk/>
            <pc:sldMk cId="853588367" sldId="2134804361"/>
            <ac:graphicFrameMk id="211" creationId="{D975FA00-9F3B-D144-7951-13D1C5679AD2}"/>
          </ac:graphicFrameMkLst>
        </pc:graphicFrameChg>
        <pc:graphicFrameChg chg="add del mod ord replST">
          <ac:chgData name="Wenwen Zhang" userId="9dd81366-5d6f-445a-b031-6ea562624431" providerId="ADAL" clId="{3909E7CC-5EA5-469C-9AFF-9A201E30CD9D}" dt="2022-12-06T09:02:02.525" v="18243"/>
          <ac:graphicFrameMkLst>
            <pc:docMk/>
            <pc:sldMk cId="853588367" sldId="2134804361"/>
            <ac:graphicFrameMk id="213" creationId="{D55BAAE7-A7CC-95A0-8F3F-4053D522C211}"/>
          </ac:graphicFrameMkLst>
        </pc:graphicFrameChg>
        <pc:graphicFrameChg chg="add del mod ord replST">
          <ac:chgData name="Wenwen Zhang" userId="9dd81366-5d6f-445a-b031-6ea562624431" providerId="ADAL" clId="{3909E7CC-5EA5-469C-9AFF-9A201E30CD9D}" dt="2022-12-06T10:10:37.744" v="44495"/>
          <ac:graphicFrameMkLst>
            <pc:docMk/>
            <pc:sldMk cId="853588367" sldId="2134804361"/>
            <ac:graphicFrameMk id="215" creationId="{7F35A44B-BD05-8CE7-1872-D46527DACC07}"/>
          </ac:graphicFrameMkLst>
        </pc:graphicFrameChg>
        <pc:graphicFrameChg chg="add del mod ord replST">
          <ac:chgData name="Wenwen Zhang" userId="9dd81366-5d6f-445a-b031-6ea562624431" providerId="ADAL" clId="{3909E7CC-5EA5-469C-9AFF-9A201E30CD9D}" dt="2022-12-06T09:02:18.450" v="18583"/>
          <ac:graphicFrameMkLst>
            <pc:docMk/>
            <pc:sldMk cId="853588367" sldId="2134804361"/>
            <ac:graphicFrameMk id="217" creationId="{34505C4D-13D2-B534-897A-E3E7B6094A89}"/>
          </ac:graphicFrameMkLst>
        </pc:graphicFrameChg>
        <pc:graphicFrameChg chg="add del mod ord replST">
          <ac:chgData name="Wenwen Zhang" userId="9dd81366-5d6f-445a-b031-6ea562624431" providerId="ADAL" clId="{3909E7CC-5EA5-469C-9AFF-9A201E30CD9D}" dt="2022-12-06T22:06:05.104" v="63108"/>
          <ac:graphicFrameMkLst>
            <pc:docMk/>
            <pc:sldMk cId="853588367" sldId="2134804361"/>
            <ac:graphicFrameMk id="219" creationId="{AB96A197-B90B-BCAC-A5E9-1761E922CA5F}"/>
          </ac:graphicFrameMkLst>
        </pc:graphicFrameChg>
        <pc:graphicFrameChg chg="add del mod ord replST">
          <ac:chgData name="Wenwen Zhang" userId="9dd81366-5d6f-445a-b031-6ea562624431" providerId="ADAL" clId="{3909E7CC-5EA5-469C-9AFF-9A201E30CD9D}" dt="2022-12-06T09:02:31.730" v="18925"/>
          <ac:graphicFrameMkLst>
            <pc:docMk/>
            <pc:sldMk cId="853588367" sldId="2134804361"/>
            <ac:graphicFrameMk id="221" creationId="{109D2F63-3013-62B7-8929-ED082429E905}"/>
          </ac:graphicFrameMkLst>
        </pc:graphicFrameChg>
        <pc:graphicFrameChg chg="add del mod ord replST">
          <ac:chgData name="Wenwen Zhang" userId="9dd81366-5d6f-445a-b031-6ea562624431" providerId="ADAL" clId="{3909E7CC-5EA5-469C-9AFF-9A201E30CD9D}" dt="2022-12-06T10:10:46.021" v="45505"/>
          <ac:graphicFrameMkLst>
            <pc:docMk/>
            <pc:sldMk cId="853588367" sldId="2134804361"/>
            <ac:graphicFrameMk id="223" creationId="{4F771701-30F0-5AC6-F895-909B53A7710A}"/>
          </ac:graphicFrameMkLst>
        </pc:graphicFrameChg>
        <pc:graphicFrameChg chg="add del mod ord replST">
          <ac:chgData name="Wenwen Zhang" userId="9dd81366-5d6f-445a-b031-6ea562624431" providerId="ADAL" clId="{3909E7CC-5EA5-469C-9AFF-9A201E30CD9D}" dt="2022-12-06T09:02:43.328" v="19279"/>
          <ac:graphicFrameMkLst>
            <pc:docMk/>
            <pc:sldMk cId="853588367" sldId="2134804361"/>
            <ac:graphicFrameMk id="225" creationId="{EBF435F4-7F12-2643-C205-E148427B43C6}"/>
          </ac:graphicFrameMkLst>
        </pc:graphicFrameChg>
        <pc:graphicFrameChg chg="add del mod ord replST">
          <ac:chgData name="Wenwen Zhang" userId="9dd81366-5d6f-445a-b031-6ea562624431" providerId="ADAL" clId="{3909E7CC-5EA5-469C-9AFF-9A201E30CD9D}" dt="2022-12-06T22:06:27.360" v="65035"/>
          <ac:graphicFrameMkLst>
            <pc:docMk/>
            <pc:sldMk cId="853588367" sldId="2134804361"/>
            <ac:graphicFrameMk id="227" creationId="{7B802469-179E-B603-FBE4-D24A8873B9A8}"/>
          </ac:graphicFrameMkLst>
        </pc:graphicFrameChg>
        <pc:graphicFrameChg chg="add mod ord replST delST">
          <ac:chgData name="Wenwen Zhang" userId="9dd81366-5d6f-445a-b031-6ea562624431" providerId="ADAL" clId="{3909E7CC-5EA5-469C-9AFF-9A201E30CD9D}" dt="2022-12-06T10:09:53.386" v="43948"/>
          <ac:graphicFrameMkLst>
            <pc:docMk/>
            <pc:sldMk cId="853588367" sldId="2134804361"/>
            <ac:graphicFrameMk id="229" creationId="{06D8A3D9-E189-8711-55DB-F1883E92001D}"/>
          </ac:graphicFrameMkLst>
        </pc:graphicFrameChg>
        <pc:graphicFrameChg chg="add del mod ord replST">
          <ac:chgData name="Wenwen Zhang" userId="9dd81366-5d6f-445a-b031-6ea562624431" providerId="ADAL" clId="{3909E7CC-5EA5-469C-9AFF-9A201E30CD9D}" dt="2022-12-06T10:10:41.065" v="44733"/>
          <ac:graphicFrameMkLst>
            <pc:docMk/>
            <pc:sldMk cId="853588367" sldId="2134804361"/>
            <ac:graphicFrameMk id="231" creationId="{A9F6D713-0FEA-310E-8F4B-5A4BB809F264}"/>
          </ac:graphicFrameMkLst>
        </pc:graphicFrameChg>
        <pc:graphicFrameChg chg="add del mod ord replST">
          <ac:chgData name="Wenwen Zhang" userId="9dd81366-5d6f-445a-b031-6ea562624431" providerId="ADAL" clId="{3909E7CC-5EA5-469C-9AFF-9A201E30CD9D}" dt="2022-12-06T22:05:52.503" v="62264"/>
          <ac:graphicFrameMkLst>
            <pc:docMk/>
            <pc:sldMk cId="853588367" sldId="2134804361"/>
            <ac:graphicFrameMk id="233" creationId="{74916CF7-03A0-C196-BE12-B622E57E033B}"/>
          </ac:graphicFrameMkLst>
        </pc:graphicFrameChg>
        <pc:graphicFrameChg chg="add del mod ord replST">
          <ac:chgData name="Wenwen Zhang" userId="9dd81366-5d6f-445a-b031-6ea562624431" providerId="ADAL" clId="{3909E7CC-5EA5-469C-9AFF-9A201E30CD9D}" dt="2022-12-06T10:10:48.982" v="45730"/>
          <ac:graphicFrameMkLst>
            <pc:docMk/>
            <pc:sldMk cId="853588367" sldId="2134804361"/>
            <ac:graphicFrameMk id="235" creationId="{34340927-40F4-9040-BF69-1EEBB37DB9B3}"/>
          </ac:graphicFrameMkLst>
        </pc:graphicFrameChg>
        <pc:graphicFrameChg chg="add del mod ord replST">
          <ac:chgData name="Wenwen Zhang" userId="9dd81366-5d6f-445a-b031-6ea562624431" providerId="ADAL" clId="{3909E7CC-5EA5-469C-9AFF-9A201E30CD9D}" dt="2022-12-06T22:06:16.612" v="64072"/>
          <ac:graphicFrameMkLst>
            <pc:docMk/>
            <pc:sldMk cId="853588367" sldId="2134804361"/>
            <ac:graphicFrameMk id="237" creationId="{92E81F7A-29EA-AACC-B776-73B5229E0036}"/>
          </ac:graphicFrameMkLst>
        </pc:graphicFrameChg>
        <pc:graphicFrameChg chg="add mod ord replST delST">
          <ac:chgData name="Wenwen Zhang" userId="9dd81366-5d6f-445a-b031-6ea562624431" providerId="ADAL" clId="{3909E7CC-5EA5-469C-9AFF-9A201E30CD9D}" dt="2022-12-06T12:40:43.224" v="48264"/>
          <ac:graphicFrameMkLst>
            <pc:docMk/>
            <pc:sldMk cId="853588367" sldId="2134804361"/>
            <ac:graphicFrameMk id="239" creationId="{E91BDB9D-3EEB-186B-A532-2B5776DB9E4A}"/>
          </ac:graphicFrameMkLst>
        </pc:graphicFrameChg>
        <pc:cxnChg chg="add del mod ord replST">
          <ac:chgData name="Wenwen Zhang" userId="9dd81366-5d6f-445a-b031-6ea562624431" providerId="ADAL" clId="{3909E7CC-5EA5-469C-9AFF-9A201E30CD9D}" dt="2022-12-05T21:40:34.667" v="6219"/>
          <ac:cxnSpMkLst>
            <pc:docMk/>
            <pc:sldMk cId="853588367" sldId="2134804361"/>
            <ac:cxnSpMk id="12" creationId="{2438E5B6-04B7-7934-E715-801016C9FDE3}"/>
          </ac:cxnSpMkLst>
        </pc:cxnChg>
        <pc:cxnChg chg="add del mod ord replST">
          <ac:chgData name="Wenwen Zhang" userId="9dd81366-5d6f-445a-b031-6ea562624431" providerId="ADAL" clId="{3909E7CC-5EA5-469C-9AFF-9A201E30CD9D}" dt="2022-12-05T21:40:34.667" v="6219"/>
          <ac:cxnSpMkLst>
            <pc:docMk/>
            <pc:sldMk cId="853588367" sldId="2134804361"/>
            <ac:cxnSpMk id="50" creationId="{0F5A65DD-4F8B-C65E-DD40-D3A4020A656E}"/>
          </ac:cxnSpMkLst>
        </pc:cxnChg>
        <pc:cxnChg chg="add del mod ord replST">
          <ac:chgData name="Wenwen Zhang" userId="9dd81366-5d6f-445a-b031-6ea562624431" providerId="ADAL" clId="{3909E7CC-5EA5-469C-9AFF-9A201E30CD9D}" dt="2022-12-06T22:06:30.272" v="65260"/>
          <ac:cxnSpMkLst>
            <pc:docMk/>
            <pc:sldMk cId="853588367" sldId="2134804361"/>
            <ac:cxnSpMk id="108" creationId="{A0F13C74-0AD2-77A7-B9DD-9577B9C430C2}"/>
          </ac:cxnSpMkLst>
        </pc:cxnChg>
        <pc:cxnChg chg="add mod ord replST">
          <ac:chgData name="Wenwen Zhang" userId="9dd81366-5d6f-445a-b031-6ea562624431" providerId="ADAL" clId="{3909E7CC-5EA5-469C-9AFF-9A201E30CD9D}" dt="2022-12-06T22:06:30.276" v="65279"/>
          <ac:cxnSpMkLst>
            <pc:docMk/>
            <pc:sldMk cId="853588367" sldId="2134804361"/>
            <ac:cxnSpMk id="124" creationId="{63582769-525A-4B3F-03CE-DCEC233A6CC4}"/>
          </ac:cxnSpMkLst>
        </pc:cxnChg>
      </pc:sldChg>
      <pc:sldChg chg="addSp delSp modSp add mod ord modNotesTx">
        <pc:chgData name="Wenwen Zhang" userId="9dd81366-5d6f-445a-b031-6ea562624431" providerId="ADAL" clId="{3909E7CC-5EA5-469C-9AFF-9A201E30CD9D}" dt="2022-12-06T09:26:09.040" v="43434" actId="20577"/>
        <pc:sldMkLst>
          <pc:docMk/>
          <pc:sldMk cId="2564188142" sldId="2134804362"/>
        </pc:sldMkLst>
        <pc:spChg chg="mod ord">
          <ac:chgData name="Wenwen Zhang" userId="9dd81366-5d6f-445a-b031-6ea562624431" providerId="ADAL" clId="{3909E7CC-5EA5-469C-9AFF-9A201E30CD9D}" dt="2022-12-06T09:18:20.038" v="43241"/>
          <ac:spMkLst>
            <pc:docMk/>
            <pc:sldMk cId="2564188142" sldId="2134804362"/>
            <ac:spMk id="2" creationId="{B065B79C-C4D6-5961-7919-6BB68C420868}"/>
          </ac:spMkLst>
        </pc:spChg>
        <pc:spChg chg="add del mod replST">
          <ac:chgData name="Wenwen Zhang" userId="9dd81366-5d6f-445a-b031-6ea562624431" providerId="ADAL" clId="{3909E7CC-5EA5-469C-9AFF-9A201E30CD9D}" dt="2022-12-05T22:29:59.161" v="15487"/>
          <ac:spMkLst>
            <pc:docMk/>
            <pc:sldMk cId="2564188142" sldId="2134804362"/>
            <ac:spMk id="20" creationId="{CAFB419B-2CA0-257D-5A52-191B6AB3E07A}"/>
          </ac:spMkLst>
        </pc:spChg>
        <pc:spChg chg="add del mod replST">
          <ac:chgData name="Wenwen Zhang" userId="9dd81366-5d6f-445a-b031-6ea562624431" providerId="ADAL" clId="{3909E7CC-5EA5-469C-9AFF-9A201E30CD9D}" dt="2022-12-05T22:29:59.161" v="15487"/>
          <ac:spMkLst>
            <pc:docMk/>
            <pc:sldMk cId="2564188142" sldId="2134804362"/>
            <ac:spMk id="21" creationId="{3D404A33-1FCB-7B19-B2B8-9345918765CC}"/>
          </ac:spMkLst>
        </pc:spChg>
        <pc:spChg chg="add del mod replST">
          <ac:chgData name="Wenwen Zhang" userId="9dd81366-5d6f-445a-b031-6ea562624431" providerId="ADAL" clId="{3909E7CC-5EA5-469C-9AFF-9A201E30CD9D}" dt="2022-12-05T22:29:59.161" v="15487"/>
          <ac:spMkLst>
            <pc:docMk/>
            <pc:sldMk cId="2564188142" sldId="2134804362"/>
            <ac:spMk id="22" creationId="{648B87C3-5D0E-AC0B-7442-81D1B57A07DC}"/>
          </ac:spMkLst>
        </pc:spChg>
        <pc:spChg chg="add del mod replST">
          <ac:chgData name="Wenwen Zhang" userId="9dd81366-5d6f-445a-b031-6ea562624431" providerId="ADAL" clId="{3909E7CC-5EA5-469C-9AFF-9A201E30CD9D}" dt="2022-12-05T22:29:59.161" v="15487"/>
          <ac:spMkLst>
            <pc:docMk/>
            <pc:sldMk cId="2564188142" sldId="2134804362"/>
            <ac:spMk id="23" creationId="{7263C46E-FD37-462D-9FCE-3C243D111328}"/>
          </ac:spMkLst>
        </pc:spChg>
        <pc:spChg chg="add del mod replST">
          <ac:chgData name="Wenwen Zhang" userId="9dd81366-5d6f-445a-b031-6ea562624431" providerId="ADAL" clId="{3909E7CC-5EA5-469C-9AFF-9A201E30CD9D}" dt="2022-12-05T22:29:59.161" v="15487"/>
          <ac:spMkLst>
            <pc:docMk/>
            <pc:sldMk cId="2564188142" sldId="2134804362"/>
            <ac:spMk id="24" creationId="{6F216D9B-6605-E949-5589-C133D2844CE2}"/>
          </ac:spMkLst>
        </pc:spChg>
        <pc:spChg chg="add del mod replST">
          <ac:chgData name="Wenwen Zhang" userId="9dd81366-5d6f-445a-b031-6ea562624431" providerId="ADAL" clId="{3909E7CC-5EA5-469C-9AFF-9A201E30CD9D}" dt="2022-12-05T22:29:59.161" v="15487"/>
          <ac:spMkLst>
            <pc:docMk/>
            <pc:sldMk cId="2564188142" sldId="2134804362"/>
            <ac:spMk id="25" creationId="{BD6B3B7E-9475-9276-327C-B91D6A7592DE}"/>
          </ac:spMkLst>
        </pc:spChg>
        <pc:spChg chg="add del mod replST">
          <ac:chgData name="Wenwen Zhang" userId="9dd81366-5d6f-445a-b031-6ea562624431" providerId="ADAL" clId="{3909E7CC-5EA5-469C-9AFF-9A201E30CD9D}" dt="2022-12-05T22:29:59.161" v="15487"/>
          <ac:spMkLst>
            <pc:docMk/>
            <pc:sldMk cId="2564188142" sldId="2134804362"/>
            <ac:spMk id="26" creationId="{CFA49A6C-5FCC-34CD-2AA8-B75454540BEB}"/>
          </ac:spMkLst>
        </pc:spChg>
        <pc:spChg chg="add del mod replST">
          <ac:chgData name="Wenwen Zhang" userId="9dd81366-5d6f-445a-b031-6ea562624431" providerId="ADAL" clId="{3909E7CC-5EA5-469C-9AFF-9A201E30CD9D}" dt="2022-12-05T22:29:59.161" v="15487"/>
          <ac:spMkLst>
            <pc:docMk/>
            <pc:sldMk cId="2564188142" sldId="2134804362"/>
            <ac:spMk id="27" creationId="{152A7D66-D702-46CA-0E5F-9375806185F8}"/>
          </ac:spMkLst>
        </pc:spChg>
        <pc:spChg chg="mod ord">
          <ac:chgData name="Wenwen Zhang" userId="9dd81366-5d6f-445a-b031-6ea562624431" providerId="ADAL" clId="{3909E7CC-5EA5-469C-9AFF-9A201E30CD9D}" dt="2022-12-06T09:24:13.995" v="43420" actId="20577"/>
          <ac:spMkLst>
            <pc:docMk/>
            <pc:sldMk cId="2564188142" sldId="2134804362"/>
            <ac:spMk id="29" creationId="{D50B6CAA-A666-5524-85F7-444C607F0970}"/>
          </ac:spMkLst>
        </pc:spChg>
        <pc:spChg chg="add del mod replST">
          <ac:chgData name="Wenwen Zhang" userId="9dd81366-5d6f-445a-b031-6ea562624431" providerId="ADAL" clId="{3909E7CC-5EA5-469C-9AFF-9A201E30CD9D}" dt="2022-12-05T22:29:59.161" v="15487"/>
          <ac:spMkLst>
            <pc:docMk/>
            <pc:sldMk cId="2564188142" sldId="2134804362"/>
            <ac:spMk id="30" creationId="{F8854434-EABE-7753-D4D3-7A652EA072DE}"/>
          </ac:spMkLst>
        </pc:spChg>
        <pc:spChg chg="add del mod replST">
          <ac:chgData name="Wenwen Zhang" userId="9dd81366-5d6f-445a-b031-6ea562624431" providerId="ADAL" clId="{3909E7CC-5EA5-469C-9AFF-9A201E30CD9D}" dt="2022-12-05T22:29:59.161" v="15487"/>
          <ac:spMkLst>
            <pc:docMk/>
            <pc:sldMk cId="2564188142" sldId="2134804362"/>
            <ac:spMk id="31" creationId="{070113A2-E360-B30C-7802-F2493234114C}"/>
          </ac:spMkLst>
        </pc:spChg>
        <pc:spChg chg="add del mod replST">
          <ac:chgData name="Wenwen Zhang" userId="9dd81366-5d6f-445a-b031-6ea562624431" providerId="ADAL" clId="{3909E7CC-5EA5-469C-9AFF-9A201E30CD9D}" dt="2022-12-05T22:29:59.161" v="15487"/>
          <ac:spMkLst>
            <pc:docMk/>
            <pc:sldMk cId="2564188142" sldId="2134804362"/>
            <ac:spMk id="32" creationId="{86C0FF93-838C-AF46-E4F6-4BECAC4F155C}"/>
          </ac:spMkLst>
        </pc:spChg>
        <pc:spChg chg="add del mod replST">
          <ac:chgData name="Wenwen Zhang" userId="9dd81366-5d6f-445a-b031-6ea562624431" providerId="ADAL" clId="{3909E7CC-5EA5-469C-9AFF-9A201E30CD9D}" dt="2022-12-05T22:29:59.161" v="15487"/>
          <ac:spMkLst>
            <pc:docMk/>
            <pc:sldMk cId="2564188142" sldId="2134804362"/>
            <ac:spMk id="33" creationId="{FC9A3F71-17CE-FA48-071E-3F896FC312A0}"/>
          </ac:spMkLst>
        </pc:spChg>
        <pc:spChg chg="add del mod replST">
          <ac:chgData name="Wenwen Zhang" userId="9dd81366-5d6f-445a-b031-6ea562624431" providerId="ADAL" clId="{3909E7CC-5EA5-469C-9AFF-9A201E30CD9D}" dt="2022-12-05T22:29:59.161" v="15487"/>
          <ac:spMkLst>
            <pc:docMk/>
            <pc:sldMk cId="2564188142" sldId="2134804362"/>
            <ac:spMk id="34" creationId="{B073FF16-55E8-60C0-52F6-79B674A70E76}"/>
          </ac:spMkLst>
        </pc:spChg>
        <pc:spChg chg="add del mod replST">
          <ac:chgData name="Wenwen Zhang" userId="9dd81366-5d6f-445a-b031-6ea562624431" providerId="ADAL" clId="{3909E7CC-5EA5-469C-9AFF-9A201E30CD9D}" dt="2022-12-05T22:29:59.161" v="15487"/>
          <ac:spMkLst>
            <pc:docMk/>
            <pc:sldMk cId="2564188142" sldId="2134804362"/>
            <ac:spMk id="35" creationId="{6865692D-DD76-4094-7CC9-A63323CA8075}"/>
          </ac:spMkLst>
        </pc:spChg>
        <pc:spChg chg="add del mod replST">
          <ac:chgData name="Wenwen Zhang" userId="9dd81366-5d6f-445a-b031-6ea562624431" providerId="ADAL" clId="{3909E7CC-5EA5-469C-9AFF-9A201E30CD9D}" dt="2022-12-05T22:29:59.161" v="15487"/>
          <ac:spMkLst>
            <pc:docMk/>
            <pc:sldMk cId="2564188142" sldId="2134804362"/>
            <ac:spMk id="36" creationId="{3D3D4EBA-31E7-FE90-2DEC-F1435ACCAFAB}"/>
          </ac:spMkLst>
        </pc:spChg>
        <pc:spChg chg="add del mod replST">
          <ac:chgData name="Wenwen Zhang" userId="9dd81366-5d6f-445a-b031-6ea562624431" providerId="ADAL" clId="{3909E7CC-5EA5-469C-9AFF-9A201E30CD9D}" dt="2022-12-05T22:29:59.161" v="15487"/>
          <ac:spMkLst>
            <pc:docMk/>
            <pc:sldMk cId="2564188142" sldId="2134804362"/>
            <ac:spMk id="37" creationId="{5C75355A-E753-3425-E79A-FBDAF56E1AEE}"/>
          </ac:spMkLst>
        </pc:spChg>
        <pc:spChg chg="add del mod replST">
          <ac:chgData name="Wenwen Zhang" userId="9dd81366-5d6f-445a-b031-6ea562624431" providerId="ADAL" clId="{3909E7CC-5EA5-469C-9AFF-9A201E30CD9D}" dt="2022-12-05T22:29:59.161" v="15487"/>
          <ac:spMkLst>
            <pc:docMk/>
            <pc:sldMk cId="2564188142" sldId="2134804362"/>
            <ac:spMk id="41" creationId="{5A885EE6-017B-97EC-7320-5036AB5AF553}"/>
          </ac:spMkLst>
        </pc:spChg>
        <pc:spChg chg="add del mod ord replST">
          <ac:chgData name="Wenwen Zhang" userId="9dd81366-5d6f-445a-b031-6ea562624431" providerId="ADAL" clId="{3909E7CC-5EA5-469C-9AFF-9A201E30CD9D}" dt="2022-12-05T22:29:59.161" v="15487"/>
          <ac:spMkLst>
            <pc:docMk/>
            <pc:sldMk cId="2564188142" sldId="2134804362"/>
            <ac:spMk id="42" creationId="{59E30282-04BE-5F18-D021-1D95C6C4E290}"/>
          </ac:spMkLst>
        </pc:spChg>
        <pc:spChg chg="mod ord">
          <ac:chgData name="Wenwen Zhang" userId="9dd81366-5d6f-445a-b031-6ea562624431" providerId="ADAL" clId="{3909E7CC-5EA5-469C-9AFF-9A201E30CD9D}" dt="2022-12-06T09:16:20.534" v="43135"/>
          <ac:spMkLst>
            <pc:docMk/>
            <pc:sldMk cId="2564188142" sldId="2134804362"/>
            <ac:spMk id="43" creationId="{C58C7321-3BF7-61DC-5B1A-AD075E56AE05}"/>
          </ac:spMkLst>
        </pc:spChg>
        <pc:spChg chg="add del mod replST">
          <ac:chgData name="Wenwen Zhang" userId="9dd81366-5d6f-445a-b031-6ea562624431" providerId="ADAL" clId="{3909E7CC-5EA5-469C-9AFF-9A201E30CD9D}" dt="2022-12-05T22:29:59.161" v="15487"/>
          <ac:spMkLst>
            <pc:docMk/>
            <pc:sldMk cId="2564188142" sldId="2134804362"/>
            <ac:spMk id="46" creationId="{18285803-69C4-C9E4-0364-F7C3F5CC4E88}"/>
          </ac:spMkLst>
        </pc:spChg>
        <pc:spChg chg="add del mod replST">
          <ac:chgData name="Wenwen Zhang" userId="9dd81366-5d6f-445a-b031-6ea562624431" providerId="ADAL" clId="{3909E7CC-5EA5-469C-9AFF-9A201E30CD9D}" dt="2022-12-05T22:29:59.161" v="15487"/>
          <ac:spMkLst>
            <pc:docMk/>
            <pc:sldMk cId="2564188142" sldId="2134804362"/>
            <ac:spMk id="47" creationId="{289ED196-3573-0A9F-D51C-5B93357911EC}"/>
          </ac:spMkLst>
        </pc:spChg>
        <pc:spChg chg="add del mod modVis">
          <ac:chgData name="Wenwen Zhang" userId="9dd81366-5d6f-445a-b031-6ea562624431" providerId="ADAL" clId="{3909E7CC-5EA5-469C-9AFF-9A201E30CD9D}" dt="2022-12-05T22:29:59.161" v="15487"/>
          <ac:spMkLst>
            <pc:docMk/>
            <pc:sldMk cId="2564188142" sldId="2134804362"/>
            <ac:spMk id="48" creationId="{3699C624-28FE-09F3-18C1-A066F0245229}"/>
          </ac:spMkLst>
        </pc:spChg>
        <pc:spChg chg="add del mod replST">
          <ac:chgData name="Wenwen Zhang" userId="9dd81366-5d6f-445a-b031-6ea562624431" providerId="ADAL" clId="{3909E7CC-5EA5-469C-9AFF-9A201E30CD9D}" dt="2022-12-06T09:06:11.780" v="19430"/>
          <ac:spMkLst>
            <pc:docMk/>
            <pc:sldMk cId="2564188142" sldId="2134804362"/>
            <ac:spMk id="67" creationId="{0DFA5FCA-CE29-25FC-AD60-F110A8E124D7}"/>
          </ac:spMkLst>
        </pc:spChg>
        <pc:spChg chg="add del mod replST">
          <ac:chgData name="Wenwen Zhang" userId="9dd81366-5d6f-445a-b031-6ea562624431" providerId="ADAL" clId="{3909E7CC-5EA5-469C-9AFF-9A201E30CD9D}" dt="2022-12-06T09:06:11.780" v="19433"/>
          <ac:spMkLst>
            <pc:docMk/>
            <pc:sldMk cId="2564188142" sldId="2134804362"/>
            <ac:spMk id="68" creationId="{B7AD710F-8B1D-0D2C-081A-1C77F9373C99}"/>
          </ac:spMkLst>
        </pc:spChg>
        <pc:spChg chg="add del mod replST">
          <ac:chgData name="Wenwen Zhang" userId="9dd81366-5d6f-445a-b031-6ea562624431" providerId="ADAL" clId="{3909E7CC-5EA5-469C-9AFF-9A201E30CD9D}" dt="2022-12-06T09:06:11.776" v="19409"/>
          <ac:spMkLst>
            <pc:docMk/>
            <pc:sldMk cId="2564188142" sldId="2134804362"/>
            <ac:spMk id="69" creationId="{251FB0C8-02D4-0E5C-1AF9-968E7D05F015}"/>
          </ac:spMkLst>
        </pc:spChg>
        <pc:spChg chg="add del mod replST">
          <ac:chgData name="Wenwen Zhang" userId="9dd81366-5d6f-445a-b031-6ea562624431" providerId="ADAL" clId="{3909E7CC-5EA5-469C-9AFF-9A201E30CD9D}" dt="2022-12-06T09:06:11.779" v="19421"/>
          <ac:spMkLst>
            <pc:docMk/>
            <pc:sldMk cId="2564188142" sldId="2134804362"/>
            <ac:spMk id="70" creationId="{B383C063-9FEF-2B11-C7BF-31E74F56B75C}"/>
          </ac:spMkLst>
        </pc:spChg>
        <pc:spChg chg="add del mod replST">
          <ac:chgData name="Wenwen Zhang" userId="9dd81366-5d6f-445a-b031-6ea562624431" providerId="ADAL" clId="{3909E7CC-5EA5-469C-9AFF-9A201E30CD9D}" dt="2022-12-06T09:06:11.779" v="19424"/>
          <ac:spMkLst>
            <pc:docMk/>
            <pc:sldMk cId="2564188142" sldId="2134804362"/>
            <ac:spMk id="71" creationId="{DFBD5611-746E-255C-0FE4-D9E3DFAA76F4}"/>
          </ac:spMkLst>
        </pc:spChg>
        <pc:spChg chg="add del mod replST">
          <ac:chgData name="Wenwen Zhang" userId="9dd81366-5d6f-445a-b031-6ea562624431" providerId="ADAL" clId="{3909E7CC-5EA5-469C-9AFF-9A201E30CD9D}" dt="2022-12-06T09:06:11.779" v="19418"/>
          <ac:spMkLst>
            <pc:docMk/>
            <pc:sldMk cId="2564188142" sldId="2134804362"/>
            <ac:spMk id="72" creationId="{964FDE70-253D-E797-15BE-5EE44BE3B1B8}"/>
          </ac:spMkLst>
        </pc:spChg>
        <pc:spChg chg="add del mod replST">
          <ac:chgData name="Wenwen Zhang" userId="9dd81366-5d6f-445a-b031-6ea562624431" providerId="ADAL" clId="{3909E7CC-5EA5-469C-9AFF-9A201E30CD9D}" dt="2022-12-06T09:06:11.773" v="19394"/>
          <ac:spMkLst>
            <pc:docMk/>
            <pc:sldMk cId="2564188142" sldId="2134804362"/>
            <ac:spMk id="73" creationId="{21399DA5-30BC-A50F-AA2A-9970F154535D}"/>
          </ac:spMkLst>
        </pc:spChg>
        <pc:spChg chg="add del mod replST">
          <ac:chgData name="Wenwen Zhang" userId="9dd81366-5d6f-445a-b031-6ea562624431" providerId="ADAL" clId="{3909E7CC-5EA5-469C-9AFF-9A201E30CD9D}" dt="2022-12-06T09:06:11.778" v="19415"/>
          <ac:spMkLst>
            <pc:docMk/>
            <pc:sldMk cId="2564188142" sldId="2134804362"/>
            <ac:spMk id="74" creationId="{2BA09A5F-E315-C1FE-2877-1717E7392860}"/>
          </ac:spMkLst>
        </pc:spChg>
        <pc:spChg chg="add del mod replST">
          <ac:chgData name="Wenwen Zhang" userId="9dd81366-5d6f-445a-b031-6ea562624431" providerId="ADAL" clId="{3909E7CC-5EA5-469C-9AFF-9A201E30CD9D}" dt="2022-12-06T09:06:11.776" v="19406"/>
          <ac:spMkLst>
            <pc:docMk/>
            <pc:sldMk cId="2564188142" sldId="2134804362"/>
            <ac:spMk id="75" creationId="{3EA7E0E3-55DA-3564-A374-28859016132F}"/>
          </ac:spMkLst>
        </pc:spChg>
        <pc:spChg chg="add del mod replST">
          <ac:chgData name="Wenwen Zhang" userId="9dd81366-5d6f-445a-b031-6ea562624431" providerId="ADAL" clId="{3909E7CC-5EA5-469C-9AFF-9A201E30CD9D}" dt="2022-12-06T09:06:11.777" v="19412"/>
          <ac:spMkLst>
            <pc:docMk/>
            <pc:sldMk cId="2564188142" sldId="2134804362"/>
            <ac:spMk id="76" creationId="{2F79BDF9-8F0B-F5F3-672B-196C4CD4D21B}"/>
          </ac:spMkLst>
        </pc:spChg>
        <pc:spChg chg="add del mod replST">
          <ac:chgData name="Wenwen Zhang" userId="9dd81366-5d6f-445a-b031-6ea562624431" providerId="ADAL" clId="{3909E7CC-5EA5-469C-9AFF-9A201E30CD9D}" dt="2022-12-06T09:06:11.780" v="19427"/>
          <ac:spMkLst>
            <pc:docMk/>
            <pc:sldMk cId="2564188142" sldId="2134804362"/>
            <ac:spMk id="77" creationId="{E0AB411B-E161-6495-D666-EBADCEB32853}"/>
          </ac:spMkLst>
        </pc:spChg>
        <pc:spChg chg="add del mod replST">
          <ac:chgData name="Wenwen Zhang" userId="9dd81366-5d6f-445a-b031-6ea562624431" providerId="ADAL" clId="{3909E7CC-5EA5-469C-9AFF-9A201E30CD9D}" dt="2022-12-06T09:06:11.775" v="19403"/>
          <ac:spMkLst>
            <pc:docMk/>
            <pc:sldMk cId="2564188142" sldId="2134804362"/>
            <ac:spMk id="78" creationId="{53D15780-6BED-32C9-3448-744706CD6AC8}"/>
          </ac:spMkLst>
        </pc:spChg>
        <pc:spChg chg="add del mod replST">
          <ac:chgData name="Wenwen Zhang" userId="9dd81366-5d6f-445a-b031-6ea562624431" providerId="ADAL" clId="{3909E7CC-5EA5-469C-9AFF-9A201E30CD9D}" dt="2022-12-06T09:06:11.775" v="19400"/>
          <ac:spMkLst>
            <pc:docMk/>
            <pc:sldMk cId="2564188142" sldId="2134804362"/>
            <ac:spMk id="79" creationId="{FAEAE316-43B6-712D-E8E0-08F73A220B0C}"/>
          </ac:spMkLst>
        </pc:spChg>
        <pc:spChg chg="add del mod replST">
          <ac:chgData name="Wenwen Zhang" userId="9dd81366-5d6f-445a-b031-6ea562624431" providerId="ADAL" clId="{3909E7CC-5EA5-469C-9AFF-9A201E30CD9D}" dt="2022-12-06T09:06:11.782" v="19436"/>
          <ac:spMkLst>
            <pc:docMk/>
            <pc:sldMk cId="2564188142" sldId="2134804362"/>
            <ac:spMk id="80" creationId="{7DC2DB60-3355-94A7-0ED1-D121EDF96E6F}"/>
          </ac:spMkLst>
        </pc:spChg>
        <pc:spChg chg="add del mod replST">
          <ac:chgData name="Wenwen Zhang" userId="9dd81366-5d6f-445a-b031-6ea562624431" providerId="ADAL" clId="{3909E7CC-5EA5-469C-9AFF-9A201E30CD9D}" dt="2022-12-06T09:06:11.774" v="19397"/>
          <ac:spMkLst>
            <pc:docMk/>
            <pc:sldMk cId="2564188142" sldId="2134804362"/>
            <ac:spMk id="81" creationId="{2D9C49E3-F962-15E6-D531-4923C3C0510F}"/>
          </ac:spMkLst>
        </pc:spChg>
        <pc:spChg chg="add del mod replST">
          <ac:chgData name="Wenwen Zhang" userId="9dd81366-5d6f-445a-b031-6ea562624431" providerId="ADAL" clId="{3909E7CC-5EA5-469C-9AFF-9A201E30CD9D}" dt="2022-12-06T09:06:11.783" v="19439"/>
          <ac:spMkLst>
            <pc:docMk/>
            <pc:sldMk cId="2564188142" sldId="2134804362"/>
            <ac:spMk id="82" creationId="{F7D4A8AC-C721-778B-48E1-D81FBA026F74}"/>
          </ac:spMkLst>
        </pc:spChg>
        <pc:spChg chg="add mod replST">
          <ac:chgData name="Wenwen Zhang" userId="9dd81366-5d6f-445a-b031-6ea562624431" providerId="ADAL" clId="{3909E7CC-5EA5-469C-9AFF-9A201E30CD9D}" dt="2022-12-06T09:16:20.544" v="43201"/>
          <ac:spMkLst>
            <pc:docMk/>
            <pc:sldMk cId="2564188142" sldId="2134804362"/>
            <ac:spMk id="86" creationId="{E983946A-835B-E530-5456-E7F93215E6C4}"/>
          </ac:spMkLst>
        </pc:spChg>
        <pc:spChg chg="add del mod ord replST">
          <ac:chgData name="Wenwen Zhang" userId="9dd81366-5d6f-445a-b031-6ea562624431" providerId="ADAL" clId="{3909E7CC-5EA5-469C-9AFF-9A201E30CD9D}" dt="2022-12-06T09:12:10.540" v="39689"/>
          <ac:spMkLst>
            <pc:docMk/>
            <pc:sldMk cId="2564188142" sldId="2134804362"/>
            <ac:spMk id="87" creationId="{4D6A8C5C-3863-D288-721D-7AC8777B7481}"/>
          </ac:spMkLst>
        </pc:spChg>
        <pc:spChg chg="add mod replST">
          <ac:chgData name="Wenwen Zhang" userId="9dd81366-5d6f-445a-b031-6ea562624431" providerId="ADAL" clId="{3909E7CC-5EA5-469C-9AFF-9A201E30CD9D}" dt="2022-12-06T09:16:20.545" v="43208"/>
          <ac:spMkLst>
            <pc:docMk/>
            <pc:sldMk cId="2564188142" sldId="2134804362"/>
            <ac:spMk id="90" creationId="{573CBC18-B0A5-0366-01A7-6F01F1D7CA93}"/>
          </ac:spMkLst>
        </pc:spChg>
        <pc:spChg chg="add mod replST">
          <ac:chgData name="Wenwen Zhang" userId="9dd81366-5d6f-445a-b031-6ea562624431" providerId="ADAL" clId="{3909E7CC-5EA5-469C-9AFF-9A201E30CD9D}" dt="2022-12-06T09:16:20.545" v="43209"/>
          <ac:spMkLst>
            <pc:docMk/>
            <pc:sldMk cId="2564188142" sldId="2134804362"/>
            <ac:spMk id="91" creationId="{B41F8198-4056-C309-C0EF-3CA0DBFF5628}"/>
          </ac:spMkLst>
        </pc:spChg>
        <pc:spChg chg="add del mod modVis">
          <ac:chgData name="Wenwen Zhang" userId="9dd81366-5d6f-445a-b031-6ea562624431" providerId="ADAL" clId="{3909E7CC-5EA5-469C-9AFF-9A201E30CD9D}" dt="2022-12-05T22:30:03.273" v="16388"/>
          <ac:spMkLst>
            <pc:docMk/>
            <pc:sldMk cId="2564188142" sldId="2134804362"/>
            <ac:spMk id="92" creationId="{716B82E7-7804-5FC8-FE67-0BE06633F4EF}"/>
          </ac:spMkLst>
        </pc:spChg>
        <pc:spChg chg="add mod ord">
          <ac:chgData name="Wenwen Zhang" userId="9dd81366-5d6f-445a-b031-6ea562624431" providerId="ADAL" clId="{3909E7CC-5EA5-469C-9AFF-9A201E30CD9D}" dt="2022-12-06T09:16:20.546" v="43211"/>
          <ac:spMkLst>
            <pc:docMk/>
            <pc:sldMk cId="2564188142" sldId="2134804362"/>
            <ac:spMk id="94" creationId="{571C8A10-7905-A76D-1E04-A8D148FE5A59}"/>
          </ac:spMkLst>
        </pc:spChg>
        <pc:spChg chg="add del mod ord">
          <ac:chgData name="Wenwen Zhang" userId="9dd81366-5d6f-445a-b031-6ea562624431" providerId="ADAL" clId="{3909E7CC-5EA5-469C-9AFF-9A201E30CD9D}" dt="2022-12-06T09:10:16.700" v="39683" actId="478"/>
          <ac:spMkLst>
            <pc:docMk/>
            <pc:sldMk cId="2564188142" sldId="2134804362"/>
            <ac:spMk id="95" creationId="{9C7D4390-48A0-CD91-559E-CBC38D67A4DD}"/>
          </ac:spMkLst>
        </pc:spChg>
        <pc:spChg chg="add mod ord">
          <ac:chgData name="Wenwen Zhang" userId="9dd81366-5d6f-445a-b031-6ea562624431" providerId="ADAL" clId="{3909E7CC-5EA5-469C-9AFF-9A201E30CD9D}" dt="2022-12-06T09:16:20.546" v="43213"/>
          <ac:spMkLst>
            <pc:docMk/>
            <pc:sldMk cId="2564188142" sldId="2134804362"/>
            <ac:spMk id="97" creationId="{CEFE9D52-24A2-1DBC-2576-8F4E702E5E6B}"/>
          </ac:spMkLst>
        </pc:spChg>
        <pc:spChg chg="add mod ord">
          <ac:chgData name="Wenwen Zhang" userId="9dd81366-5d6f-445a-b031-6ea562624431" providerId="ADAL" clId="{3909E7CC-5EA5-469C-9AFF-9A201E30CD9D}" dt="2022-12-06T09:16:20.547" v="43217"/>
          <ac:spMkLst>
            <pc:docMk/>
            <pc:sldMk cId="2564188142" sldId="2134804362"/>
            <ac:spMk id="99" creationId="{50421E70-E141-C8F3-CDF5-D62E631F03B6}"/>
          </ac:spMkLst>
        </pc:spChg>
        <pc:spChg chg="add mod ord">
          <ac:chgData name="Wenwen Zhang" userId="9dd81366-5d6f-445a-b031-6ea562624431" providerId="ADAL" clId="{3909E7CC-5EA5-469C-9AFF-9A201E30CD9D}" dt="2022-12-06T09:16:20.547" v="43221"/>
          <ac:spMkLst>
            <pc:docMk/>
            <pc:sldMk cId="2564188142" sldId="2134804362"/>
            <ac:spMk id="101" creationId="{6E5AC542-6B75-4185-0659-1E990B7D226C}"/>
          </ac:spMkLst>
        </pc:spChg>
        <pc:spChg chg="add mod ord">
          <ac:chgData name="Wenwen Zhang" userId="9dd81366-5d6f-445a-b031-6ea562624431" providerId="ADAL" clId="{3909E7CC-5EA5-469C-9AFF-9A201E30CD9D}" dt="2022-12-06T09:16:20.547" v="43225"/>
          <ac:spMkLst>
            <pc:docMk/>
            <pc:sldMk cId="2564188142" sldId="2134804362"/>
            <ac:spMk id="103" creationId="{8DC9777F-6B87-731A-2DF6-29C3095C9C39}"/>
          </ac:spMkLst>
        </pc:spChg>
        <pc:spChg chg="del">
          <ac:chgData name="Wenwen Zhang" userId="9dd81366-5d6f-445a-b031-6ea562624431" providerId="ADAL" clId="{3909E7CC-5EA5-469C-9AFF-9A201E30CD9D}" dt="2022-12-05T22:05:55.472" v="13459"/>
          <ac:spMkLst>
            <pc:docMk/>
            <pc:sldMk cId="2564188142" sldId="2134804362"/>
            <ac:spMk id="104" creationId="{FDBD28FE-864B-3639-481F-9B88362F82CC}"/>
          </ac:spMkLst>
        </pc:spChg>
        <pc:spChg chg="del">
          <ac:chgData name="Wenwen Zhang" userId="9dd81366-5d6f-445a-b031-6ea562624431" providerId="ADAL" clId="{3909E7CC-5EA5-469C-9AFF-9A201E30CD9D}" dt="2022-12-05T22:05:55.473" v="13461"/>
          <ac:spMkLst>
            <pc:docMk/>
            <pc:sldMk cId="2564188142" sldId="2134804362"/>
            <ac:spMk id="105" creationId="{1363392A-1BB3-B133-547E-68E043C4DA98}"/>
          </ac:spMkLst>
        </pc:spChg>
        <pc:spChg chg="del">
          <ac:chgData name="Wenwen Zhang" userId="9dd81366-5d6f-445a-b031-6ea562624431" providerId="ADAL" clId="{3909E7CC-5EA5-469C-9AFF-9A201E30CD9D}" dt="2022-12-05T22:05:55.471" v="13457"/>
          <ac:spMkLst>
            <pc:docMk/>
            <pc:sldMk cId="2564188142" sldId="2134804362"/>
            <ac:spMk id="106" creationId="{B6CECE3F-2DD3-9848-61CB-5D61B786F6D6}"/>
          </ac:spMkLst>
        </pc:spChg>
        <pc:spChg chg="del">
          <ac:chgData name="Wenwen Zhang" userId="9dd81366-5d6f-445a-b031-6ea562624431" providerId="ADAL" clId="{3909E7CC-5EA5-469C-9AFF-9A201E30CD9D}" dt="2022-12-05T22:05:55.471" v="13455"/>
          <ac:spMkLst>
            <pc:docMk/>
            <pc:sldMk cId="2564188142" sldId="2134804362"/>
            <ac:spMk id="107" creationId="{92A4A1AE-F0BD-E696-BBF1-927ADB68572C}"/>
          </ac:spMkLst>
        </pc:spChg>
        <pc:spChg chg="del">
          <ac:chgData name="Wenwen Zhang" userId="9dd81366-5d6f-445a-b031-6ea562624431" providerId="ADAL" clId="{3909E7CC-5EA5-469C-9AFF-9A201E30CD9D}" dt="2022-12-05T22:05:55.488" v="13527"/>
          <ac:spMkLst>
            <pc:docMk/>
            <pc:sldMk cId="2564188142" sldId="2134804362"/>
            <ac:spMk id="110" creationId="{EB466A29-BB15-299D-E58C-2DB1FF262484}"/>
          </ac:spMkLst>
        </pc:spChg>
        <pc:spChg chg="del">
          <ac:chgData name="Wenwen Zhang" userId="9dd81366-5d6f-445a-b031-6ea562624431" providerId="ADAL" clId="{3909E7CC-5EA5-469C-9AFF-9A201E30CD9D}" dt="2022-12-05T22:05:55.488" v="13526"/>
          <ac:spMkLst>
            <pc:docMk/>
            <pc:sldMk cId="2564188142" sldId="2134804362"/>
            <ac:spMk id="111" creationId="{B3F2D249-23C1-84A9-2AD6-B2662B3E3BCF}"/>
          </ac:spMkLst>
        </pc:spChg>
        <pc:spChg chg="del">
          <ac:chgData name="Wenwen Zhang" userId="9dd81366-5d6f-445a-b031-6ea562624431" providerId="ADAL" clId="{3909E7CC-5EA5-469C-9AFF-9A201E30CD9D}" dt="2022-12-05T22:05:55.488" v="13525"/>
          <ac:spMkLst>
            <pc:docMk/>
            <pc:sldMk cId="2564188142" sldId="2134804362"/>
            <ac:spMk id="112" creationId="{BA643405-2191-0382-388A-60D2AC577598}"/>
          </ac:spMkLst>
        </pc:spChg>
        <pc:spChg chg="del">
          <ac:chgData name="Wenwen Zhang" userId="9dd81366-5d6f-445a-b031-6ea562624431" providerId="ADAL" clId="{3909E7CC-5EA5-469C-9AFF-9A201E30CD9D}" dt="2022-12-05T22:05:55.487" v="13524"/>
          <ac:spMkLst>
            <pc:docMk/>
            <pc:sldMk cId="2564188142" sldId="2134804362"/>
            <ac:spMk id="113" creationId="{6EE89640-6F33-A36D-0F7A-14FB999796CC}"/>
          </ac:spMkLst>
        </pc:spChg>
        <pc:spChg chg="del">
          <ac:chgData name="Wenwen Zhang" userId="9dd81366-5d6f-445a-b031-6ea562624431" providerId="ADAL" clId="{3909E7CC-5EA5-469C-9AFF-9A201E30CD9D}" dt="2022-12-05T22:05:55.487" v="13521"/>
          <ac:spMkLst>
            <pc:docMk/>
            <pc:sldMk cId="2564188142" sldId="2134804362"/>
            <ac:spMk id="114" creationId="{7C1BBF76-B358-3AEA-7E4B-584C98EDF454}"/>
          </ac:spMkLst>
        </pc:spChg>
        <pc:spChg chg="del">
          <ac:chgData name="Wenwen Zhang" userId="9dd81366-5d6f-445a-b031-6ea562624431" providerId="ADAL" clId="{3909E7CC-5EA5-469C-9AFF-9A201E30CD9D}" dt="2022-12-05T22:05:55.487" v="13523"/>
          <ac:spMkLst>
            <pc:docMk/>
            <pc:sldMk cId="2564188142" sldId="2134804362"/>
            <ac:spMk id="115" creationId="{E84BFAFE-9E38-2C24-32B7-19AFB4E31D8A}"/>
          </ac:spMkLst>
        </pc:spChg>
        <pc:spChg chg="del">
          <ac:chgData name="Wenwen Zhang" userId="9dd81366-5d6f-445a-b031-6ea562624431" providerId="ADAL" clId="{3909E7CC-5EA5-469C-9AFF-9A201E30CD9D}" dt="2022-12-05T22:05:55.487" v="13522"/>
          <ac:spMkLst>
            <pc:docMk/>
            <pc:sldMk cId="2564188142" sldId="2134804362"/>
            <ac:spMk id="116" creationId="{2879393F-9951-4B42-0211-926F1CD614FD}"/>
          </ac:spMkLst>
        </pc:spChg>
        <pc:spChg chg="del">
          <ac:chgData name="Wenwen Zhang" userId="9dd81366-5d6f-445a-b031-6ea562624431" providerId="ADAL" clId="{3909E7CC-5EA5-469C-9AFF-9A201E30CD9D}" dt="2022-12-05T22:05:55.486" v="13520"/>
          <ac:spMkLst>
            <pc:docMk/>
            <pc:sldMk cId="2564188142" sldId="2134804362"/>
            <ac:spMk id="117" creationId="{7B4004B3-1B58-8EA3-810A-4541CE925F94}"/>
          </ac:spMkLst>
        </pc:spChg>
        <pc:spChg chg="del">
          <ac:chgData name="Wenwen Zhang" userId="9dd81366-5d6f-445a-b031-6ea562624431" providerId="ADAL" clId="{3909E7CC-5EA5-469C-9AFF-9A201E30CD9D}" dt="2022-12-05T22:05:55.486" v="13519"/>
          <ac:spMkLst>
            <pc:docMk/>
            <pc:sldMk cId="2564188142" sldId="2134804362"/>
            <ac:spMk id="118" creationId="{543C7A91-609B-233B-73A2-82934241561B}"/>
          </ac:spMkLst>
        </pc:spChg>
        <pc:spChg chg="del">
          <ac:chgData name="Wenwen Zhang" userId="9dd81366-5d6f-445a-b031-6ea562624431" providerId="ADAL" clId="{3909E7CC-5EA5-469C-9AFF-9A201E30CD9D}" dt="2022-12-05T22:05:55.486" v="13518"/>
          <ac:spMkLst>
            <pc:docMk/>
            <pc:sldMk cId="2564188142" sldId="2134804362"/>
            <ac:spMk id="119" creationId="{746F5A5F-7D37-A8B4-5646-8E66A9CF8143}"/>
          </ac:spMkLst>
        </pc:spChg>
        <pc:spChg chg="del">
          <ac:chgData name="Wenwen Zhang" userId="9dd81366-5d6f-445a-b031-6ea562624431" providerId="ADAL" clId="{3909E7CC-5EA5-469C-9AFF-9A201E30CD9D}" dt="2022-12-05T22:05:55.486" v="13517"/>
          <ac:spMkLst>
            <pc:docMk/>
            <pc:sldMk cId="2564188142" sldId="2134804362"/>
            <ac:spMk id="120" creationId="{09527C48-061F-94D5-9B29-17F8A70C9815}"/>
          </ac:spMkLst>
        </pc:spChg>
        <pc:spChg chg="del">
          <ac:chgData name="Wenwen Zhang" userId="9dd81366-5d6f-445a-b031-6ea562624431" providerId="ADAL" clId="{3909E7CC-5EA5-469C-9AFF-9A201E30CD9D}" dt="2022-12-05T22:05:55.486" v="13516"/>
          <ac:spMkLst>
            <pc:docMk/>
            <pc:sldMk cId="2564188142" sldId="2134804362"/>
            <ac:spMk id="121" creationId="{961758EE-8AC7-B339-5039-0BC4FDCAC9F8}"/>
          </ac:spMkLst>
        </pc:spChg>
        <pc:spChg chg="del">
          <ac:chgData name="Wenwen Zhang" userId="9dd81366-5d6f-445a-b031-6ea562624431" providerId="ADAL" clId="{3909E7CC-5EA5-469C-9AFF-9A201E30CD9D}" dt="2022-12-05T22:05:55.485" v="13514"/>
          <ac:spMkLst>
            <pc:docMk/>
            <pc:sldMk cId="2564188142" sldId="2134804362"/>
            <ac:spMk id="122" creationId="{7CF3F3AC-902C-3E44-1BE1-C9E99A5FEA7E}"/>
          </ac:spMkLst>
        </pc:spChg>
        <pc:spChg chg="del">
          <ac:chgData name="Wenwen Zhang" userId="9dd81366-5d6f-445a-b031-6ea562624431" providerId="ADAL" clId="{3909E7CC-5EA5-469C-9AFF-9A201E30CD9D}" dt="2022-12-05T22:05:55.485" v="13515"/>
          <ac:spMkLst>
            <pc:docMk/>
            <pc:sldMk cId="2564188142" sldId="2134804362"/>
            <ac:spMk id="123" creationId="{003DF909-5840-07E7-A971-F667BF2C4160}"/>
          </ac:spMkLst>
        </pc:spChg>
        <pc:spChg chg="del">
          <ac:chgData name="Wenwen Zhang" userId="9dd81366-5d6f-445a-b031-6ea562624431" providerId="ADAL" clId="{3909E7CC-5EA5-469C-9AFF-9A201E30CD9D}" dt="2022-12-05T22:05:55.488" v="13529"/>
          <ac:spMkLst>
            <pc:docMk/>
            <pc:sldMk cId="2564188142" sldId="2134804362"/>
            <ac:spMk id="125" creationId="{A97773B0-CC35-AA61-9F79-8B71A53E6F4F}"/>
          </ac:spMkLst>
        </pc:spChg>
        <pc:spChg chg="del">
          <ac:chgData name="Wenwen Zhang" userId="9dd81366-5d6f-445a-b031-6ea562624431" providerId="ADAL" clId="{3909E7CC-5EA5-469C-9AFF-9A201E30CD9D}" dt="2022-12-05T22:05:55.489" v="13530"/>
          <ac:spMkLst>
            <pc:docMk/>
            <pc:sldMk cId="2564188142" sldId="2134804362"/>
            <ac:spMk id="126" creationId="{D4841A68-3A7B-2D4C-2E10-5779DB290A18}"/>
          </ac:spMkLst>
        </pc:spChg>
        <pc:spChg chg="del">
          <ac:chgData name="Wenwen Zhang" userId="9dd81366-5d6f-445a-b031-6ea562624431" providerId="ADAL" clId="{3909E7CC-5EA5-469C-9AFF-9A201E30CD9D}" dt="2022-12-05T22:05:55.489" v="13533"/>
          <ac:spMkLst>
            <pc:docMk/>
            <pc:sldMk cId="2564188142" sldId="2134804362"/>
            <ac:spMk id="127" creationId="{B85FA783-FC5C-A335-9593-76EEE1795146}"/>
          </ac:spMkLst>
        </pc:spChg>
        <pc:spChg chg="add del mod modVis">
          <ac:chgData name="Wenwen Zhang" userId="9dd81366-5d6f-445a-b031-6ea562624431" providerId="ADAL" clId="{3909E7CC-5EA5-469C-9AFF-9A201E30CD9D}" dt="2022-12-06T09:06:40.683" v="34754"/>
          <ac:spMkLst>
            <pc:docMk/>
            <pc:sldMk cId="2564188142" sldId="2134804362"/>
            <ac:spMk id="128" creationId="{00DEB8F8-61B6-C638-7C4A-1D6DEC5FA3B2}"/>
          </ac:spMkLst>
        </pc:spChg>
        <pc:spChg chg="del">
          <ac:chgData name="Wenwen Zhang" userId="9dd81366-5d6f-445a-b031-6ea562624431" providerId="ADAL" clId="{3909E7CC-5EA5-469C-9AFF-9A201E30CD9D}" dt="2022-12-05T22:05:55.475" v="13469"/>
          <ac:spMkLst>
            <pc:docMk/>
            <pc:sldMk cId="2564188142" sldId="2134804362"/>
            <ac:spMk id="129" creationId="{8C9596DF-CD4F-1987-E593-DA7D7F316E1D}"/>
          </ac:spMkLst>
        </pc:spChg>
        <pc:spChg chg="del">
          <ac:chgData name="Wenwen Zhang" userId="9dd81366-5d6f-445a-b031-6ea562624431" providerId="ADAL" clId="{3909E7CC-5EA5-469C-9AFF-9A201E30CD9D}" dt="2022-12-05T22:05:55.477" v="13478"/>
          <ac:spMkLst>
            <pc:docMk/>
            <pc:sldMk cId="2564188142" sldId="2134804362"/>
            <ac:spMk id="130" creationId="{11260D6E-D5A9-62C6-F621-AC934C6BF6EC}"/>
          </ac:spMkLst>
        </pc:spChg>
        <pc:spChg chg="del">
          <ac:chgData name="Wenwen Zhang" userId="9dd81366-5d6f-445a-b031-6ea562624431" providerId="ADAL" clId="{3909E7CC-5EA5-469C-9AFF-9A201E30CD9D}" dt="2022-12-05T22:05:55.476" v="13477"/>
          <ac:spMkLst>
            <pc:docMk/>
            <pc:sldMk cId="2564188142" sldId="2134804362"/>
            <ac:spMk id="131" creationId="{908498BF-C3B2-A3CD-8FFD-F11DEFAAE421}"/>
          </ac:spMkLst>
        </pc:spChg>
        <pc:spChg chg="del">
          <ac:chgData name="Wenwen Zhang" userId="9dd81366-5d6f-445a-b031-6ea562624431" providerId="ADAL" clId="{3909E7CC-5EA5-469C-9AFF-9A201E30CD9D}" dt="2022-12-05T22:05:55.476" v="13475"/>
          <ac:spMkLst>
            <pc:docMk/>
            <pc:sldMk cId="2564188142" sldId="2134804362"/>
            <ac:spMk id="132" creationId="{3AD96635-1453-C29E-DF57-ECEED7328AAF}"/>
          </ac:spMkLst>
        </pc:spChg>
        <pc:spChg chg="del">
          <ac:chgData name="Wenwen Zhang" userId="9dd81366-5d6f-445a-b031-6ea562624431" providerId="ADAL" clId="{3909E7CC-5EA5-469C-9AFF-9A201E30CD9D}" dt="2022-12-05T22:05:55.476" v="13476"/>
          <ac:spMkLst>
            <pc:docMk/>
            <pc:sldMk cId="2564188142" sldId="2134804362"/>
            <ac:spMk id="133" creationId="{783E8298-1BC6-5D4F-D8E4-28EB0B8CBC89}"/>
          </ac:spMkLst>
        </pc:spChg>
        <pc:spChg chg="del">
          <ac:chgData name="Wenwen Zhang" userId="9dd81366-5d6f-445a-b031-6ea562624431" providerId="ADAL" clId="{3909E7CC-5EA5-469C-9AFF-9A201E30CD9D}" dt="2022-12-05T22:05:55.474" v="13466"/>
          <ac:spMkLst>
            <pc:docMk/>
            <pc:sldMk cId="2564188142" sldId="2134804362"/>
            <ac:spMk id="134" creationId="{8DBBC1D2-0DBF-C170-21D5-901871DABD3F}"/>
          </ac:spMkLst>
        </pc:spChg>
        <pc:spChg chg="del">
          <ac:chgData name="Wenwen Zhang" userId="9dd81366-5d6f-445a-b031-6ea562624431" providerId="ADAL" clId="{3909E7CC-5EA5-469C-9AFF-9A201E30CD9D}" dt="2022-12-05T22:05:55.476" v="13474"/>
          <ac:spMkLst>
            <pc:docMk/>
            <pc:sldMk cId="2564188142" sldId="2134804362"/>
            <ac:spMk id="135" creationId="{AF6F9639-445C-F8DE-B0FE-43C4E32BC467}"/>
          </ac:spMkLst>
        </pc:spChg>
        <pc:spChg chg="del">
          <ac:chgData name="Wenwen Zhang" userId="9dd81366-5d6f-445a-b031-6ea562624431" providerId="ADAL" clId="{3909E7CC-5EA5-469C-9AFF-9A201E30CD9D}" dt="2022-12-05T22:05:55.475" v="13471"/>
          <ac:spMkLst>
            <pc:docMk/>
            <pc:sldMk cId="2564188142" sldId="2134804362"/>
            <ac:spMk id="136" creationId="{68EC1D8E-A0FE-08F2-7519-150C51098AA6}"/>
          </ac:spMkLst>
        </pc:spChg>
        <pc:spChg chg="del">
          <ac:chgData name="Wenwen Zhang" userId="9dd81366-5d6f-445a-b031-6ea562624431" providerId="ADAL" clId="{3909E7CC-5EA5-469C-9AFF-9A201E30CD9D}" dt="2022-12-05T22:05:55.474" v="13467"/>
          <ac:spMkLst>
            <pc:docMk/>
            <pc:sldMk cId="2564188142" sldId="2134804362"/>
            <ac:spMk id="137" creationId="{29F667CB-6569-0A6D-4C34-B7484C8C0906}"/>
          </ac:spMkLst>
        </pc:spChg>
        <pc:spChg chg="del">
          <ac:chgData name="Wenwen Zhang" userId="9dd81366-5d6f-445a-b031-6ea562624431" providerId="ADAL" clId="{3909E7CC-5EA5-469C-9AFF-9A201E30CD9D}" dt="2022-12-05T22:05:55.475" v="13470"/>
          <ac:spMkLst>
            <pc:docMk/>
            <pc:sldMk cId="2564188142" sldId="2134804362"/>
            <ac:spMk id="138" creationId="{D75DD1B6-7E2E-C6A2-851B-95A169844BFE}"/>
          </ac:spMkLst>
        </pc:spChg>
        <pc:spChg chg="del">
          <ac:chgData name="Wenwen Zhang" userId="9dd81366-5d6f-445a-b031-6ea562624431" providerId="ADAL" clId="{3909E7CC-5EA5-469C-9AFF-9A201E30CD9D}" dt="2022-12-05T22:05:55.474" v="13468"/>
          <ac:spMkLst>
            <pc:docMk/>
            <pc:sldMk cId="2564188142" sldId="2134804362"/>
            <ac:spMk id="139" creationId="{1ADD6669-24AA-81F3-652D-118CECD17A1F}"/>
          </ac:spMkLst>
        </pc:spChg>
        <pc:spChg chg="del">
          <ac:chgData name="Wenwen Zhang" userId="9dd81366-5d6f-445a-b031-6ea562624431" providerId="ADAL" clId="{3909E7CC-5EA5-469C-9AFF-9A201E30CD9D}" dt="2022-12-05T22:05:55.474" v="13465"/>
          <ac:spMkLst>
            <pc:docMk/>
            <pc:sldMk cId="2564188142" sldId="2134804362"/>
            <ac:spMk id="140" creationId="{C95E4FD9-537E-DB96-3D6D-49570A40F374}"/>
          </ac:spMkLst>
        </pc:spChg>
        <pc:spChg chg="del">
          <ac:chgData name="Wenwen Zhang" userId="9dd81366-5d6f-445a-b031-6ea562624431" providerId="ADAL" clId="{3909E7CC-5EA5-469C-9AFF-9A201E30CD9D}" dt="2022-12-05T22:05:55.473" v="13464"/>
          <ac:spMkLst>
            <pc:docMk/>
            <pc:sldMk cId="2564188142" sldId="2134804362"/>
            <ac:spMk id="141" creationId="{B13D8B3F-B0D7-3773-6573-3C3B9F8344D0}"/>
          </ac:spMkLst>
        </pc:spChg>
        <pc:spChg chg="del">
          <ac:chgData name="Wenwen Zhang" userId="9dd81366-5d6f-445a-b031-6ea562624431" providerId="ADAL" clId="{3909E7CC-5EA5-469C-9AFF-9A201E30CD9D}" dt="2022-12-05T22:05:55.476" v="13473"/>
          <ac:spMkLst>
            <pc:docMk/>
            <pc:sldMk cId="2564188142" sldId="2134804362"/>
            <ac:spMk id="142" creationId="{ABED452A-494B-CF2F-293D-BADD86D9ADE5}"/>
          </ac:spMkLst>
        </pc:spChg>
        <pc:spChg chg="add del mod replST">
          <ac:chgData name="Wenwen Zhang" userId="9dd81366-5d6f-445a-b031-6ea562624431" providerId="ADAL" clId="{3909E7CC-5EA5-469C-9AFF-9A201E30CD9D}" dt="2022-12-06T09:06:44.243" v="36717"/>
          <ac:spMkLst>
            <pc:docMk/>
            <pc:sldMk cId="2564188142" sldId="2134804362"/>
            <ac:spMk id="143" creationId="{96DB64E7-7450-5BAA-7DCA-6F75AE12EF02}"/>
          </ac:spMkLst>
        </pc:spChg>
        <pc:spChg chg="del">
          <ac:chgData name="Wenwen Zhang" userId="9dd81366-5d6f-445a-b031-6ea562624431" providerId="ADAL" clId="{3909E7CC-5EA5-469C-9AFF-9A201E30CD9D}" dt="2022-12-05T22:05:55.483" v="13505"/>
          <ac:spMkLst>
            <pc:docMk/>
            <pc:sldMk cId="2564188142" sldId="2134804362"/>
            <ac:spMk id="144" creationId="{11C7A7E1-4336-A27E-C716-555F1F7E54EF}"/>
          </ac:spMkLst>
        </pc:spChg>
        <pc:spChg chg="del">
          <ac:chgData name="Wenwen Zhang" userId="9dd81366-5d6f-445a-b031-6ea562624431" providerId="ADAL" clId="{3909E7CC-5EA5-469C-9AFF-9A201E30CD9D}" dt="2022-12-05T22:05:55.484" v="13508"/>
          <ac:spMkLst>
            <pc:docMk/>
            <pc:sldMk cId="2564188142" sldId="2134804362"/>
            <ac:spMk id="145" creationId="{517E4A6C-341D-0BEA-11CE-5A26F760D0DE}"/>
          </ac:spMkLst>
        </pc:spChg>
        <pc:spChg chg="del">
          <ac:chgData name="Wenwen Zhang" userId="9dd81366-5d6f-445a-b031-6ea562624431" providerId="ADAL" clId="{3909E7CC-5EA5-469C-9AFF-9A201E30CD9D}" dt="2022-12-05T22:05:55.484" v="13510"/>
          <ac:spMkLst>
            <pc:docMk/>
            <pc:sldMk cId="2564188142" sldId="2134804362"/>
            <ac:spMk id="146" creationId="{758AEBAB-896C-46A7-630F-A419AC66B53F}"/>
          </ac:spMkLst>
        </pc:spChg>
        <pc:spChg chg="del">
          <ac:chgData name="Wenwen Zhang" userId="9dd81366-5d6f-445a-b031-6ea562624431" providerId="ADAL" clId="{3909E7CC-5EA5-469C-9AFF-9A201E30CD9D}" dt="2022-12-05T22:05:55.483" v="13503"/>
          <ac:spMkLst>
            <pc:docMk/>
            <pc:sldMk cId="2564188142" sldId="2134804362"/>
            <ac:spMk id="147" creationId="{0F7532C7-B78B-559E-4691-EC779437B4C7}"/>
          </ac:spMkLst>
        </pc:spChg>
        <pc:spChg chg="del">
          <ac:chgData name="Wenwen Zhang" userId="9dd81366-5d6f-445a-b031-6ea562624431" providerId="ADAL" clId="{3909E7CC-5EA5-469C-9AFF-9A201E30CD9D}" dt="2022-12-05T22:05:55.484" v="13509"/>
          <ac:spMkLst>
            <pc:docMk/>
            <pc:sldMk cId="2564188142" sldId="2134804362"/>
            <ac:spMk id="148" creationId="{50C656ED-8804-594C-2475-2154ACF7B5F2}"/>
          </ac:spMkLst>
        </pc:spChg>
        <pc:spChg chg="del">
          <ac:chgData name="Wenwen Zhang" userId="9dd81366-5d6f-445a-b031-6ea562624431" providerId="ADAL" clId="{3909E7CC-5EA5-469C-9AFF-9A201E30CD9D}" dt="2022-12-05T22:05:55.483" v="13507"/>
          <ac:spMkLst>
            <pc:docMk/>
            <pc:sldMk cId="2564188142" sldId="2134804362"/>
            <ac:spMk id="149" creationId="{3ACD07E6-0573-2916-9E89-67904E6E7511}"/>
          </ac:spMkLst>
        </pc:spChg>
        <pc:spChg chg="del">
          <ac:chgData name="Wenwen Zhang" userId="9dd81366-5d6f-445a-b031-6ea562624431" providerId="ADAL" clId="{3909E7CC-5EA5-469C-9AFF-9A201E30CD9D}" dt="2022-12-05T22:05:55.483" v="13506"/>
          <ac:spMkLst>
            <pc:docMk/>
            <pc:sldMk cId="2564188142" sldId="2134804362"/>
            <ac:spMk id="150" creationId="{762ED66D-115D-5EC3-1FEC-AA7BD1C36D0F}"/>
          </ac:spMkLst>
        </pc:spChg>
        <pc:spChg chg="del">
          <ac:chgData name="Wenwen Zhang" userId="9dd81366-5d6f-445a-b031-6ea562624431" providerId="ADAL" clId="{3909E7CC-5EA5-469C-9AFF-9A201E30CD9D}" dt="2022-12-05T22:05:55.483" v="13504"/>
          <ac:spMkLst>
            <pc:docMk/>
            <pc:sldMk cId="2564188142" sldId="2134804362"/>
            <ac:spMk id="151" creationId="{BF73D308-71D9-D49B-CE57-AFAD03C13725}"/>
          </ac:spMkLst>
        </pc:spChg>
        <pc:spChg chg="del">
          <ac:chgData name="Wenwen Zhang" userId="9dd81366-5d6f-445a-b031-6ea562624431" providerId="ADAL" clId="{3909E7CC-5EA5-469C-9AFF-9A201E30CD9D}" dt="2022-12-05T22:05:55.482" v="13502"/>
          <ac:spMkLst>
            <pc:docMk/>
            <pc:sldMk cId="2564188142" sldId="2134804362"/>
            <ac:spMk id="152" creationId="{5A28F48E-9F08-7DC0-DFC3-5E9305199018}"/>
          </ac:spMkLst>
        </pc:spChg>
        <pc:spChg chg="del">
          <ac:chgData name="Wenwen Zhang" userId="9dd81366-5d6f-445a-b031-6ea562624431" providerId="ADAL" clId="{3909E7CC-5EA5-469C-9AFF-9A201E30CD9D}" dt="2022-12-05T22:05:55.482" v="13501"/>
          <ac:spMkLst>
            <pc:docMk/>
            <pc:sldMk cId="2564188142" sldId="2134804362"/>
            <ac:spMk id="153" creationId="{9E42A9CD-02AA-1343-29EE-1A645CACE54B}"/>
          </ac:spMkLst>
        </pc:spChg>
        <pc:spChg chg="del">
          <ac:chgData name="Wenwen Zhang" userId="9dd81366-5d6f-445a-b031-6ea562624431" providerId="ADAL" clId="{3909E7CC-5EA5-469C-9AFF-9A201E30CD9D}" dt="2022-12-05T22:05:55.482" v="13500"/>
          <ac:spMkLst>
            <pc:docMk/>
            <pc:sldMk cId="2564188142" sldId="2134804362"/>
            <ac:spMk id="154" creationId="{3D323ECA-6509-1B33-A269-DD05152E8214}"/>
          </ac:spMkLst>
        </pc:spChg>
        <pc:spChg chg="del">
          <ac:chgData name="Wenwen Zhang" userId="9dd81366-5d6f-445a-b031-6ea562624431" providerId="ADAL" clId="{3909E7CC-5EA5-469C-9AFF-9A201E30CD9D}" dt="2022-12-05T22:05:55.482" v="13499"/>
          <ac:spMkLst>
            <pc:docMk/>
            <pc:sldMk cId="2564188142" sldId="2134804362"/>
            <ac:spMk id="155" creationId="{FC8D7B74-EEC6-9314-DCA2-E6887B718127}"/>
          </ac:spMkLst>
        </pc:spChg>
        <pc:spChg chg="del">
          <ac:chgData name="Wenwen Zhang" userId="9dd81366-5d6f-445a-b031-6ea562624431" providerId="ADAL" clId="{3909E7CC-5EA5-469C-9AFF-9A201E30CD9D}" dt="2022-12-05T22:05:55.481" v="13498"/>
          <ac:spMkLst>
            <pc:docMk/>
            <pc:sldMk cId="2564188142" sldId="2134804362"/>
            <ac:spMk id="156" creationId="{D3B03944-F181-5313-FDA9-9B3A3C3C1B83}"/>
          </ac:spMkLst>
        </pc:spChg>
        <pc:spChg chg="add del mod replST">
          <ac:chgData name="Wenwen Zhang" userId="9dd81366-5d6f-445a-b031-6ea562624431" providerId="ADAL" clId="{3909E7CC-5EA5-469C-9AFF-9A201E30CD9D}" dt="2022-12-06T09:06:44.244" v="36718"/>
          <ac:spMkLst>
            <pc:docMk/>
            <pc:sldMk cId="2564188142" sldId="2134804362"/>
            <ac:spMk id="157" creationId="{96DB64E7-7450-5BAA-7DCA-6F75AE12EF02}"/>
          </ac:spMkLst>
        </pc:spChg>
        <pc:spChg chg="del">
          <ac:chgData name="Wenwen Zhang" userId="9dd81366-5d6f-445a-b031-6ea562624431" providerId="ADAL" clId="{3909E7CC-5EA5-469C-9AFF-9A201E30CD9D}" dt="2022-12-05T22:05:55.480" v="13493"/>
          <ac:spMkLst>
            <pc:docMk/>
            <pc:sldMk cId="2564188142" sldId="2134804362"/>
            <ac:spMk id="158" creationId="{CF502607-5D84-957A-642D-C103006F216B}"/>
          </ac:spMkLst>
        </pc:spChg>
        <pc:spChg chg="del">
          <ac:chgData name="Wenwen Zhang" userId="9dd81366-5d6f-445a-b031-6ea562624431" providerId="ADAL" clId="{3909E7CC-5EA5-469C-9AFF-9A201E30CD9D}" dt="2022-12-05T22:05:55.480" v="13494"/>
          <ac:spMkLst>
            <pc:docMk/>
            <pc:sldMk cId="2564188142" sldId="2134804362"/>
            <ac:spMk id="159" creationId="{9C7B7BA7-EB43-1B93-8ED0-3235B5D2EC39}"/>
          </ac:spMkLst>
        </pc:spChg>
        <pc:spChg chg="del">
          <ac:chgData name="Wenwen Zhang" userId="9dd81366-5d6f-445a-b031-6ea562624431" providerId="ADAL" clId="{3909E7CC-5EA5-469C-9AFF-9A201E30CD9D}" dt="2022-12-05T22:05:55.478" v="13482"/>
          <ac:spMkLst>
            <pc:docMk/>
            <pc:sldMk cId="2564188142" sldId="2134804362"/>
            <ac:spMk id="160" creationId="{02571662-D82A-E194-AAF6-29909EB629CC}"/>
          </ac:spMkLst>
        </pc:spChg>
        <pc:spChg chg="del">
          <ac:chgData name="Wenwen Zhang" userId="9dd81366-5d6f-445a-b031-6ea562624431" providerId="ADAL" clId="{3909E7CC-5EA5-469C-9AFF-9A201E30CD9D}" dt="2022-12-05T22:05:55.480" v="13495"/>
          <ac:spMkLst>
            <pc:docMk/>
            <pc:sldMk cId="2564188142" sldId="2134804362"/>
            <ac:spMk id="161" creationId="{266654B0-B5BC-EDF4-F208-AA7C4B400D9A}"/>
          </ac:spMkLst>
        </pc:spChg>
        <pc:spChg chg="del">
          <ac:chgData name="Wenwen Zhang" userId="9dd81366-5d6f-445a-b031-6ea562624431" providerId="ADAL" clId="{3909E7CC-5EA5-469C-9AFF-9A201E30CD9D}" dt="2022-12-05T22:05:55.480" v="13492"/>
          <ac:spMkLst>
            <pc:docMk/>
            <pc:sldMk cId="2564188142" sldId="2134804362"/>
            <ac:spMk id="162" creationId="{0F473F9B-03DD-3606-33CC-E91C7361642F}"/>
          </ac:spMkLst>
        </pc:spChg>
        <pc:spChg chg="del">
          <ac:chgData name="Wenwen Zhang" userId="9dd81366-5d6f-445a-b031-6ea562624431" providerId="ADAL" clId="{3909E7CC-5EA5-469C-9AFF-9A201E30CD9D}" dt="2022-12-05T22:05:55.479" v="13488"/>
          <ac:spMkLst>
            <pc:docMk/>
            <pc:sldMk cId="2564188142" sldId="2134804362"/>
            <ac:spMk id="163" creationId="{B8321BE6-85B8-0E43-59F3-C7E6211C2F36}"/>
          </ac:spMkLst>
        </pc:spChg>
        <pc:spChg chg="del">
          <ac:chgData name="Wenwen Zhang" userId="9dd81366-5d6f-445a-b031-6ea562624431" providerId="ADAL" clId="{3909E7CC-5EA5-469C-9AFF-9A201E30CD9D}" dt="2022-12-05T22:05:55.480" v="13491"/>
          <ac:spMkLst>
            <pc:docMk/>
            <pc:sldMk cId="2564188142" sldId="2134804362"/>
            <ac:spMk id="164" creationId="{6C47C923-C1C8-DAF4-14EC-B489FD775865}"/>
          </ac:spMkLst>
        </pc:spChg>
        <pc:spChg chg="del">
          <ac:chgData name="Wenwen Zhang" userId="9dd81366-5d6f-445a-b031-6ea562624431" providerId="ADAL" clId="{3909E7CC-5EA5-469C-9AFF-9A201E30CD9D}" dt="2022-12-05T22:05:55.480" v="13490"/>
          <ac:spMkLst>
            <pc:docMk/>
            <pc:sldMk cId="2564188142" sldId="2134804362"/>
            <ac:spMk id="165" creationId="{9B495C01-62DB-E83C-EF6B-BCA2190D72D3}"/>
          </ac:spMkLst>
        </pc:spChg>
        <pc:spChg chg="del">
          <ac:chgData name="Wenwen Zhang" userId="9dd81366-5d6f-445a-b031-6ea562624431" providerId="ADAL" clId="{3909E7CC-5EA5-469C-9AFF-9A201E30CD9D}" dt="2022-12-05T22:05:55.480" v="13489"/>
          <ac:spMkLst>
            <pc:docMk/>
            <pc:sldMk cId="2564188142" sldId="2134804362"/>
            <ac:spMk id="166" creationId="{4B1E994B-115E-AB36-2426-9FF61B61E69B}"/>
          </ac:spMkLst>
        </pc:spChg>
        <pc:spChg chg="del">
          <ac:chgData name="Wenwen Zhang" userId="9dd81366-5d6f-445a-b031-6ea562624431" providerId="ADAL" clId="{3909E7CC-5EA5-469C-9AFF-9A201E30CD9D}" dt="2022-12-05T22:05:55.479" v="13487"/>
          <ac:spMkLst>
            <pc:docMk/>
            <pc:sldMk cId="2564188142" sldId="2134804362"/>
            <ac:spMk id="167" creationId="{6DE5F6E4-B926-809C-D4DA-CC1A010E93DA}"/>
          </ac:spMkLst>
        </pc:spChg>
        <pc:spChg chg="del">
          <ac:chgData name="Wenwen Zhang" userId="9dd81366-5d6f-445a-b031-6ea562624431" providerId="ADAL" clId="{3909E7CC-5EA5-469C-9AFF-9A201E30CD9D}" dt="2022-12-05T22:05:55.479" v="13486"/>
          <ac:spMkLst>
            <pc:docMk/>
            <pc:sldMk cId="2564188142" sldId="2134804362"/>
            <ac:spMk id="168" creationId="{2F9707DC-BA63-86C7-AFB0-C49FBF6FDC9A}"/>
          </ac:spMkLst>
        </pc:spChg>
        <pc:spChg chg="del">
          <ac:chgData name="Wenwen Zhang" userId="9dd81366-5d6f-445a-b031-6ea562624431" providerId="ADAL" clId="{3909E7CC-5EA5-469C-9AFF-9A201E30CD9D}" dt="2022-12-05T22:05:55.479" v="13485"/>
          <ac:spMkLst>
            <pc:docMk/>
            <pc:sldMk cId="2564188142" sldId="2134804362"/>
            <ac:spMk id="169" creationId="{24B6AB77-6AB0-C1FD-9777-1063A8AE89B0}"/>
          </ac:spMkLst>
        </pc:spChg>
        <pc:spChg chg="del">
          <ac:chgData name="Wenwen Zhang" userId="9dd81366-5d6f-445a-b031-6ea562624431" providerId="ADAL" clId="{3909E7CC-5EA5-469C-9AFF-9A201E30CD9D}" dt="2022-12-05T22:05:55.479" v="13484"/>
          <ac:spMkLst>
            <pc:docMk/>
            <pc:sldMk cId="2564188142" sldId="2134804362"/>
            <ac:spMk id="170" creationId="{6996419F-1E61-57C4-09E8-896E03F16A10}"/>
          </ac:spMkLst>
        </pc:spChg>
        <pc:spChg chg="del">
          <ac:chgData name="Wenwen Zhang" userId="9dd81366-5d6f-445a-b031-6ea562624431" providerId="ADAL" clId="{3909E7CC-5EA5-469C-9AFF-9A201E30CD9D}" dt="2022-12-05T22:05:55.478" v="13483"/>
          <ac:spMkLst>
            <pc:docMk/>
            <pc:sldMk cId="2564188142" sldId="2134804362"/>
            <ac:spMk id="171" creationId="{B8BEE789-A054-B678-4B5B-587B7CF76E5C}"/>
          </ac:spMkLst>
        </pc:spChg>
        <pc:spChg chg="del">
          <ac:chgData name="Wenwen Zhang" userId="9dd81366-5d6f-445a-b031-6ea562624431" providerId="ADAL" clId="{3909E7CC-5EA5-469C-9AFF-9A201E30CD9D}" dt="2022-12-05T22:05:55.473" v="13463"/>
          <ac:spMkLst>
            <pc:docMk/>
            <pc:sldMk cId="2564188142" sldId="2134804362"/>
            <ac:spMk id="172" creationId="{D38D3EEC-0703-1018-0682-108B8879B6BE}"/>
          </ac:spMkLst>
        </pc:spChg>
        <pc:spChg chg="add del mod replST">
          <ac:chgData name="Wenwen Zhang" userId="9dd81366-5d6f-445a-b031-6ea562624431" providerId="ADAL" clId="{3909E7CC-5EA5-469C-9AFF-9A201E30CD9D}" dt="2022-12-06T09:06:44.245" v="36719"/>
          <ac:spMkLst>
            <pc:docMk/>
            <pc:sldMk cId="2564188142" sldId="2134804362"/>
            <ac:spMk id="173" creationId="{96DB64E7-7450-5BAA-7DCA-6F75AE12EF02}"/>
          </ac:spMkLst>
        </pc:spChg>
        <pc:spChg chg="add del mod replST">
          <ac:chgData name="Wenwen Zhang" userId="9dd81366-5d6f-445a-b031-6ea562624431" providerId="ADAL" clId="{3909E7CC-5EA5-469C-9AFF-9A201E30CD9D}" dt="2022-12-06T09:06:44.246" v="36720"/>
          <ac:spMkLst>
            <pc:docMk/>
            <pc:sldMk cId="2564188142" sldId="2134804362"/>
            <ac:spMk id="174" creationId="{96DB64E7-7450-5BAA-7DCA-6F75AE12EF02}"/>
          </ac:spMkLst>
        </pc:spChg>
        <pc:spChg chg="add del mod replST">
          <ac:chgData name="Wenwen Zhang" userId="9dd81366-5d6f-445a-b031-6ea562624431" providerId="ADAL" clId="{3909E7CC-5EA5-469C-9AFF-9A201E30CD9D}" dt="2022-12-06T09:06:44.247" v="36721"/>
          <ac:spMkLst>
            <pc:docMk/>
            <pc:sldMk cId="2564188142" sldId="2134804362"/>
            <ac:spMk id="175" creationId="{96DB64E7-7450-5BAA-7DCA-6F75AE12EF02}"/>
          </ac:spMkLst>
        </pc:spChg>
        <pc:spChg chg="add del mod replST">
          <ac:chgData name="Wenwen Zhang" userId="9dd81366-5d6f-445a-b031-6ea562624431" providerId="ADAL" clId="{3909E7CC-5EA5-469C-9AFF-9A201E30CD9D}" dt="2022-12-06T09:06:44.248" v="36722"/>
          <ac:spMkLst>
            <pc:docMk/>
            <pc:sldMk cId="2564188142" sldId="2134804362"/>
            <ac:spMk id="176" creationId="{96DB64E7-7450-5BAA-7DCA-6F75AE12EF02}"/>
          </ac:spMkLst>
        </pc:spChg>
        <pc:spChg chg="add del mod replST">
          <ac:chgData name="Wenwen Zhang" userId="9dd81366-5d6f-445a-b031-6ea562624431" providerId="ADAL" clId="{3909E7CC-5EA5-469C-9AFF-9A201E30CD9D}" dt="2022-12-06T09:06:44.249" v="36723"/>
          <ac:spMkLst>
            <pc:docMk/>
            <pc:sldMk cId="2564188142" sldId="2134804362"/>
            <ac:spMk id="177" creationId="{96DB64E7-7450-5BAA-7DCA-6F75AE12EF02}"/>
          </ac:spMkLst>
        </pc:spChg>
        <pc:spChg chg="add del mod replST">
          <ac:chgData name="Wenwen Zhang" userId="9dd81366-5d6f-445a-b031-6ea562624431" providerId="ADAL" clId="{3909E7CC-5EA5-469C-9AFF-9A201E30CD9D}" dt="2022-12-06T09:06:44.250" v="36724"/>
          <ac:spMkLst>
            <pc:docMk/>
            <pc:sldMk cId="2564188142" sldId="2134804362"/>
            <ac:spMk id="178" creationId="{96DB64E7-7450-5BAA-7DCA-6F75AE12EF02}"/>
          </ac:spMkLst>
        </pc:spChg>
        <pc:spChg chg="add del mod replST">
          <ac:chgData name="Wenwen Zhang" userId="9dd81366-5d6f-445a-b031-6ea562624431" providerId="ADAL" clId="{3909E7CC-5EA5-469C-9AFF-9A201E30CD9D}" dt="2022-12-06T09:06:44.250" v="36725"/>
          <ac:spMkLst>
            <pc:docMk/>
            <pc:sldMk cId="2564188142" sldId="2134804362"/>
            <ac:spMk id="179" creationId="{96DB64E7-7450-5BAA-7DCA-6F75AE12EF02}"/>
          </ac:spMkLst>
        </pc:spChg>
        <pc:spChg chg="add del mod replST">
          <ac:chgData name="Wenwen Zhang" userId="9dd81366-5d6f-445a-b031-6ea562624431" providerId="ADAL" clId="{3909E7CC-5EA5-469C-9AFF-9A201E30CD9D}" dt="2022-12-06T09:06:44.251" v="36726"/>
          <ac:spMkLst>
            <pc:docMk/>
            <pc:sldMk cId="2564188142" sldId="2134804362"/>
            <ac:spMk id="180" creationId="{96DB64E7-7450-5BAA-7DCA-6F75AE12EF02}"/>
          </ac:spMkLst>
        </pc:spChg>
        <pc:spChg chg="add del mod replST">
          <ac:chgData name="Wenwen Zhang" userId="9dd81366-5d6f-445a-b031-6ea562624431" providerId="ADAL" clId="{3909E7CC-5EA5-469C-9AFF-9A201E30CD9D}" dt="2022-12-06T09:06:44.252" v="36727"/>
          <ac:spMkLst>
            <pc:docMk/>
            <pc:sldMk cId="2564188142" sldId="2134804362"/>
            <ac:spMk id="181" creationId="{96DB64E7-7450-5BAA-7DCA-6F75AE12EF02}"/>
          </ac:spMkLst>
        </pc:spChg>
        <pc:spChg chg="add del mod replST">
          <ac:chgData name="Wenwen Zhang" userId="9dd81366-5d6f-445a-b031-6ea562624431" providerId="ADAL" clId="{3909E7CC-5EA5-469C-9AFF-9A201E30CD9D}" dt="2022-12-06T09:06:44.253" v="36728"/>
          <ac:spMkLst>
            <pc:docMk/>
            <pc:sldMk cId="2564188142" sldId="2134804362"/>
            <ac:spMk id="182" creationId="{96DB64E7-7450-5BAA-7DCA-6F75AE12EF02}"/>
          </ac:spMkLst>
        </pc:spChg>
        <pc:spChg chg="add del mod replST">
          <ac:chgData name="Wenwen Zhang" userId="9dd81366-5d6f-445a-b031-6ea562624431" providerId="ADAL" clId="{3909E7CC-5EA5-469C-9AFF-9A201E30CD9D}" dt="2022-12-06T09:06:44.254" v="36729"/>
          <ac:spMkLst>
            <pc:docMk/>
            <pc:sldMk cId="2564188142" sldId="2134804362"/>
            <ac:spMk id="183" creationId="{96DB64E7-7450-5BAA-7DCA-6F75AE12EF02}"/>
          </ac:spMkLst>
        </pc:spChg>
        <pc:spChg chg="add del mod replST">
          <ac:chgData name="Wenwen Zhang" userId="9dd81366-5d6f-445a-b031-6ea562624431" providerId="ADAL" clId="{3909E7CC-5EA5-469C-9AFF-9A201E30CD9D}" dt="2022-12-06T09:06:44.255" v="36730"/>
          <ac:spMkLst>
            <pc:docMk/>
            <pc:sldMk cId="2564188142" sldId="2134804362"/>
            <ac:spMk id="184" creationId="{96DB64E7-7450-5BAA-7DCA-6F75AE12EF02}"/>
          </ac:spMkLst>
        </pc:spChg>
        <pc:spChg chg="add del mod replST">
          <ac:chgData name="Wenwen Zhang" userId="9dd81366-5d6f-445a-b031-6ea562624431" providerId="ADAL" clId="{3909E7CC-5EA5-469C-9AFF-9A201E30CD9D}" dt="2022-12-06T09:06:44.256" v="36731"/>
          <ac:spMkLst>
            <pc:docMk/>
            <pc:sldMk cId="2564188142" sldId="2134804362"/>
            <ac:spMk id="185" creationId="{96DB64E7-7450-5BAA-7DCA-6F75AE12EF02}"/>
          </ac:spMkLst>
        </pc:spChg>
        <pc:spChg chg="add del mod replST">
          <ac:chgData name="Wenwen Zhang" userId="9dd81366-5d6f-445a-b031-6ea562624431" providerId="ADAL" clId="{3909E7CC-5EA5-469C-9AFF-9A201E30CD9D}" dt="2022-12-06T09:06:44.257" v="36732"/>
          <ac:spMkLst>
            <pc:docMk/>
            <pc:sldMk cId="2564188142" sldId="2134804362"/>
            <ac:spMk id="186" creationId="{96DB64E7-7450-5BAA-7DCA-6F75AE12EF02}"/>
          </ac:spMkLst>
        </pc:spChg>
        <pc:spChg chg="add del mod replST">
          <ac:chgData name="Wenwen Zhang" userId="9dd81366-5d6f-445a-b031-6ea562624431" providerId="ADAL" clId="{3909E7CC-5EA5-469C-9AFF-9A201E30CD9D}" dt="2022-12-06T09:06:44.257" v="36733"/>
          <ac:spMkLst>
            <pc:docMk/>
            <pc:sldMk cId="2564188142" sldId="2134804362"/>
            <ac:spMk id="187" creationId="{96DB64E7-7450-5BAA-7DCA-6F75AE12EF02}"/>
          </ac:spMkLst>
        </pc:spChg>
        <pc:spChg chg="add del mod replST">
          <ac:chgData name="Wenwen Zhang" userId="9dd81366-5d6f-445a-b031-6ea562624431" providerId="ADAL" clId="{3909E7CC-5EA5-469C-9AFF-9A201E30CD9D}" dt="2022-12-06T09:06:44.258" v="36734"/>
          <ac:spMkLst>
            <pc:docMk/>
            <pc:sldMk cId="2564188142" sldId="2134804362"/>
            <ac:spMk id="188" creationId="{96DB64E7-7450-5BAA-7DCA-6F75AE12EF02}"/>
          </ac:spMkLst>
        </pc:spChg>
        <pc:spChg chg="add del mod replST">
          <ac:chgData name="Wenwen Zhang" userId="9dd81366-5d6f-445a-b031-6ea562624431" providerId="ADAL" clId="{3909E7CC-5EA5-469C-9AFF-9A201E30CD9D}" dt="2022-12-06T09:06:44.259" v="36735"/>
          <ac:spMkLst>
            <pc:docMk/>
            <pc:sldMk cId="2564188142" sldId="2134804362"/>
            <ac:spMk id="189" creationId="{96DB64E7-7450-5BAA-7DCA-6F75AE12EF02}"/>
          </ac:spMkLst>
        </pc:spChg>
        <pc:spChg chg="add del mod replST">
          <ac:chgData name="Wenwen Zhang" userId="9dd81366-5d6f-445a-b031-6ea562624431" providerId="ADAL" clId="{3909E7CC-5EA5-469C-9AFF-9A201E30CD9D}" dt="2022-12-06T09:06:44.260" v="36736"/>
          <ac:spMkLst>
            <pc:docMk/>
            <pc:sldMk cId="2564188142" sldId="2134804362"/>
            <ac:spMk id="190" creationId="{96DB64E7-7450-5BAA-7DCA-6F75AE12EF02}"/>
          </ac:spMkLst>
        </pc:spChg>
        <pc:spChg chg="add del mod replST">
          <ac:chgData name="Wenwen Zhang" userId="9dd81366-5d6f-445a-b031-6ea562624431" providerId="ADAL" clId="{3909E7CC-5EA5-469C-9AFF-9A201E30CD9D}" dt="2022-12-06T09:06:44.260" v="36737"/>
          <ac:spMkLst>
            <pc:docMk/>
            <pc:sldMk cId="2564188142" sldId="2134804362"/>
            <ac:spMk id="191" creationId="{96DB64E7-7450-5BAA-7DCA-6F75AE12EF02}"/>
          </ac:spMkLst>
        </pc:spChg>
        <pc:spChg chg="add del mod replST">
          <ac:chgData name="Wenwen Zhang" userId="9dd81366-5d6f-445a-b031-6ea562624431" providerId="ADAL" clId="{3909E7CC-5EA5-469C-9AFF-9A201E30CD9D}" dt="2022-12-06T09:06:44.260" v="36738"/>
          <ac:spMkLst>
            <pc:docMk/>
            <pc:sldMk cId="2564188142" sldId="2134804362"/>
            <ac:spMk id="192" creationId="{96DB64E7-7450-5BAA-7DCA-6F75AE12EF02}"/>
          </ac:spMkLst>
        </pc:spChg>
        <pc:spChg chg="add del mod replST">
          <ac:chgData name="Wenwen Zhang" userId="9dd81366-5d6f-445a-b031-6ea562624431" providerId="ADAL" clId="{3909E7CC-5EA5-469C-9AFF-9A201E30CD9D}" dt="2022-12-06T09:06:44.261" v="36739"/>
          <ac:spMkLst>
            <pc:docMk/>
            <pc:sldMk cId="2564188142" sldId="2134804362"/>
            <ac:spMk id="193" creationId="{96DB64E7-7450-5BAA-7DCA-6F75AE12EF02}"/>
          </ac:spMkLst>
        </pc:spChg>
        <pc:spChg chg="add del mod replST">
          <ac:chgData name="Wenwen Zhang" userId="9dd81366-5d6f-445a-b031-6ea562624431" providerId="ADAL" clId="{3909E7CC-5EA5-469C-9AFF-9A201E30CD9D}" dt="2022-12-06T09:06:44.261" v="36740"/>
          <ac:spMkLst>
            <pc:docMk/>
            <pc:sldMk cId="2564188142" sldId="2134804362"/>
            <ac:spMk id="194" creationId="{96DB64E7-7450-5BAA-7DCA-6F75AE12EF02}"/>
          </ac:spMkLst>
        </pc:spChg>
        <pc:spChg chg="add del mod replST">
          <ac:chgData name="Wenwen Zhang" userId="9dd81366-5d6f-445a-b031-6ea562624431" providerId="ADAL" clId="{3909E7CC-5EA5-469C-9AFF-9A201E30CD9D}" dt="2022-12-06T09:06:44.261" v="36741"/>
          <ac:spMkLst>
            <pc:docMk/>
            <pc:sldMk cId="2564188142" sldId="2134804362"/>
            <ac:spMk id="195" creationId="{96DB64E7-7450-5BAA-7DCA-6F75AE12EF02}"/>
          </ac:spMkLst>
        </pc:spChg>
        <pc:spChg chg="add del mod replST">
          <ac:chgData name="Wenwen Zhang" userId="9dd81366-5d6f-445a-b031-6ea562624431" providerId="ADAL" clId="{3909E7CC-5EA5-469C-9AFF-9A201E30CD9D}" dt="2022-12-06T09:06:44.262" v="36742"/>
          <ac:spMkLst>
            <pc:docMk/>
            <pc:sldMk cId="2564188142" sldId="2134804362"/>
            <ac:spMk id="196" creationId="{96DB64E7-7450-5BAA-7DCA-6F75AE12EF02}"/>
          </ac:spMkLst>
        </pc:spChg>
        <pc:spChg chg="add del mod replST">
          <ac:chgData name="Wenwen Zhang" userId="9dd81366-5d6f-445a-b031-6ea562624431" providerId="ADAL" clId="{3909E7CC-5EA5-469C-9AFF-9A201E30CD9D}" dt="2022-12-06T09:06:44.263" v="36743"/>
          <ac:spMkLst>
            <pc:docMk/>
            <pc:sldMk cId="2564188142" sldId="2134804362"/>
            <ac:spMk id="197" creationId="{96DB64E7-7450-5BAA-7DCA-6F75AE12EF02}"/>
          </ac:spMkLst>
        </pc:spChg>
        <pc:spChg chg="add del mod replST">
          <ac:chgData name="Wenwen Zhang" userId="9dd81366-5d6f-445a-b031-6ea562624431" providerId="ADAL" clId="{3909E7CC-5EA5-469C-9AFF-9A201E30CD9D}" dt="2022-12-06T09:06:44.264" v="36744"/>
          <ac:spMkLst>
            <pc:docMk/>
            <pc:sldMk cId="2564188142" sldId="2134804362"/>
            <ac:spMk id="198" creationId="{96DB64E7-7450-5BAA-7DCA-6F75AE12EF02}"/>
          </ac:spMkLst>
        </pc:spChg>
        <pc:spChg chg="add del mod replST">
          <ac:chgData name="Wenwen Zhang" userId="9dd81366-5d6f-445a-b031-6ea562624431" providerId="ADAL" clId="{3909E7CC-5EA5-469C-9AFF-9A201E30CD9D}" dt="2022-12-06T09:06:44.265" v="36745"/>
          <ac:spMkLst>
            <pc:docMk/>
            <pc:sldMk cId="2564188142" sldId="2134804362"/>
            <ac:spMk id="199" creationId="{96DB64E7-7450-5BAA-7DCA-6F75AE12EF02}"/>
          </ac:spMkLst>
        </pc:spChg>
        <pc:spChg chg="add del mod replST">
          <ac:chgData name="Wenwen Zhang" userId="9dd81366-5d6f-445a-b031-6ea562624431" providerId="ADAL" clId="{3909E7CC-5EA5-469C-9AFF-9A201E30CD9D}" dt="2022-12-06T09:06:44.266" v="36746"/>
          <ac:spMkLst>
            <pc:docMk/>
            <pc:sldMk cId="2564188142" sldId="2134804362"/>
            <ac:spMk id="200" creationId="{96DB64E7-7450-5BAA-7DCA-6F75AE12EF02}"/>
          </ac:spMkLst>
        </pc:spChg>
        <pc:spChg chg="add del mod replST">
          <ac:chgData name="Wenwen Zhang" userId="9dd81366-5d6f-445a-b031-6ea562624431" providerId="ADAL" clId="{3909E7CC-5EA5-469C-9AFF-9A201E30CD9D}" dt="2022-12-06T09:06:44.266" v="36747"/>
          <ac:spMkLst>
            <pc:docMk/>
            <pc:sldMk cId="2564188142" sldId="2134804362"/>
            <ac:spMk id="201" creationId="{96DB64E7-7450-5BAA-7DCA-6F75AE12EF02}"/>
          </ac:spMkLst>
        </pc:spChg>
        <pc:spChg chg="add del mod replST">
          <ac:chgData name="Wenwen Zhang" userId="9dd81366-5d6f-445a-b031-6ea562624431" providerId="ADAL" clId="{3909E7CC-5EA5-469C-9AFF-9A201E30CD9D}" dt="2022-12-06T09:06:44.267" v="36748"/>
          <ac:spMkLst>
            <pc:docMk/>
            <pc:sldMk cId="2564188142" sldId="2134804362"/>
            <ac:spMk id="202" creationId="{96DB64E7-7450-5BAA-7DCA-6F75AE12EF02}"/>
          </ac:spMkLst>
        </pc:spChg>
        <pc:spChg chg="add del mod replST">
          <ac:chgData name="Wenwen Zhang" userId="9dd81366-5d6f-445a-b031-6ea562624431" providerId="ADAL" clId="{3909E7CC-5EA5-469C-9AFF-9A201E30CD9D}" dt="2022-12-06T09:06:44.268" v="36749"/>
          <ac:spMkLst>
            <pc:docMk/>
            <pc:sldMk cId="2564188142" sldId="2134804362"/>
            <ac:spMk id="204" creationId="{96DB64E7-7450-5BAA-7DCA-6F75AE12EF02}"/>
          </ac:spMkLst>
        </pc:spChg>
        <pc:spChg chg="add del mod replST">
          <ac:chgData name="Wenwen Zhang" userId="9dd81366-5d6f-445a-b031-6ea562624431" providerId="ADAL" clId="{3909E7CC-5EA5-469C-9AFF-9A201E30CD9D}" dt="2022-12-06T09:06:44.269" v="36750"/>
          <ac:spMkLst>
            <pc:docMk/>
            <pc:sldMk cId="2564188142" sldId="2134804362"/>
            <ac:spMk id="206" creationId="{96DB64E7-7450-5BAA-7DCA-6F75AE12EF02}"/>
          </ac:spMkLst>
        </pc:spChg>
        <pc:spChg chg="add del mod replST">
          <ac:chgData name="Wenwen Zhang" userId="9dd81366-5d6f-445a-b031-6ea562624431" providerId="ADAL" clId="{3909E7CC-5EA5-469C-9AFF-9A201E30CD9D}" dt="2022-12-06T09:06:44.270" v="36751"/>
          <ac:spMkLst>
            <pc:docMk/>
            <pc:sldMk cId="2564188142" sldId="2134804362"/>
            <ac:spMk id="208" creationId="{96DB64E7-7450-5BAA-7DCA-6F75AE12EF02}"/>
          </ac:spMkLst>
        </pc:spChg>
        <pc:spChg chg="add del mod replST">
          <ac:chgData name="Wenwen Zhang" userId="9dd81366-5d6f-445a-b031-6ea562624431" providerId="ADAL" clId="{3909E7CC-5EA5-469C-9AFF-9A201E30CD9D}" dt="2022-12-06T09:06:44.271" v="36752"/>
          <ac:spMkLst>
            <pc:docMk/>
            <pc:sldMk cId="2564188142" sldId="2134804362"/>
            <ac:spMk id="209" creationId="{96DB64E7-7450-5BAA-7DCA-6F75AE12EF02}"/>
          </ac:spMkLst>
        </pc:spChg>
        <pc:spChg chg="add del mod replST">
          <ac:chgData name="Wenwen Zhang" userId="9dd81366-5d6f-445a-b031-6ea562624431" providerId="ADAL" clId="{3909E7CC-5EA5-469C-9AFF-9A201E30CD9D}" dt="2022-12-06T09:06:44.271" v="36753"/>
          <ac:spMkLst>
            <pc:docMk/>
            <pc:sldMk cId="2564188142" sldId="2134804362"/>
            <ac:spMk id="210" creationId="{96DB64E7-7450-5BAA-7DCA-6F75AE12EF02}"/>
          </ac:spMkLst>
        </pc:spChg>
        <pc:spChg chg="add del mod replST">
          <ac:chgData name="Wenwen Zhang" userId="9dd81366-5d6f-445a-b031-6ea562624431" providerId="ADAL" clId="{3909E7CC-5EA5-469C-9AFF-9A201E30CD9D}" dt="2022-12-06T09:06:44.273" v="36754"/>
          <ac:spMkLst>
            <pc:docMk/>
            <pc:sldMk cId="2564188142" sldId="2134804362"/>
            <ac:spMk id="212" creationId="{96DB64E7-7450-5BAA-7DCA-6F75AE12EF02}"/>
          </ac:spMkLst>
        </pc:spChg>
        <pc:spChg chg="add del mod replST">
          <ac:chgData name="Wenwen Zhang" userId="9dd81366-5d6f-445a-b031-6ea562624431" providerId="ADAL" clId="{3909E7CC-5EA5-469C-9AFF-9A201E30CD9D}" dt="2022-12-06T09:06:44.274" v="36755"/>
          <ac:spMkLst>
            <pc:docMk/>
            <pc:sldMk cId="2564188142" sldId="2134804362"/>
            <ac:spMk id="213" creationId="{96DB64E7-7450-5BAA-7DCA-6F75AE12EF02}"/>
          </ac:spMkLst>
        </pc:spChg>
        <pc:spChg chg="add del mod replST">
          <ac:chgData name="Wenwen Zhang" userId="9dd81366-5d6f-445a-b031-6ea562624431" providerId="ADAL" clId="{3909E7CC-5EA5-469C-9AFF-9A201E30CD9D}" dt="2022-12-06T09:06:44.275" v="36756"/>
          <ac:spMkLst>
            <pc:docMk/>
            <pc:sldMk cId="2564188142" sldId="2134804362"/>
            <ac:spMk id="214" creationId="{96DB64E7-7450-5BAA-7DCA-6F75AE12EF02}"/>
          </ac:spMkLst>
        </pc:spChg>
        <pc:spChg chg="add del mod replST">
          <ac:chgData name="Wenwen Zhang" userId="9dd81366-5d6f-445a-b031-6ea562624431" providerId="ADAL" clId="{3909E7CC-5EA5-469C-9AFF-9A201E30CD9D}" dt="2022-12-06T09:06:44.277" v="36757"/>
          <ac:spMkLst>
            <pc:docMk/>
            <pc:sldMk cId="2564188142" sldId="2134804362"/>
            <ac:spMk id="215" creationId="{96DB64E7-7450-5BAA-7DCA-6F75AE12EF02}"/>
          </ac:spMkLst>
        </pc:spChg>
        <pc:spChg chg="add del mod replST">
          <ac:chgData name="Wenwen Zhang" userId="9dd81366-5d6f-445a-b031-6ea562624431" providerId="ADAL" clId="{3909E7CC-5EA5-469C-9AFF-9A201E30CD9D}" dt="2022-12-06T09:06:44.277" v="36758"/>
          <ac:spMkLst>
            <pc:docMk/>
            <pc:sldMk cId="2564188142" sldId="2134804362"/>
            <ac:spMk id="216" creationId="{96DB64E7-7450-5BAA-7DCA-6F75AE12EF02}"/>
          </ac:spMkLst>
        </pc:spChg>
        <pc:spChg chg="add del mod replST">
          <ac:chgData name="Wenwen Zhang" userId="9dd81366-5d6f-445a-b031-6ea562624431" providerId="ADAL" clId="{3909E7CC-5EA5-469C-9AFF-9A201E30CD9D}" dt="2022-12-06T09:06:44.277" v="36759"/>
          <ac:spMkLst>
            <pc:docMk/>
            <pc:sldMk cId="2564188142" sldId="2134804362"/>
            <ac:spMk id="217" creationId="{96DB64E7-7450-5BAA-7DCA-6F75AE12EF02}"/>
          </ac:spMkLst>
        </pc:spChg>
        <pc:spChg chg="add del mod replST">
          <ac:chgData name="Wenwen Zhang" userId="9dd81366-5d6f-445a-b031-6ea562624431" providerId="ADAL" clId="{3909E7CC-5EA5-469C-9AFF-9A201E30CD9D}" dt="2022-12-06T09:06:44.278" v="36760"/>
          <ac:spMkLst>
            <pc:docMk/>
            <pc:sldMk cId="2564188142" sldId="2134804362"/>
            <ac:spMk id="218" creationId="{96DB64E7-7450-5BAA-7DCA-6F75AE12EF02}"/>
          </ac:spMkLst>
        </pc:spChg>
        <pc:spChg chg="add del mod replST">
          <ac:chgData name="Wenwen Zhang" userId="9dd81366-5d6f-445a-b031-6ea562624431" providerId="ADAL" clId="{3909E7CC-5EA5-469C-9AFF-9A201E30CD9D}" dt="2022-12-06T09:06:44.279" v="36761"/>
          <ac:spMkLst>
            <pc:docMk/>
            <pc:sldMk cId="2564188142" sldId="2134804362"/>
            <ac:spMk id="219" creationId="{96DB64E7-7450-5BAA-7DCA-6F75AE12EF02}"/>
          </ac:spMkLst>
        </pc:spChg>
        <pc:spChg chg="add del mod replST">
          <ac:chgData name="Wenwen Zhang" userId="9dd81366-5d6f-445a-b031-6ea562624431" providerId="ADAL" clId="{3909E7CC-5EA5-469C-9AFF-9A201E30CD9D}" dt="2022-12-06T09:06:44.280" v="36762"/>
          <ac:spMkLst>
            <pc:docMk/>
            <pc:sldMk cId="2564188142" sldId="2134804362"/>
            <ac:spMk id="220" creationId="{96DB64E7-7450-5BAA-7DCA-6F75AE12EF02}"/>
          </ac:spMkLst>
        </pc:spChg>
        <pc:spChg chg="add del mod replST">
          <ac:chgData name="Wenwen Zhang" userId="9dd81366-5d6f-445a-b031-6ea562624431" providerId="ADAL" clId="{3909E7CC-5EA5-469C-9AFF-9A201E30CD9D}" dt="2022-12-06T09:06:44.281" v="36763"/>
          <ac:spMkLst>
            <pc:docMk/>
            <pc:sldMk cId="2564188142" sldId="2134804362"/>
            <ac:spMk id="221" creationId="{96DB64E7-7450-5BAA-7DCA-6F75AE12EF02}"/>
          </ac:spMkLst>
        </pc:spChg>
        <pc:spChg chg="add del mod replST">
          <ac:chgData name="Wenwen Zhang" userId="9dd81366-5d6f-445a-b031-6ea562624431" providerId="ADAL" clId="{3909E7CC-5EA5-469C-9AFF-9A201E30CD9D}" dt="2022-12-06T09:06:44.282" v="36764"/>
          <ac:spMkLst>
            <pc:docMk/>
            <pc:sldMk cId="2564188142" sldId="2134804362"/>
            <ac:spMk id="222" creationId="{96DB64E7-7450-5BAA-7DCA-6F75AE12EF02}"/>
          </ac:spMkLst>
        </pc:spChg>
        <pc:spChg chg="add del mod replST">
          <ac:chgData name="Wenwen Zhang" userId="9dd81366-5d6f-445a-b031-6ea562624431" providerId="ADAL" clId="{3909E7CC-5EA5-469C-9AFF-9A201E30CD9D}" dt="2022-12-06T09:06:44.282" v="36765"/>
          <ac:spMkLst>
            <pc:docMk/>
            <pc:sldMk cId="2564188142" sldId="2134804362"/>
            <ac:spMk id="223" creationId="{96DB64E7-7450-5BAA-7DCA-6F75AE12EF02}"/>
          </ac:spMkLst>
        </pc:spChg>
        <pc:spChg chg="add del mod replST">
          <ac:chgData name="Wenwen Zhang" userId="9dd81366-5d6f-445a-b031-6ea562624431" providerId="ADAL" clId="{3909E7CC-5EA5-469C-9AFF-9A201E30CD9D}" dt="2022-12-06T09:06:44.283" v="36766"/>
          <ac:spMkLst>
            <pc:docMk/>
            <pc:sldMk cId="2564188142" sldId="2134804362"/>
            <ac:spMk id="224" creationId="{96DB64E7-7450-5BAA-7DCA-6F75AE12EF02}"/>
          </ac:spMkLst>
        </pc:spChg>
        <pc:spChg chg="add del mod replST">
          <ac:chgData name="Wenwen Zhang" userId="9dd81366-5d6f-445a-b031-6ea562624431" providerId="ADAL" clId="{3909E7CC-5EA5-469C-9AFF-9A201E30CD9D}" dt="2022-12-06T09:06:44.284" v="36767"/>
          <ac:spMkLst>
            <pc:docMk/>
            <pc:sldMk cId="2564188142" sldId="2134804362"/>
            <ac:spMk id="225" creationId="{96DB64E7-7450-5BAA-7DCA-6F75AE12EF02}"/>
          </ac:spMkLst>
        </pc:spChg>
        <pc:spChg chg="add del mod replST">
          <ac:chgData name="Wenwen Zhang" userId="9dd81366-5d6f-445a-b031-6ea562624431" providerId="ADAL" clId="{3909E7CC-5EA5-469C-9AFF-9A201E30CD9D}" dt="2022-12-06T09:06:44.285" v="36768"/>
          <ac:spMkLst>
            <pc:docMk/>
            <pc:sldMk cId="2564188142" sldId="2134804362"/>
            <ac:spMk id="226" creationId="{96DB64E7-7450-5BAA-7DCA-6F75AE12EF02}"/>
          </ac:spMkLst>
        </pc:spChg>
        <pc:spChg chg="add del mod replST">
          <ac:chgData name="Wenwen Zhang" userId="9dd81366-5d6f-445a-b031-6ea562624431" providerId="ADAL" clId="{3909E7CC-5EA5-469C-9AFF-9A201E30CD9D}" dt="2022-12-06T09:06:44.286" v="36769"/>
          <ac:spMkLst>
            <pc:docMk/>
            <pc:sldMk cId="2564188142" sldId="2134804362"/>
            <ac:spMk id="227" creationId="{96DB64E7-7450-5BAA-7DCA-6F75AE12EF02}"/>
          </ac:spMkLst>
        </pc:spChg>
        <pc:spChg chg="add del mod replST">
          <ac:chgData name="Wenwen Zhang" userId="9dd81366-5d6f-445a-b031-6ea562624431" providerId="ADAL" clId="{3909E7CC-5EA5-469C-9AFF-9A201E30CD9D}" dt="2022-12-06T09:06:44.287" v="36770"/>
          <ac:spMkLst>
            <pc:docMk/>
            <pc:sldMk cId="2564188142" sldId="2134804362"/>
            <ac:spMk id="228" creationId="{96DB64E7-7450-5BAA-7DCA-6F75AE12EF02}"/>
          </ac:spMkLst>
        </pc:spChg>
        <pc:spChg chg="add del mod replST">
          <ac:chgData name="Wenwen Zhang" userId="9dd81366-5d6f-445a-b031-6ea562624431" providerId="ADAL" clId="{3909E7CC-5EA5-469C-9AFF-9A201E30CD9D}" dt="2022-12-06T09:06:44.288" v="36771"/>
          <ac:spMkLst>
            <pc:docMk/>
            <pc:sldMk cId="2564188142" sldId="2134804362"/>
            <ac:spMk id="229" creationId="{96DB64E7-7450-5BAA-7DCA-6F75AE12EF02}"/>
          </ac:spMkLst>
        </pc:spChg>
        <pc:spChg chg="add del mod replST">
          <ac:chgData name="Wenwen Zhang" userId="9dd81366-5d6f-445a-b031-6ea562624431" providerId="ADAL" clId="{3909E7CC-5EA5-469C-9AFF-9A201E30CD9D}" dt="2022-12-06T09:06:44.288" v="36772"/>
          <ac:spMkLst>
            <pc:docMk/>
            <pc:sldMk cId="2564188142" sldId="2134804362"/>
            <ac:spMk id="230" creationId="{96DB64E7-7450-5BAA-7DCA-6F75AE12EF02}"/>
          </ac:spMkLst>
        </pc:spChg>
        <pc:spChg chg="add del mod replST">
          <ac:chgData name="Wenwen Zhang" userId="9dd81366-5d6f-445a-b031-6ea562624431" providerId="ADAL" clId="{3909E7CC-5EA5-469C-9AFF-9A201E30CD9D}" dt="2022-12-06T09:06:44.288" v="36773"/>
          <ac:spMkLst>
            <pc:docMk/>
            <pc:sldMk cId="2564188142" sldId="2134804362"/>
            <ac:spMk id="231" creationId="{96DB64E7-7450-5BAA-7DCA-6F75AE12EF02}"/>
          </ac:spMkLst>
        </pc:spChg>
        <pc:spChg chg="add del mod replST">
          <ac:chgData name="Wenwen Zhang" userId="9dd81366-5d6f-445a-b031-6ea562624431" providerId="ADAL" clId="{3909E7CC-5EA5-469C-9AFF-9A201E30CD9D}" dt="2022-12-06T09:06:44.289" v="36774"/>
          <ac:spMkLst>
            <pc:docMk/>
            <pc:sldMk cId="2564188142" sldId="2134804362"/>
            <ac:spMk id="232" creationId="{96DB64E7-7450-5BAA-7DCA-6F75AE12EF02}"/>
          </ac:spMkLst>
        </pc:spChg>
        <pc:spChg chg="add del mod replST">
          <ac:chgData name="Wenwen Zhang" userId="9dd81366-5d6f-445a-b031-6ea562624431" providerId="ADAL" clId="{3909E7CC-5EA5-469C-9AFF-9A201E30CD9D}" dt="2022-12-06T09:06:44.289" v="36775"/>
          <ac:spMkLst>
            <pc:docMk/>
            <pc:sldMk cId="2564188142" sldId="2134804362"/>
            <ac:spMk id="233" creationId="{96DB64E7-7450-5BAA-7DCA-6F75AE12EF02}"/>
          </ac:spMkLst>
        </pc:spChg>
        <pc:spChg chg="add del mod replST">
          <ac:chgData name="Wenwen Zhang" userId="9dd81366-5d6f-445a-b031-6ea562624431" providerId="ADAL" clId="{3909E7CC-5EA5-469C-9AFF-9A201E30CD9D}" dt="2022-12-06T09:06:44.289" v="36776"/>
          <ac:spMkLst>
            <pc:docMk/>
            <pc:sldMk cId="2564188142" sldId="2134804362"/>
            <ac:spMk id="234" creationId="{96DB64E7-7450-5BAA-7DCA-6F75AE12EF02}"/>
          </ac:spMkLst>
        </pc:spChg>
        <pc:spChg chg="add del mod replST">
          <ac:chgData name="Wenwen Zhang" userId="9dd81366-5d6f-445a-b031-6ea562624431" providerId="ADAL" clId="{3909E7CC-5EA5-469C-9AFF-9A201E30CD9D}" dt="2022-12-06T09:06:44.289" v="36777"/>
          <ac:spMkLst>
            <pc:docMk/>
            <pc:sldMk cId="2564188142" sldId="2134804362"/>
            <ac:spMk id="235" creationId="{96DB64E7-7450-5BAA-7DCA-6F75AE12EF02}"/>
          </ac:spMkLst>
        </pc:spChg>
        <pc:spChg chg="add del mod replST">
          <ac:chgData name="Wenwen Zhang" userId="9dd81366-5d6f-445a-b031-6ea562624431" providerId="ADAL" clId="{3909E7CC-5EA5-469C-9AFF-9A201E30CD9D}" dt="2022-12-06T09:06:44.290" v="36778"/>
          <ac:spMkLst>
            <pc:docMk/>
            <pc:sldMk cId="2564188142" sldId="2134804362"/>
            <ac:spMk id="236" creationId="{96DB64E7-7450-5BAA-7DCA-6F75AE12EF02}"/>
          </ac:spMkLst>
        </pc:spChg>
        <pc:spChg chg="add del mod replST">
          <ac:chgData name="Wenwen Zhang" userId="9dd81366-5d6f-445a-b031-6ea562624431" providerId="ADAL" clId="{3909E7CC-5EA5-469C-9AFF-9A201E30CD9D}" dt="2022-12-06T09:06:44.290" v="36779"/>
          <ac:spMkLst>
            <pc:docMk/>
            <pc:sldMk cId="2564188142" sldId="2134804362"/>
            <ac:spMk id="237" creationId="{96DB64E7-7450-5BAA-7DCA-6F75AE12EF02}"/>
          </ac:spMkLst>
        </pc:spChg>
        <pc:spChg chg="add del mod replST">
          <ac:chgData name="Wenwen Zhang" userId="9dd81366-5d6f-445a-b031-6ea562624431" providerId="ADAL" clId="{3909E7CC-5EA5-469C-9AFF-9A201E30CD9D}" dt="2022-12-06T09:06:44.290" v="36780"/>
          <ac:spMkLst>
            <pc:docMk/>
            <pc:sldMk cId="2564188142" sldId="2134804362"/>
            <ac:spMk id="238" creationId="{96DB64E7-7450-5BAA-7DCA-6F75AE12EF02}"/>
          </ac:spMkLst>
        </pc:spChg>
        <pc:spChg chg="add del mod replST">
          <ac:chgData name="Wenwen Zhang" userId="9dd81366-5d6f-445a-b031-6ea562624431" providerId="ADAL" clId="{3909E7CC-5EA5-469C-9AFF-9A201E30CD9D}" dt="2022-12-06T09:06:44.291" v="36781"/>
          <ac:spMkLst>
            <pc:docMk/>
            <pc:sldMk cId="2564188142" sldId="2134804362"/>
            <ac:spMk id="239" creationId="{96DB64E7-7450-5BAA-7DCA-6F75AE12EF02}"/>
          </ac:spMkLst>
        </pc:spChg>
        <pc:spChg chg="add del mod replST">
          <ac:chgData name="Wenwen Zhang" userId="9dd81366-5d6f-445a-b031-6ea562624431" providerId="ADAL" clId="{3909E7CC-5EA5-469C-9AFF-9A201E30CD9D}" dt="2022-12-06T09:06:44.291" v="36782"/>
          <ac:spMkLst>
            <pc:docMk/>
            <pc:sldMk cId="2564188142" sldId="2134804362"/>
            <ac:spMk id="240" creationId="{96DB64E7-7450-5BAA-7DCA-6F75AE12EF02}"/>
          </ac:spMkLst>
        </pc:spChg>
        <pc:spChg chg="add del mod replST">
          <ac:chgData name="Wenwen Zhang" userId="9dd81366-5d6f-445a-b031-6ea562624431" providerId="ADAL" clId="{3909E7CC-5EA5-469C-9AFF-9A201E30CD9D}" dt="2022-12-06T09:06:44.291" v="36783"/>
          <ac:spMkLst>
            <pc:docMk/>
            <pc:sldMk cId="2564188142" sldId="2134804362"/>
            <ac:spMk id="241" creationId="{96DB64E7-7450-5BAA-7DCA-6F75AE12EF02}"/>
          </ac:spMkLst>
        </pc:spChg>
        <pc:spChg chg="add del mod replST">
          <ac:chgData name="Wenwen Zhang" userId="9dd81366-5d6f-445a-b031-6ea562624431" providerId="ADAL" clId="{3909E7CC-5EA5-469C-9AFF-9A201E30CD9D}" dt="2022-12-06T09:06:44.291" v="36784"/>
          <ac:spMkLst>
            <pc:docMk/>
            <pc:sldMk cId="2564188142" sldId="2134804362"/>
            <ac:spMk id="242" creationId="{96DB64E7-7450-5BAA-7DCA-6F75AE12EF02}"/>
          </ac:spMkLst>
        </pc:spChg>
        <pc:spChg chg="add del mod replST">
          <ac:chgData name="Wenwen Zhang" userId="9dd81366-5d6f-445a-b031-6ea562624431" providerId="ADAL" clId="{3909E7CC-5EA5-469C-9AFF-9A201E30CD9D}" dt="2022-12-06T09:06:44.292" v="36785"/>
          <ac:spMkLst>
            <pc:docMk/>
            <pc:sldMk cId="2564188142" sldId="2134804362"/>
            <ac:spMk id="243" creationId="{96DB64E7-7450-5BAA-7DCA-6F75AE12EF02}"/>
          </ac:spMkLst>
        </pc:spChg>
        <pc:spChg chg="add del mod replST">
          <ac:chgData name="Wenwen Zhang" userId="9dd81366-5d6f-445a-b031-6ea562624431" providerId="ADAL" clId="{3909E7CC-5EA5-469C-9AFF-9A201E30CD9D}" dt="2022-12-06T09:06:44.292" v="36786"/>
          <ac:spMkLst>
            <pc:docMk/>
            <pc:sldMk cId="2564188142" sldId="2134804362"/>
            <ac:spMk id="244" creationId="{96DB64E7-7450-5BAA-7DCA-6F75AE12EF02}"/>
          </ac:spMkLst>
        </pc:spChg>
        <pc:spChg chg="add del mod replST">
          <ac:chgData name="Wenwen Zhang" userId="9dd81366-5d6f-445a-b031-6ea562624431" providerId="ADAL" clId="{3909E7CC-5EA5-469C-9AFF-9A201E30CD9D}" dt="2022-12-06T09:06:44.292" v="36787"/>
          <ac:spMkLst>
            <pc:docMk/>
            <pc:sldMk cId="2564188142" sldId="2134804362"/>
            <ac:spMk id="245" creationId="{96DB64E7-7450-5BAA-7DCA-6F75AE12EF02}"/>
          </ac:spMkLst>
        </pc:spChg>
        <pc:spChg chg="add del mod replST">
          <ac:chgData name="Wenwen Zhang" userId="9dd81366-5d6f-445a-b031-6ea562624431" providerId="ADAL" clId="{3909E7CC-5EA5-469C-9AFF-9A201E30CD9D}" dt="2022-12-06T09:06:44.292" v="36788"/>
          <ac:spMkLst>
            <pc:docMk/>
            <pc:sldMk cId="2564188142" sldId="2134804362"/>
            <ac:spMk id="246" creationId="{96DB64E7-7450-5BAA-7DCA-6F75AE12EF02}"/>
          </ac:spMkLst>
        </pc:spChg>
        <pc:spChg chg="add del mod replST">
          <ac:chgData name="Wenwen Zhang" userId="9dd81366-5d6f-445a-b031-6ea562624431" providerId="ADAL" clId="{3909E7CC-5EA5-469C-9AFF-9A201E30CD9D}" dt="2022-12-06T09:06:44.292" v="36789"/>
          <ac:spMkLst>
            <pc:docMk/>
            <pc:sldMk cId="2564188142" sldId="2134804362"/>
            <ac:spMk id="247" creationId="{96DB64E7-7450-5BAA-7DCA-6F75AE12EF02}"/>
          </ac:spMkLst>
        </pc:spChg>
        <pc:spChg chg="add del mod replST">
          <ac:chgData name="Wenwen Zhang" userId="9dd81366-5d6f-445a-b031-6ea562624431" providerId="ADAL" clId="{3909E7CC-5EA5-469C-9AFF-9A201E30CD9D}" dt="2022-12-06T09:06:44.293" v="36790"/>
          <ac:spMkLst>
            <pc:docMk/>
            <pc:sldMk cId="2564188142" sldId="2134804362"/>
            <ac:spMk id="248" creationId="{96DB64E7-7450-5BAA-7DCA-6F75AE12EF02}"/>
          </ac:spMkLst>
        </pc:spChg>
        <pc:spChg chg="add del mod replST">
          <ac:chgData name="Wenwen Zhang" userId="9dd81366-5d6f-445a-b031-6ea562624431" providerId="ADAL" clId="{3909E7CC-5EA5-469C-9AFF-9A201E30CD9D}" dt="2022-12-06T09:06:44.293" v="36791"/>
          <ac:spMkLst>
            <pc:docMk/>
            <pc:sldMk cId="2564188142" sldId="2134804362"/>
            <ac:spMk id="249" creationId="{96DB64E7-7450-5BAA-7DCA-6F75AE12EF02}"/>
          </ac:spMkLst>
        </pc:spChg>
        <pc:spChg chg="add del mod replST">
          <ac:chgData name="Wenwen Zhang" userId="9dd81366-5d6f-445a-b031-6ea562624431" providerId="ADAL" clId="{3909E7CC-5EA5-469C-9AFF-9A201E30CD9D}" dt="2022-12-06T09:06:44.293" v="36792"/>
          <ac:spMkLst>
            <pc:docMk/>
            <pc:sldMk cId="2564188142" sldId="2134804362"/>
            <ac:spMk id="250" creationId="{96DB64E7-7450-5BAA-7DCA-6F75AE12EF02}"/>
          </ac:spMkLst>
        </pc:spChg>
        <pc:spChg chg="add del mod replST">
          <ac:chgData name="Wenwen Zhang" userId="9dd81366-5d6f-445a-b031-6ea562624431" providerId="ADAL" clId="{3909E7CC-5EA5-469C-9AFF-9A201E30CD9D}" dt="2022-12-06T09:06:44.293" v="36793"/>
          <ac:spMkLst>
            <pc:docMk/>
            <pc:sldMk cId="2564188142" sldId="2134804362"/>
            <ac:spMk id="251" creationId="{96DB64E7-7450-5BAA-7DCA-6F75AE12EF02}"/>
          </ac:spMkLst>
        </pc:spChg>
        <pc:spChg chg="add del mod replST">
          <ac:chgData name="Wenwen Zhang" userId="9dd81366-5d6f-445a-b031-6ea562624431" providerId="ADAL" clId="{3909E7CC-5EA5-469C-9AFF-9A201E30CD9D}" dt="2022-12-06T09:06:44.294" v="36794"/>
          <ac:spMkLst>
            <pc:docMk/>
            <pc:sldMk cId="2564188142" sldId="2134804362"/>
            <ac:spMk id="252" creationId="{96DB64E7-7450-5BAA-7DCA-6F75AE12EF02}"/>
          </ac:spMkLst>
        </pc:spChg>
        <pc:spChg chg="add del mod replST">
          <ac:chgData name="Wenwen Zhang" userId="9dd81366-5d6f-445a-b031-6ea562624431" providerId="ADAL" clId="{3909E7CC-5EA5-469C-9AFF-9A201E30CD9D}" dt="2022-12-06T09:06:44.294" v="36795"/>
          <ac:spMkLst>
            <pc:docMk/>
            <pc:sldMk cId="2564188142" sldId="2134804362"/>
            <ac:spMk id="253" creationId="{96DB64E7-7450-5BAA-7DCA-6F75AE12EF02}"/>
          </ac:spMkLst>
        </pc:spChg>
        <pc:spChg chg="add del mod replST">
          <ac:chgData name="Wenwen Zhang" userId="9dd81366-5d6f-445a-b031-6ea562624431" providerId="ADAL" clId="{3909E7CC-5EA5-469C-9AFF-9A201E30CD9D}" dt="2022-12-06T09:06:44.295" v="36796"/>
          <ac:spMkLst>
            <pc:docMk/>
            <pc:sldMk cId="2564188142" sldId="2134804362"/>
            <ac:spMk id="254" creationId="{96DB64E7-7450-5BAA-7DCA-6F75AE12EF02}"/>
          </ac:spMkLst>
        </pc:spChg>
        <pc:spChg chg="add del mod replST">
          <ac:chgData name="Wenwen Zhang" userId="9dd81366-5d6f-445a-b031-6ea562624431" providerId="ADAL" clId="{3909E7CC-5EA5-469C-9AFF-9A201E30CD9D}" dt="2022-12-06T09:06:44.295" v="36797"/>
          <ac:spMkLst>
            <pc:docMk/>
            <pc:sldMk cId="2564188142" sldId="2134804362"/>
            <ac:spMk id="255" creationId="{96DB64E7-7450-5BAA-7DCA-6F75AE12EF02}"/>
          </ac:spMkLst>
        </pc:spChg>
        <pc:spChg chg="add del mod replST">
          <ac:chgData name="Wenwen Zhang" userId="9dd81366-5d6f-445a-b031-6ea562624431" providerId="ADAL" clId="{3909E7CC-5EA5-469C-9AFF-9A201E30CD9D}" dt="2022-12-06T09:06:44.296" v="36798"/>
          <ac:spMkLst>
            <pc:docMk/>
            <pc:sldMk cId="2564188142" sldId="2134804362"/>
            <ac:spMk id="256" creationId="{96DB64E7-7450-5BAA-7DCA-6F75AE12EF02}"/>
          </ac:spMkLst>
        </pc:spChg>
        <pc:spChg chg="add del mod replST">
          <ac:chgData name="Wenwen Zhang" userId="9dd81366-5d6f-445a-b031-6ea562624431" providerId="ADAL" clId="{3909E7CC-5EA5-469C-9AFF-9A201E30CD9D}" dt="2022-12-06T09:06:44.296" v="36799"/>
          <ac:spMkLst>
            <pc:docMk/>
            <pc:sldMk cId="2564188142" sldId="2134804362"/>
            <ac:spMk id="257" creationId="{96DB64E7-7450-5BAA-7DCA-6F75AE12EF02}"/>
          </ac:spMkLst>
        </pc:spChg>
        <pc:spChg chg="add del mod replST">
          <ac:chgData name="Wenwen Zhang" userId="9dd81366-5d6f-445a-b031-6ea562624431" providerId="ADAL" clId="{3909E7CC-5EA5-469C-9AFF-9A201E30CD9D}" dt="2022-12-06T09:06:44.296" v="36800"/>
          <ac:spMkLst>
            <pc:docMk/>
            <pc:sldMk cId="2564188142" sldId="2134804362"/>
            <ac:spMk id="258" creationId="{96DB64E7-7450-5BAA-7DCA-6F75AE12EF02}"/>
          </ac:spMkLst>
        </pc:spChg>
        <pc:spChg chg="add del mod replST">
          <ac:chgData name="Wenwen Zhang" userId="9dd81366-5d6f-445a-b031-6ea562624431" providerId="ADAL" clId="{3909E7CC-5EA5-469C-9AFF-9A201E30CD9D}" dt="2022-12-06T09:06:44.297" v="36801"/>
          <ac:spMkLst>
            <pc:docMk/>
            <pc:sldMk cId="2564188142" sldId="2134804362"/>
            <ac:spMk id="259" creationId="{96DB64E7-7450-5BAA-7DCA-6F75AE12EF02}"/>
          </ac:spMkLst>
        </pc:spChg>
        <pc:spChg chg="add del mod replST">
          <ac:chgData name="Wenwen Zhang" userId="9dd81366-5d6f-445a-b031-6ea562624431" providerId="ADAL" clId="{3909E7CC-5EA5-469C-9AFF-9A201E30CD9D}" dt="2022-12-06T09:06:44.298" v="36802"/>
          <ac:spMkLst>
            <pc:docMk/>
            <pc:sldMk cId="2564188142" sldId="2134804362"/>
            <ac:spMk id="260" creationId="{96DB64E7-7450-5BAA-7DCA-6F75AE12EF02}"/>
          </ac:spMkLst>
        </pc:spChg>
        <pc:spChg chg="add del mod replST">
          <ac:chgData name="Wenwen Zhang" userId="9dd81366-5d6f-445a-b031-6ea562624431" providerId="ADAL" clId="{3909E7CC-5EA5-469C-9AFF-9A201E30CD9D}" dt="2022-12-06T09:06:44.299" v="36803"/>
          <ac:spMkLst>
            <pc:docMk/>
            <pc:sldMk cId="2564188142" sldId="2134804362"/>
            <ac:spMk id="261" creationId="{96DB64E7-7450-5BAA-7DCA-6F75AE12EF02}"/>
          </ac:spMkLst>
        </pc:spChg>
        <pc:spChg chg="add del mod replST">
          <ac:chgData name="Wenwen Zhang" userId="9dd81366-5d6f-445a-b031-6ea562624431" providerId="ADAL" clId="{3909E7CC-5EA5-469C-9AFF-9A201E30CD9D}" dt="2022-12-06T09:06:44.300" v="36804"/>
          <ac:spMkLst>
            <pc:docMk/>
            <pc:sldMk cId="2564188142" sldId="2134804362"/>
            <ac:spMk id="262" creationId="{96DB64E7-7450-5BAA-7DCA-6F75AE12EF02}"/>
          </ac:spMkLst>
        </pc:spChg>
        <pc:spChg chg="add del mod replST">
          <ac:chgData name="Wenwen Zhang" userId="9dd81366-5d6f-445a-b031-6ea562624431" providerId="ADAL" clId="{3909E7CC-5EA5-469C-9AFF-9A201E30CD9D}" dt="2022-12-06T09:06:44.300" v="36805"/>
          <ac:spMkLst>
            <pc:docMk/>
            <pc:sldMk cId="2564188142" sldId="2134804362"/>
            <ac:spMk id="263" creationId="{96DB64E7-7450-5BAA-7DCA-6F75AE12EF02}"/>
          </ac:spMkLst>
        </pc:spChg>
        <pc:spChg chg="add del mod replST">
          <ac:chgData name="Wenwen Zhang" userId="9dd81366-5d6f-445a-b031-6ea562624431" providerId="ADAL" clId="{3909E7CC-5EA5-469C-9AFF-9A201E30CD9D}" dt="2022-12-06T09:06:44.301" v="36806"/>
          <ac:spMkLst>
            <pc:docMk/>
            <pc:sldMk cId="2564188142" sldId="2134804362"/>
            <ac:spMk id="264" creationId="{96DB64E7-7450-5BAA-7DCA-6F75AE12EF02}"/>
          </ac:spMkLst>
        </pc:spChg>
        <pc:spChg chg="add del mod replST">
          <ac:chgData name="Wenwen Zhang" userId="9dd81366-5d6f-445a-b031-6ea562624431" providerId="ADAL" clId="{3909E7CC-5EA5-469C-9AFF-9A201E30CD9D}" dt="2022-12-06T09:06:44.302" v="36807"/>
          <ac:spMkLst>
            <pc:docMk/>
            <pc:sldMk cId="2564188142" sldId="2134804362"/>
            <ac:spMk id="265" creationId="{96DB64E7-7450-5BAA-7DCA-6F75AE12EF02}"/>
          </ac:spMkLst>
        </pc:spChg>
        <pc:spChg chg="add del mod replST">
          <ac:chgData name="Wenwen Zhang" userId="9dd81366-5d6f-445a-b031-6ea562624431" providerId="ADAL" clId="{3909E7CC-5EA5-469C-9AFF-9A201E30CD9D}" dt="2022-12-06T09:06:44.302" v="36808"/>
          <ac:spMkLst>
            <pc:docMk/>
            <pc:sldMk cId="2564188142" sldId="2134804362"/>
            <ac:spMk id="266" creationId="{96DB64E7-7450-5BAA-7DCA-6F75AE12EF02}"/>
          </ac:spMkLst>
        </pc:spChg>
        <pc:spChg chg="add del mod replST">
          <ac:chgData name="Wenwen Zhang" userId="9dd81366-5d6f-445a-b031-6ea562624431" providerId="ADAL" clId="{3909E7CC-5EA5-469C-9AFF-9A201E30CD9D}" dt="2022-12-06T09:06:44.303" v="36809"/>
          <ac:spMkLst>
            <pc:docMk/>
            <pc:sldMk cId="2564188142" sldId="2134804362"/>
            <ac:spMk id="267" creationId="{96DB64E7-7450-5BAA-7DCA-6F75AE12EF02}"/>
          </ac:spMkLst>
        </pc:spChg>
        <pc:spChg chg="add del mod replST">
          <ac:chgData name="Wenwen Zhang" userId="9dd81366-5d6f-445a-b031-6ea562624431" providerId="ADAL" clId="{3909E7CC-5EA5-469C-9AFF-9A201E30CD9D}" dt="2022-12-06T09:06:44.304" v="36810"/>
          <ac:spMkLst>
            <pc:docMk/>
            <pc:sldMk cId="2564188142" sldId="2134804362"/>
            <ac:spMk id="268" creationId="{96DB64E7-7450-5BAA-7DCA-6F75AE12EF02}"/>
          </ac:spMkLst>
        </pc:spChg>
        <pc:spChg chg="add del mod replST">
          <ac:chgData name="Wenwen Zhang" userId="9dd81366-5d6f-445a-b031-6ea562624431" providerId="ADAL" clId="{3909E7CC-5EA5-469C-9AFF-9A201E30CD9D}" dt="2022-12-06T09:06:44.306" v="36811"/>
          <ac:spMkLst>
            <pc:docMk/>
            <pc:sldMk cId="2564188142" sldId="2134804362"/>
            <ac:spMk id="269" creationId="{96DB64E7-7450-5BAA-7DCA-6F75AE12EF02}"/>
          </ac:spMkLst>
        </pc:spChg>
        <pc:spChg chg="add del mod replST">
          <ac:chgData name="Wenwen Zhang" userId="9dd81366-5d6f-445a-b031-6ea562624431" providerId="ADAL" clId="{3909E7CC-5EA5-469C-9AFF-9A201E30CD9D}" dt="2022-12-06T09:06:44.306" v="36812"/>
          <ac:spMkLst>
            <pc:docMk/>
            <pc:sldMk cId="2564188142" sldId="2134804362"/>
            <ac:spMk id="270" creationId="{96DB64E7-7450-5BAA-7DCA-6F75AE12EF02}"/>
          </ac:spMkLst>
        </pc:spChg>
        <pc:spChg chg="add del mod replST">
          <ac:chgData name="Wenwen Zhang" userId="9dd81366-5d6f-445a-b031-6ea562624431" providerId="ADAL" clId="{3909E7CC-5EA5-469C-9AFF-9A201E30CD9D}" dt="2022-12-06T09:06:44.307" v="36813"/>
          <ac:spMkLst>
            <pc:docMk/>
            <pc:sldMk cId="2564188142" sldId="2134804362"/>
            <ac:spMk id="271" creationId="{96DB64E7-7450-5BAA-7DCA-6F75AE12EF02}"/>
          </ac:spMkLst>
        </pc:spChg>
        <pc:spChg chg="add del mod replST">
          <ac:chgData name="Wenwen Zhang" userId="9dd81366-5d6f-445a-b031-6ea562624431" providerId="ADAL" clId="{3909E7CC-5EA5-469C-9AFF-9A201E30CD9D}" dt="2022-12-06T09:06:44.308" v="36814"/>
          <ac:spMkLst>
            <pc:docMk/>
            <pc:sldMk cId="2564188142" sldId="2134804362"/>
            <ac:spMk id="272" creationId="{96DB64E7-7450-5BAA-7DCA-6F75AE12EF02}"/>
          </ac:spMkLst>
        </pc:spChg>
        <pc:spChg chg="add del mod replST">
          <ac:chgData name="Wenwen Zhang" userId="9dd81366-5d6f-445a-b031-6ea562624431" providerId="ADAL" clId="{3909E7CC-5EA5-469C-9AFF-9A201E30CD9D}" dt="2022-12-06T09:06:44.309" v="36815"/>
          <ac:spMkLst>
            <pc:docMk/>
            <pc:sldMk cId="2564188142" sldId="2134804362"/>
            <ac:spMk id="273" creationId="{96DB64E7-7450-5BAA-7DCA-6F75AE12EF02}"/>
          </ac:spMkLst>
        </pc:spChg>
        <pc:spChg chg="add del mod replST">
          <ac:chgData name="Wenwen Zhang" userId="9dd81366-5d6f-445a-b031-6ea562624431" providerId="ADAL" clId="{3909E7CC-5EA5-469C-9AFF-9A201E30CD9D}" dt="2022-12-06T09:06:44.310" v="36816"/>
          <ac:spMkLst>
            <pc:docMk/>
            <pc:sldMk cId="2564188142" sldId="2134804362"/>
            <ac:spMk id="274" creationId="{96DB64E7-7450-5BAA-7DCA-6F75AE12EF02}"/>
          </ac:spMkLst>
        </pc:spChg>
        <pc:spChg chg="add del mod replST">
          <ac:chgData name="Wenwen Zhang" userId="9dd81366-5d6f-445a-b031-6ea562624431" providerId="ADAL" clId="{3909E7CC-5EA5-469C-9AFF-9A201E30CD9D}" dt="2022-12-06T09:06:44.311" v="36817"/>
          <ac:spMkLst>
            <pc:docMk/>
            <pc:sldMk cId="2564188142" sldId="2134804362"/>
            <ac:spMk id="275" creationId="{96DB64E7-7450-5BAA-7DCA-6F75AE12EF02}"/>
          </ac:spMkLst>
        </pc:spChg>
        <pc:spChg chg="add del mod replST">
          <ac:chgData name="Wenwen Zhang" userId="9dd81366-5d6f-445a-b031-6ea562624431" providerId="ADAL" clId="{3909E7CC-5EA5-469C-9AFF-9A201E30CD9D}" dt="2022-12-06T09:06:44.312" v="36818"/>
          <ac:spMkLst>
            <pc:docMk/>
            <pc:sldMk cId="2564188142" sldId="2134804362"/>
            <ac:spMk id="276" creationId="{96DB64E7-7450-5BAA-7DCA-6F75AE12EF02}"/>
          </ac:spMkLst>
        </pc:spChg>
        <pc:spChg chg="add del mod replST">
          <ac:chgData name="Wenwen Zhang" userId="9dd81366-5d6f-445a-b031-6ea562624431" providerId="ADAL" clId="{3909E7CC-5EA5-469C-9AFF-9A201E30CD9D}" dt="2022-12-06T09:06:44.313" v="36819"/>
          <ac:spMkLst>
            <pc:docMk/>
            <pc:sldMk cId="2564188142" sldId="2134804362"/>
            <ac:spMk id="277" creationId="{96DB64E7-7450-5BAA-7DCA-6F75AE12EF02}"/>
          </ac:spMkLst>
        </pc:spChg>
        <pc:spChg chg="add del mod replST">
          <ac:chgData name="Wenwen Zhang" userId="9dd81366-5d6f-445a-b031-6ea562624431" providerId="ADAL" clId="{3909E7CC-5EA5-469C-9AFF-9A201E30CD9D}" dt="2022-12-06T09:06:44.314" v="36820"/>
          <ac:spMkLst>
            <pc:docMk/>
            <pc:sldMk cId="2564188142" sldId="2134804362"/>
            <ac:spMk id="278" creationId="{96DB64E7-7450-5BAA-7DCA-6F75AE12EF02}"/>
          </ac:spMkLst>
        </pc:spChg>
        <pc:spChg chg="add del mod replST">
          <ac:chgData name="Wenwen Zhang" userId="9dd81366-5d6f-445a-b031-6ea562624431" providerId="ADAL" clId="{3909E7CC-5EA5-469C-9AFF-9A201E30CD9D}" dt="2022-12-06T09:06:44.315" v="36821"/>
          <ac:spMkLst>
            <pc:docMk/>
            <pc:sldMk cId="2564188142" sldId="2134804362"/>
            <ac:spMk id="279" creationId="{96DB64E7-7450-5BAA-7DCA-6F75AE12EF02}"/>
          </ac:spMkLst>
        </pc:spChg>
        <pc:spChg chg="add del mod replST">
          <ac:chgData name="Wenwen Zhang" userId="9dd81366-5d6f-445a-b031-6ea562624431" providerId="ADAL" clId="{3909E7CC-5EA5-469C-9AFF-9A201E30CD9D}" dt="2022-12-06T09:06:44.315" v="36822"/>
          <ac:spMkLst>
            <pc:docMk/>
            <pc:sldMk cId="2564188142" sldId="2134804362"/>
            <ac:spMk id="280" creationId="{96DB64E7-7450-5BAA-7DCA-6F75AE12EF02}"/>
          </ac:spMkLst>
        </pc:spChg>
        <pc:spChg chg="add del mod replST">
          <ac:chgData name="Wenwen Zhang" userId="9dd81366-5d6f-445a-b031-6ea562624431" providerId="ADAL" clId="{3909E7CC-5EA5-469C-9AFF-9A201E30CD9D}" dt="2022-12-06T09:06:44.316" v="36823"/>
          <ac:spMkLst>
            <pc:docMk/>
            <pc:sldMk cId="2564188142" sldId="2134804362"/>
            <ac:spMk id="281" creationId="{96DB64E7-7450-5BAA-7DCA-6F75AE12EF02}"/>
          </ac:spMkLst>
        </pc:spChg>
        <pc:spChg chg="add del mod replST">
          <ac:chgData name="Wenwen Zhang" userId="9dd81366-5d6f-445a-b031-6ea562624431" providerId="ADAL" clId="{3909E7CC-5EA5-469C-9AFF-9A201E30CD9D}" dt="2022-12-06T09:06:44.317" v="36824"/>
          <ac:spMkLst>
            <pc:docMk/>
            <pc:sldMk cId="2564188142" sldId="2134804362"/>
            <ac:spMk id="282" creationId="{96DB64E7-7450-5BAA-7DCA-6F75AE12EF02}"/>
          </ac:spMkLst>
        </pc:spChg>
        <pc:spChg chg="add del mod replST">
          <ac:chgData name="Wenwen Zhang" userId="9dd81366-5d6f-445a-b031-6ea562624431" providerId="ADAL" clId="{3909E7CC-5EA5-469C-9AFF-9A201E30CD9D}" dt="2022-12-06T09:06:44.318" v="36825"/>
          <ac:spMkLst>
            <pc:docMk/>
            <pc:sldMk cId="2564188142" sldId="2134804362"/>
            <ac:spMk id="283" creationId="{96DB64E7-7450-5BAA-7DCA-6F75AE12EF02}"/>
          </ac:spMkLst>
        </pc:spChg>
        <pc:spChg chg="add del mod replST">
          <ac:chgData name="Wenwen Zhang" userId="9dd81366-5d6f-445a-b031-6ea562624431" providerId="ADAL" clId="{3909E7CC-5EA5-469C-9AFF-9A201E30CD9D}" dt="2022-12-06T09:06:44.319" v="36826"/>
          <ac:spMkLst>
            <pc:docMk/>
            <pc:sldMk cId="2564188142" sldId="2134804362"/>
            <ac:spMk id="284" creationId="{96DB64E7-7450-5BAA-7DCA-6F75AE12EF02}"/>
          </ac:spMkLst>
        </pc:spChg>
        <pc:spChg chg="add del mod replST">
          <ac:chgData name="Wenwen Zhang" userId="9dd81366-5d6f-445a-b031-6ea562624431" providerId="ADAL" clId="{3909E7CC-5EA5-469C-9AFF-9A201E30CD9D}" dt="2022-12-06T09:06:44.320" v="36827"/>
          <ac:spMkLst>
            <pc:docMk/>
            <pc:sldMk cId="2564188142" sldId="2134804362"/>
            <ac:spMk id="285" creationId="{96DB64E7-7450-5BAA-7DCA-6F75AE12EF02}"/>
          </ac:spMkLst>
        </pc:spChg>
        <pc:spChg chg="add del mod replST">
          <ac:chgData name="Wenwen Zhang" userId="9dd81366-5d6f-445a-b031-6ea562624431" providerId="ADAL" clId="{3909E7CC-5EA5-469C-9AFF-9A201E30CD9D}" dt="2022-12-06T09:06:44.320" v="36828"/>
          <ac:spMkLst>
            <pc:docMk/>
            <pc:sldMk cId="2564188142" sldId="2134804362"/>
            <ac:spMk id="286" creationId="{96DB64E7-7450-5BAA-7DCA-6F75AE12EF02}"/>
          </ac:spMkLst>
        </pc:spChg>
        <pc:spChg chg="add del mod replST">
          <ac:chgData name="Wenwen Zhang" userId="9dd81366-5d6f-445a-b031-6ea562624431" providerId="ADAL" clId="{3909E7CC-5EA5-469C-9AFF-9A201E30CD9D}" dt="2022-12-06T09:06:44.321" v="36829"/>
          <ac:spMkLst>
            <pc:docMk/>
            <pc:sldMk cId="2564188142" sldId="2134804362"/>
            <ac:spMk id="287" creationId="{96DB64E7-7450-5BAA-7DCA-6F75AE12EF02}"/>
          </ac:spMkLst>
        </pc:spChg>
        <pc:spChg chg="add del mod replST">
          <ac:chgData name="Wenwen Zhang" userId="9dd81366-5d6f-445a-b031-6ea562624431" providerId="ADAL" clId="{3909E7CC-5EA5-469C-9AFF-9A201E30CD9D}" dt="2022-12-06T09:06:44.322" v="36830"/>
          <ac:spMkLst>
            <pc:docMk/>
            <pc:sldMk cId="2564188142" sldId="2134804362"/>
            <ac:spMk id="288" creationId="{96DB64E7-7450-5BAA-7DCA-6F75AE12EF02}"/>
          </ac:spMkLst>
        </pc:spChg>
        <pc:spChg chg="add del mod replST">
          <ac:chgData name="Wenwen Zhang" userId="9dd81366-5d6f-445a-b031-6ea562624431" providerId="ADAL" clId="{3909E7CC-5EA5-469C-9AFF-9A201E30CD9D}" dt="2022-12-06T09:06:44.323" v="36831"/>
          <ac:spMkLst>
            <pc:docMk/>
            <pc:sldMk cId="2564188142" sldId="2134804362"/>
            <ac:spMk id="289" creationId="{96DB64E7-7450-5BAA-7DCA-6F75AE12EF02}"/>
          </ac:spMkLst>
        </pc:spChg>
        <pc:spChg chg="add del mod replST">
          <ac:chgData name="Wenwen Zhang" userId="9dd81366-5d6f-445a-b031-6ea562624431" providerId="ADAL" clId="{3909E7CC-5EA5-469C-9AFF-9A201E30CD9D}" dt="2022-12-06T09:06:44.324" v="36832"/>
          <ac:spMkLst>
            <pc:docMk/>
            <pc:sldMk cId="2564188142" sldId="2134804362"/>
            <ac:spMk id="290" creationId="{96DB64E7-7450-5BAA-7DCA-6F75AE12EF02}"/>
          </ac:spMkLst>
        </pc:spChg>
        <pc:spChg chg="add del mod replST">
          <ac:chgData name="Wenwen Zhang" userId="9dd81366-5d6f-445a-b031-6ea562624431" providerId="ADAL" clId="{3909E7CC-5EA5-469C-9AFF-9A201E30CD9D}" dt="2022-12-06T09:06:44.324" v="36833"/>
          <ac:spMkLst>
            <pc:docMk/>
            <pc:sldMk cId="2564188142" sldId="2134804362"/>
            <ac:spMk id="291" creationId="{96DB64E7-7450-5BAA-7DCA-6F75AE12EF02}"/>
          </ac:spMkLst>
        </pc:spChg>
        <pc:spChg chg="add del mod replST">
          <ac:chgData name="Wenwen Zhang" userId="9dd81366-5d6f-445a-b031-6ea562624431" providerId="ADAL" clId="{3909E7CC-5EA5-469C-9AFF-9A201E30CD9D}" dt="2022-12-06T09:06:44.325" v="36834"/>
          <ac:spMkLst>
            <pc:docMk/>
            <pc:sldMk cId="2564188142" sldId="2134804362"/>
            <ac:spMk id="292" creationId="{96DB64E7-7450-5BAA-7DCA-6F75AE12EF02}"/>
          </ac:spMkLst>
        </pc:spChg>
        <pc:spChg chg="add del mod replST">
          <ac:chgData name="Wenwen Zhang" userId="9dd81366-5d6f-445a-b031-6ea562624431" providerId="ADAL" clId="{3909E7CC-5EA5-469C-9AFF-9A201E30CD9D}" dt="2022-12-06T09:06:44.326" v="36835"/>
          <ac:spMkLst>
            <pc:docMk/>
            <pc:sldMk cId="2564188142" sldId="2134804362"/>
            <ac:spMk id="293" creationId="{96DB64E7-7450-5BAA-7DCA-6F75AE12EF02}"/>
          </ac:spMkLst>
        </pc:spChg>
        <pc:spChg chg="add del mod replST">
          <ac:chgData name="Wenwen Zhang" userId="9dd81366-5d6f-445a-b031-6ea562624431" providerId="ADAL" clId="{3909E7CC-5EA5-469C-9AFF-9A201E30CD9D}" dt="2022-12-06T09:06:44.327" v="36836"/>
          <ac:spMkLst>
            <pc:docMk/>
            <pc:sldMk cId="2564188142" sldId="2134804362"/>
            <ac:spMk id="294" creationId="{96DB64E7-7450-5BAA-7DCA-6F75AE12EF02}"/>
          </ac:spMkLst>
        </pc:spChg>
        <pc:spChg chg="add del mod replST">
          <ac:chgData name="Wenwen Zhang" userId="9dd81366-5d6f-445a-b031-6ea562624431" providerId="ADAL" clId="{3909E7CC-5EA5-469C-9AFF-9A201E30CD9D}" dt="2022-12-06T09:06:44.328" v="36837"/>
          <ac:spMkLst>
            <pc:docMk/>
            <pc:sldMk cId="2564188142" sldId="2134804362"/>
            <ac:spMk id="295" creationId="{96DB64E7-7450-5BAA-7DCA-6F75AE12EF02}"/>
          </ac:spMkLst>
        </pc:spChg>
        <pc:spChg chg="add del mod replST">
          <ac:chgData name="Wenwen Zhang" userId="9dd81366-5d6f-445a-b031-6ea562624431" providerId="ADAL" clId="{3909E7CC-5EA5-469C-9AFF-9A201E30CD9D}" dt="2022-12-06T09:06:44.329" v="36838"/>
          <ac:spMkLst>
            <pc:docMk/>
            <pc:sldMk cId="2564188142" sldId="2134804362"/>
            <ac:spMk id="296" creationId="{96DB64E7-7450-5BAA-7DCA-6F75AE12EF02}"/>
          </ac:spMkLst>
        </pc:spChg>
        <pc:spChg chg="add del mod replST">
          <ac:chgData name="Wenwen Zhang" userId="9dd81366-5d6f-445a-b031-6ea562624431" providerId="ADAL" clId="{3909E7CC-5EA5-469C-9AFF-9A201E30CD9D}" dt="2022-12-06T09:06:44.330" v="36839"/>
          <ac:spMkLst>
            <pc:docMk/>
            <pc:sldMk cId="2564188142" sldId="2134804362"/>
            <ac:spMk id="297" creationId="{96DB64E7-7450-5BAA-7DCA-6F75AE12EF02}"/>
          </ac:spMkLst>
        </pc:spChg>
        <pc:spChg chg="add del mod replST">
          <ac:chgData name="Wenwen Zhang" userId="9dd81366-5d6f-445a-b031-6ea562624431" providerId="ADAL" clId="{3909E7CC-5EA5-469C-9AFF-9A201E30CD9D}" dt="2022-12-06T09:06:44.331" v="36840"/>
          <ac:spMkLst>
            <pc:docMk/>
            <pc:sldMk cId="2564188142" sldId="2134804362"/>
            <ac:spMk id="298" creationId="{96DB64E7-7450-5BAA-7DCA-6F75AE12EF02}"/>
          </ac:spMkLst>
        </pc:spChg>
        <pc:spChg chg="add del mod replST">
          <ac:chgData name="Wenwen Zhang" userId="9dd81366-5d6f-445a-b031-6ea562624431" providerId="ADAL" clId="{3909E7CC-5EA5-469C-9AFF-9A201E30CD9D}" dt="2022-12-06T09:06:44.331" v="36841"/>
          <ac:spMkLst>
            <pc:docMk/>
            <pc:sldMk cId="2564188142" sldId="2134804362"/>
            <ac:spMk id="299" creationId="{96DB64E7-7450-5BAA-7DCA-6F75AE12EF02}"/>
          </ac:spMkLst>
        </pc:spChg>
        <pc:spChg chg="add del mod replST">
          <ac:chgData name="Wenwen Zhang" userId="9dd81366-5d6f-445a-b031-6ea562624431" providerId="ADAL" clId="{3909E7CC-5EA5-469C-9AFF-9A201E30CD9D}" dt="2022-12-06T09:06:44.332" v="36842"/>
          <ac:spMkLst>
            <pc:docMk/>
            <pc:sldMk cId="2564188142" sldId="2134804362"/>
            <ac:spMk id="300" creationId="{96DB64E7-7450-5BAA-7DCA-6F75AE12EF02}"/>
          </ac:spMkLst>
        </pc:spChg>
        <pc:spChg chg="add del mod replST">
          <ac:chgData name="Wenwen Zhang" userId="9dd81366-5d6f-445a-b031-6ea562624431" providerId="ADAL" clId="{3909E7CC-5EA5-469C-9AFF-9A201E30CD9D}" dt="2022-12-06T09:06:44.333" v="36843"/>
          <ac:spMkLst>
            <pc:docMk/>
            <pc:sldMk cId="2564188142" sldId="2134804362"/>
            <ac:spMk id="301" creationId="{96DB64E7-7450-5BAA-7DCA-6F75AE12EF02}"/>
          </ac:spMkLst>
        </pc:spChg>
        <pc:spChg chg="add del mod replST">
          <ac:chgData name="Wenwen Zhang" userId="9dd81366-5d6f-445a-b031-6ea562624431" providerId="ADAL" clId="{3909E7CC-5EA5-469C-9AFF-9A201E30CD9D}" dt="2022-12-06T09:06:44.334" v="36844"/>
          <ac:spMkLst>
            <pc:docMk/>
            <pc:sldMk cId="2564188142" sldId="2134804362"/>
            <ac:spMk id="302" creationId="{96DB64E7-7450-5BAA-7DCA-6F75AE12EF02}"/>
          </ac:spMkLst>
        </pc:spChg>
        <pc:spChg chg="add del mod replST">
          <ac:chgData name="Wenwen Zhang" userId="9dd81366-5d6f-445a-b031-6ea562624431" providerId="ADAL" clId="{3909E7CC-5EA5-469C-9AFF-9A201E30CD9D}" dt="2022-12-06T09:06:44.335" v="36845"/>
          <ac:spMkLst>
            <pc:docMk/>
            <pc:sldMk cId="2564188142" sldId="2134804362"/>
            <ac:spMk id="303" creationId="{96DB64E7-7450-5BAA-7DCA-6F75AE12EF02}"/>
          </ac:spMkLst>
        </pc:spChg>
        <pc:spChg chg="add del mod replST">
          <ac:chgData name="Wenwen Zhang" userId="9dd81366-5d6f-445a-b031-6ea562624431" providerId="ADAL" clId="{3909E7CC-5EA5-469C-9AFF-9A201E30CD9D}" dt="2022-12-06T09:06:44.336" v="36846"/>
          <ac:spMkLst>
            <pc:docMk/>
            <pc:sldMk cId="2564188142" sldId="2134804362"/>
            <ac:spMk id="304" creationId="{96DB64E7-7450-5BAA-7DCA-6F75AE12EF02}"/>
          </ac:spMkLst>
        </pc:spChg>
        <pc:spChg chg="add del mod replST">
          <ac:chgData name="Wenwen Zhang" userId="9dd81366-5d6f-445a-b031-6ea562624431" providerId="ADAL" clId="{3909E7CC-5EA5-469C-9AFF-9A201E30CD9D}" dt="2022-12-06T09:06:44.336" v="36847"/>
          <ac:spMkLst>
            <pc:docMk/>
            <pc:sldMk cId="2564188142" sldId="2134804362"/>
            <ac:spMk id="305" creationId="{96DB64E7-7450-5BAA-7DCA-6F75AE12EF02}"/>
          </ac:spMkLst>
        </pc:spChg>
        <pc:spChg chg="add del mod replST">
          <ac:chgData name="Wenwen Zhang" userId="9dd81366-5d6f-445a-b031-6ea562624431" providerId="ADAL" clId="{3909E7CC-5EA5-469C-9AFF-9A201E30CD9D}" dt="2022-12-06T09:06:44.337" v="36848"/>
          <ac:spMkLst>
            <pc:docMk/>
            <pc:sldMk cId="2564188142" sldId="2134804362"/>
            <ac:spMk id="306" creationId="{96DB64E7-7450-5BAA-7DCA-6F75AE12EF02}"/>
          </ac:spMkLst>
        </pc:spChg>
        <pc:spChg chg="add del mod replST">
          <ac:chgData name="Wenwen Zhang" userId="9dd81366-5d6f-445a-b031-6ea562624431" providerId="ADAL" clId="{3909E7CC-5EA5-469C-9AFF-9A201E30CD9D}" dt="2022-12-06T09:06:44.338" v="36849"/>
          <ac:spMkLst>
            <pc:docMk/>
            <pc:sldMk cId="2564188142" sldId="2134804362"/>
            <ac:spMk id="307" creationId="{96DB64E7-7450-5BAA-7DCA-6F75AE12EF02}"/>
          </ac:spMkLst>
        </pc:spChg>
        <pc:spChg chg="add del mod replST">
          <ac:chgData name="Wenwen Zhang" userId="9dd81366-5d6f-445a-b031-6ea562624431" providerId="ADAL" clId="{3909E7CC-5EA5-469C-9AFF-9A201E30CD9D}" dt="2022-12-06T09:06:44.339" v="36850"/>
          <ac:spMkLst>
            <pc:docMk/>
            <pc:sldMk cId="2564188142" sldId="2134804362"/>
            <ac:spMk id="308" creationId="{96DB64E7-7450-5BAA-7DCA-6F75AE12EF02}"/>
          </ac:spMkLst>
        </pc:spChg>
        <pc:spChg chg="add del mod replST">
          <ac:chgData name="Wenwen Zhang" userId="9dd81366-5d6f-445a-b031-6ea562624431" providerId="ADAL" clId="{3909E7CC-5EA5-469C-9AFF-9A201E30CD9D}" dt="2022-12-06T09:06:44.340" v="36851"/>
          <ac:spMkLst>
            <pc:docMk/>
            <pc:sldMk cId="2564188142" sldId="2134804362"/>
            <ac:spMk id="309" creationId="{96DB64E7-7450-5BAA-7DCA-6F75AE12EF02}"/>
          </ac:spMkLst>
        </pc:spChg>
        <pc:spChg chg="add del mod replST">
          <ac:chgData name="Wenwen Zhang" userId="9dd81366-5d6f-445a-b031-6ea562624431" providerId="ADAL" clId="{3909E7CC-5EA5-469C-9AFF-9A201E30CD9D}" dt="2022-12-06T09:06:44.340" v="36852"/>
          <ac:spMkLst>
            <pc:docMk/>
            <pc:sldMk cId="2564188142" sldId="2134804362"/>
            <ac:spMk id="310" creationId="{96DB64E7-7450-5BAA-7DCA-6F75AE12EF02}"/>
          </ac:spMkLst>
        </pc:spChg>
        <pc:spChg chg="add del mod replST">
          <ac:chgData name="Wenwen Zhang" userId="9dd81366-5d6f-445a-b031-6ea562624431" providerId="ADAL" clId="{3909E7CC-5EA5-469C-9AFF-9A201E30CD9D}" dt="2022-12-06T09:06:44.341" v="36853"/>
          <ac:spMkLst>
            <pc:docMk/>
            <pc:sldMk cId="2564188142" sldId="2134804362"/>
            <ac:spMk id="311" creationId="{96DB64E7-7450-5BAA-7DCA-6F75AE12EF02}"/>
          </ac:spMkLst>
        </pc:spChg>
        <pc:spChg chg="add del mod replST">
          <ac:chgData name="Wenwen Zhang" userId="9dd81366-5d6f-445a-b031-6ea562624431" providerId="ADAL" clId="{3909E7CC-5EA5-469C-9AFF-9A201E30CD9D}" dt="2022-12-06T09:06:44.342" v="36854"/>
          <ac:spMkLst>
            <pc:docMk/>
            <pc:sldMk cId="2564188142" sldId="2134804362"/>
            <ac:spMk id="312" creationId="{96DB64E7-7450-5BAA-7DCA-6F75AE12EF02}"/>
          </ac:spMkLst>
        </pc:spChg>
        <pc:spChg chg="add del mod replST">
          <ac:chgData name="Wenwen Zhang" userId="9dd81366-5d6f-445a-b031-6ea562624431" providerId="ADAL" clId="{3909E7CC-5EA5-469C-9AFF-9A201E30CD9D}" dt="2022-12-06T09:06:44.343" v="36855"/>
          <ac:spMkLst>
            <pc:docMk/>
            <pc:sldMk cId="2564188142" sldId="2134804362"/>
            <ac:spMk id="313" creationId="{96DB64E7-7450-5BAA-7DCA-6F75AE12EF02}"/>
          </ac:spMkLst>
        </pc:spChg>
        <pc:spChg chg="add del mod replST">
          <ac:chgData name="Wenwen Zhang" userId="9dd81366-5d6f-445a-b031-6ea562624431" providerId="ADAL" clId="{3909E7CC-5EA5-469C-9AFF-9A201E30CD9D}" dt="2022-12-06T09:06:44.344" v="36856"/>
          <ac:spMkLst>
            <pc:docMk/>
            <pc:sldMk cId="2564188142" sldId="2134804362"/>
            <ac:spMk id="314" creationId="{96DB64E7-7450-5BAA-7DCA-6F75AE12EF02}"/>
          </ac:spMkLst>
        </pc:spChg>
        <pc:spChg chg="add del mod replST">
          <ac:chgData name="Wenwen Zhang" userId="9dd81366-5d6f-445a-b031-6ea562624431" providerId="ADAL" clId="{3909E7CC-5EA5-469C-9AFF-9A201E30CD9D}" dt="2022-12-06T09:06:44.345" v="36857"/>
          <ac:spMkLst>
            <pc:docMk/>
            <pc:sldMk cId="2564188142" sldId="2134804362"/>
            <ac:spMk id="315" creationId="{96DB64E7-7450-5BAA-7DCA-6F75AE12EF02}"/>
          </ac:spMkLst>
        </pc:spChg>
        <pc:spChg chg="add del mod replST">
          <ac:chgData name="Wenwen Zhang" userId="9dd81366-5d6f-445a-b031-6ea562624431" providerId="ADAL" clId="{3909E7CC-5EA5-469C-9AFF-9A201E30CD9D}" dt="2022-12-06T09:06:44.346" v="36858"/>
          <ac:spMkLst>
            <pc:docMk/>
            <pc:sldMk cId="2564188142" sldId="2134804362"/>
            <ac:spMk id="316" creationId="{96DB64E7-7450-5BAA-7DCA-6F75AE12EF02}"/>
          </ac:spMkLst>
        </pc:spChg>
        <pc:spChg chg="add del mod replST">
          <ac:chgData name="Wenwen Zhang" userId="9dd81366-5d6f-445a-b031-6ea562624431" providerId="ADAL" clId="{3909E7CC-5EA5-469C-9AFF-9A201E30CD9D}" dt="2022-12-06T09:06:44.347" v="36859"/>
          <ac:spMkLst>
            <pc:docMk/>
            <pc:sldMk cId="2564188142" sldId="2134804362"/>
            <ac:spMk id="317" creationId="{96DB64E7-7450-5BAA-7DCA-6F75AE12EF02}"/>
          </ac:spMkLst>
        </pc:spChg>
        <pc:spChg chg="add del mod replST">
          <ac:chgData name="Wenwen Zhang" userId="9dd81366-5d6f-445a-b031-6ea562624431" providerId="ADAL" clId="{3909E7CC-5EA5-469C-9AFF-9A201E30CD9D}" dt="2022-12-06T09:06:44.348" v="36860"/>
          <ac:spMkLst>
            <pc:docMk/>
            <pc:sldMk cId="2564188142" sldId="2134804362"/>
            <ac:spMk id="318" creationId="{96DB64E7-7450-5BAA-7DCA-6F75AE12EF02}"/>
          </ac:spMkLst>
        </pc:spChg>
        <pc:spChg chg="add del mod replST">
          <ac:chgData name="Wenwen Zhang" userId="9dd81366-5d6f-445a-b031-6ea562624431" providerId="ADAL" clId="{3909E7CC-5EA5-469C-9AFF-9A201E30CD9D}" dt="2022-12-06T09:06:44.348" v="36861"/>
          <ac:spMkLst>
            <pc:docMk/>
            <pc:sldMk cId="2564188142" sldId="2134804362"/>
            <ac:spMk id="319" creationId="{96DB64E7-7450-5BAA-7DCA-6F75AE12EF02}"/>
          </ac:spMkLst>
        </pc:spChg>
        <pc:spChg chg="add del mod replST">
          <ac:chgData name="Wenwen Zhang" userId="9dd81366-5d6f-445a-b031-6ea562624431" providerId="ADAL" clId="{3909E7CC-5EA5-469C-9AFF-9A201E30CD9D}" dt="2022-12-06T09:06:44.350" v="36862"/>
          <ac:spMkLst>
            <pc:docMk/>
            <pc:sldMk cId="2564188142" sldId="2134804362"/>
            <ac:spMk id="320" creationId="{96DB64E7-7450-5BAA-7DCA-6F75AE12EF02}"/>
          </ac:spMkLst>
        </pc:spChg>
        <pc:spChg chg="add del mod replST">
          <ac:chgData name="Wenwen Zhang" userId="9dd81366-5d6f-445a-b031-6ea562624431" providerId="ADAL" clId="{3909E7CC-5EA5-469C-9AFF-9A201E30CD9D}" dt="2022-12-06T09:06:44.351" v="36863"/>
          <ac:spMkLst>
            <pc:docMk/>
            <pc:sldMk cId="2564188142" sldId="2134804362"/>
            <ac:spMk id="321" creationId="{96DB64E7-7450-5BAA-7DCA-6F75AE12EF02}"/>
          </ac:spMkLst>
        </pc:spChg>
        <pc:spChg chg="add del mod replST">
          <ac:chgData name="Wenwen Zhang" userId="9dd81366-5d6f-445a-b031-6ea562624431" providerId="ADAL" clId="{3909E7CC-5EA5-469C-9AFF-9A201E30CD9D}" dt="2022-12-06T09:06:44.352" v="36864"/>
          <ac:spMkLst>
            <pc:docMk/>
            <pc:sldMk cId="2564188142" sldId="2134804362"/>
            <ac:spMk id="322" creationId="{96DB64E7-7450-5BAA-7DCA-6F75AE12EF02}"/>
          </ac:spMkLst>
        </pc:spChg>
        <pc:spChg chg="add del mod replST">
          <ac:chgData name="Wenwen Zhang" userId="9dd81366-5d6f-445a-b031-6ea562624431" providerId="ADAL" clId="{3909E7CC-5EA5-469C-9AFF-9A201E30CD9D}" dt="2022-12-06T09:06:44.352" v="36865"/>
          <ac:spMkLst>
            <pc:docMk/>
            <pc:sldMk cId="2564188142" sldId="2134804362"/>
            <ac:spMk id="323" creationId="{96DB64E7-7450-5BAA-7DCA-6F75AE12EF02}"/>
          </ac:spMkLst>
        </pc:spChg>
        <pc:spChg chg="add del mod replST">
          <ac:chgData name="Wenwen Zhang" userId="9dd81366-5d6f-445a-b031-6ea562624431" providerId="ADAL" clId="{3909E7CC-5EA5-469C-9AFF-9A201E30CD9D}" dt="2022-12-06T09:06:44.352" v="36866"/>
          <ac:spMkLst>
            <pc:docMk/>
            <pc:sldMk cId="2564188142" sldId="2134804362"/>
            <ac:spMk id="324" creationId="{96DB64E7-7450-5BAA-7DCA-6F75AE12EF02}"/>
          </ac:spMkLst>
        </pc:spChg>
        <pc:spChg chg="add del mod replST">
          <ac:chgData name="Wenwen Zhang" userId="9dd81366-5d6f-445a-b031-6ea562624431" providerId="ADAL" clId="{3909E7CC-5EA5-469C-9AFF-9A201E30CD9D}" dt="2022-12-06T09:06:44.352" v="36867"/>
          <ac:spMkLst>
            <pc:docMk/>
            <pc:sldMk cId="2564188142" sldId="2134804362"/>
            <ac:spMk id="325" creationId="{96DB64E7-7450-5BAA-7DCA-6F75AE12EF02}"/>
          </ac:spMkLst>
        </pc:spChg>
        <pc:spChg chg="add del mod replST">
          <ac:chgData name="Wenwen Zhang" userId="9dd81366-5d6f-445a-b031-6ea562624431" providerId="ADAL" clId="{3909E7CC-5EA5-469C-9AFF-9A201E30CD9D}" dt="2022-12-06T09:06:44.353" v="36868"/>
          <ac:spMkLst>
            <pc:docMk/>
            <pc:sldMk cId="2564188142" sldId="2134804362"/>
            <ac:spMk id="326" creationId="{96DB64E7-7450-5BAA-7DCA-6F75AE12EF02}"/>
          </ac:spMkLst>
        </pc:spChg>
        <pc:spChg chg="add del mod replST">
          <ac:chgData name="Wenwen Zhang" userId="9dd81366-5d6f-445a-b031-6ea562624431" providerId="ADAL" clId="{3909E7CC-5EA5-469C-9AFF-9A201E30CD9D}" dt="2022-12-06T09:06:44.353" v="36869"/>
          <ac:spMkLst>
            <pc:docMk/>
            <pc:sldMk cId="2564188142" sldId="2134804362"/>
            <ac:spMk id="327" creationId="{96DB64E7-7450-5BAA-7DCA-6F75AE12EF02}"/>
          </ac:spMkLst>
        </pc:spChg>
        <pc:spChg chg="add del mod replST">
          <ac:chgData name="Wenwen Zhang" userId="9dd81366-5d6f-445a-b031-6ea562624431" providerId="ADAL" clId="{3909E7CC-5EA5-469C-9AFF-9A201E30CD9D}" dt="2022-12-06T09:06:44.353" v="36870"/>
          <ac:spMkLst>
            <pc:docMk/>
            <pc:sldMk cId="2564188142" sldId="2134804362"/>
            <ac:spMk id="328" creationId="{96DB64E7-7450-5BAA-7DCA-6F75AE12EF02}"/>
          </ac:spMkLst>
        </pc:spChg>
        <pc:spChg chg="add del mod replST">
          <ac:chgData name="Wenwen Zhang" userId="9dd81366-5d6f-445a-b031-6ea562624431" providerId="ADAL" clId="{3909E7CC-5EA5-469C-9AFF-9A201E30CD9D}" dt="2022-12-06T09:06:44.353" v="36871"/>
          <ac:spMkLst>
            <pc:docMk/>
            <pc:sldMk cId="2564188142" sldId="2134804362"/>
            <ac:spMk id="329" creationId="{96DB64E7-7450-5BAA-7DCA-6F75AE12EF02}"/>
          </ac:spMkLst>
        </pc:spChg>
        <pc:spChg chg="add del mod replST">
          <ac:chgData name="Wenwen Zhang" userId="9dd81366-5d6f-445a-b031-6ea562624431" providerId="ADAL" clId="{3909E7CC-5EA5-469C-9AFF-9A201E30CD9D}" dt="2022-12-06T09:06:44.354" v="36872"/>
          <ac:spMkLst>
            <pc:docMk/>
            <pc:sldMk cId="2564188142" sldId="2134804362"/>
            <ac:spMk id="330" creationId="{96DB64E7-7450-5BAA-7DCA-6F75AE12EF02}"/>
          </ac:spMkLst>
        </pc:spChg>
        <pc:spChg chg="add del mod replST">
          <ac:chgData name="Wenwen Zhang" userId="9dd81366-5d6f-445a-b031-6ea562624431" providerId="ADAL" clId="{3909E7CC-5EA5-469C-9AFF-9A201E30CD9D}" dt="2022-12-06T09:06:44.354" v="36873"/>
          <ac:spMkLst>
            <pc:docMk/>
            <pc:sldMk cId="2564188142" sldId="2134804362"/>
            <ac:spMk id="331" creationId="{96DB64E7-7450-5BAA-7DCA-6F75AE12EF02}"/>
          </ac:spMkLst>
        </pc:spChg>
        <pc:spChg chg="add del mod replST">
          <ac:chgData name="Wenwen Zhang" userId="9dd81366-5d6f-445a-b031-6ea562624431" providerId="ADAL" clId="{3909E7CC-5EA5-469C-9AFF-9A201E30CD9D}" dt="2022-12-06T09:06:44.355" v="36874"/>
          <ac:spMkLst>
            <pc:docMk/>
            <pc:sldMk cId="2564188142" sldId="2134804362"/>
            <ac:spMk id="332" creationId="{96DB64E7-7450-5BAA-7DCA-6F75AE12EF02}"/>
          </ac:spMkLst>
        </pc:spChg>
        <pc:spChg chg="add del mod replST">
          <ac:chgData name="Wenwen Zhang" userId="9dd81366-5d6f-445a-b031-6ea562624431" providerId="ADAL" clId="{3909E7CC-5EA5-469C-9AFF-9A201E30CD9D}" dt="2022-12-06T09:06:44.356" v="36875"/>
          <ac:spMkLst>
            <pc:docMk/>
            <pc:sldMk cId="2564188142" sldId="2134804362"/>
            <ac:spMk id="333" creationId="{96DB64E7-7450-5BAA-7DCA-6F75AE12EF02}"/>
          </ac:spMkLst>
        </pc:spChg>
        <pc:spChg chg="add del mod replST">
          <ac:chgData name="Wenwen Zhang" userId="9dd81366-5d6f-445a-b031-6ea562624431" providerId="ADAL" clId="{3909E7CC-5EA5-469C-9AFF-9A201E30CD9D}" dt="2022-12-06T09:06:44.356" v="36876"/>
          <ac:spMkLst>
            <pc:docMk/>
            <pc:sldMk cId="2564188142" sldId="2134804362"/>
            <ac:spMk id="334" creationId="{96DB64E7-7450-5BAA-7DCA-6F75AE12EF02}"/>
          </ac:spMkLst>
        </pc:spChg>
        <pc:spChg chg="add del mod replST">
          <ac:chgData name="Wenwen Zhang" userId="9dd81366-5d6f-445a-b031-6ea562624431" providerId="ADAL" clId="{3909E7CC-5EA5-469C-9AFF-9A201E30CD9D}" dt="2022-12-06T09:06:44.357" v="36877"/>
          <ac:spMkLst>
            <pc:docMk/>
            <pc:sldMk cId="2564188142" sldId="2134804362"/>
            <ac:spMk id="335" creationId="{96DB64E7-7450-5BAA-7DCA-6F75AE12EF02}"/>
          </ac:spMkLst>
        </pc:spChg>
        <pc:spChg chg="add del mod replST">
          <ac:chgData name="Wenwen Zhang" userId="9dd81366-5d6f-445a-b031-6ea562624431" providerId="ADAL" clId="{3909E7CC-5EA5-469C-9AFF-9A201E30CD9D}" dt="2022-12-06T09:06:44.357" v="36878"/>
          <ac:spMkLst>
            <pc:docMk/>
            <pc:sldMk cId="2564188142" sldId="2134804362"/>
            <ac:spMk id="336" creationId="{96DB64E7-7450-5BAA-7DCA-6F75AE12EF02}"/>
          </ac:spMkLst>
        </pc:spChg>
        <pc:spChg chg="add del mod replST">
          <ac:chgData name="Wenwen Zhang" userId="9dd81366-5d6f-445a-b031-6ea562624431" providerId="ADAL" clId="{3909E7CC-5EA5-469C-9AFF-9A201E30CD9D}" dt="2022-12-06T09:06:44.358" v="36879"/>
          <ac:spMkLst>
            <pc:docMk/>
            <pc:sldMk cId="2564188142" sldId="2134804362"/>
            <ac:spMk id="337" creationId="{96DB64E7-7450-5BAA-7DCA-6F75AE12EF02}"/>
          </ac:spMkLst>
        </pc:spChg>
        <pc:spChg chg="add del mod replST">
          <ac:chgData name="Wenwen Zhang" userId="9dd81366-5d6f-445a-b031-6ea562624431" providerId="ADAL" clId="{3909E7CC-5EA5-469C-9AFF-9A201E30CD9D}" dt="2022-12-06T09:06:44.358" v="36880"/>
          <ac:spMkLst>
            <pc:docMk/>
            <pc:sldMk cId="2564188142" sldId="2134804362"/>
            <ac:spMk id="338" creationId="{96DB64E7-7450-5BAA-7DCA-6F75AE12EF02}"/>
          </ac:spMkLst>
        </pc:spChg>
        <pc:spChg chg="add del mod replST">
          <ac:chgData name="Wenwen Zhang" userId="9dd81366-5d6f-445a-b031-6ea562624431" providerId="ADAL" clId="{3909E7CC-5EA5-469C-9AFF-9A201E30CD9D}" dt="2022-12-06T09:06:44.359" v="36881"/>
          <ac:spMkLst>
            <pc:docMk/>
            <pc:sldMk cId="2564188142" sldId="2134804362"/>
            <ac:spMk id="339" creationId="{96DB64E7-7450-5BAA-7DCA-6F75AE12EF02}"/>
          </ac:spMkLst>
        </pc:spChg>
        <pc:spChg chg="add del mod replST">
          <ac:chgData name="Wenwen Zhang" userId="9dd81366-5d6f-445a-b031-6ea562624431" providerId="ADAL" clId="{3909E7CC-5EA5-469C-9AFF-9A201E30CD9D}" dt="2022-12-06T09:06:44.359" v="36882"/>
          <ac:spMkLst>
            <pc:docMk/>
            <pc:sldMk cId="2564188142" sldId="2134804362"/>
            <ac:spMk id="340" creationId="{96DB64E7-7450-5BAA-7DCA-6F75AE12EF02}"/>
          </ac:spMkLst>
        </pc:spChg>
        <pc:spChg chg="add del mod replST">
          <ac:chgData name="Wenwen Zhang" userId="9dd81366-5d6f-445a-b031-6ea562624431" providerId="ADAL" clId="{3909E7CC-5EA5-469C-9AFF-9A201E30CD9D}" dt="2022-12-06T09:06:44.359" v="36883"/>
          <ac:spMkLst>
            <pc:docMk/>
            <pc:sldMk cId="2564188142" sldId="2134804362"/>
            <ac:spMk id="341" creationId="{96DB64E7-7450-5BAA-7DCA-6F75AE12EF02}"/>
          </ac:spMkLst>
        </pc:spChg>
        <pc:spChg chg="add del mod replST">
          <ac:chgData name="Wenwen Zhang" userId="9dd81366-5d6f-445a-b031-6ea562624431" providerId="ADAL" clId="{3909E7CC-5EA5-469C-9AFF-9A201E30CD9D}" dt="2022-12-06T09:06:44.360" v="36884"/>
          <ac:spMkLst>
            <pc:docMk/>
            <pc:sldMk cId="2564188142" sldId="2134804362"/>
            <ac:spMk id="342" creationId="{96DB64E7-7450-5BAA-7DCA-6F75AE12EF02}"/>
          </ac:spMkLst>
        </pc:spChg>
        <pc:spChg chg="add del mod replST">
          <ac:chgData name="Wenwen Zhang" userId="9dd81366-5d6f-445a-b031-6ea562624431" providerId="ADAL" clId="{3909E7CC-5EA5-469C-9AFF-9A201E30CD9D}" dt="2022-12-06T09:06:44.360" v="36885"/>
          <ac:spMkLst>
            <pc:docMk/>
            <pc:sldMk cId="2564188142" sldId="2134804362"/>
            <ac:spMk id="343" creationId="{96DB64E7-7450-5BAA-7DCA-6F75AE12EF02}"/>
          </ac:spMkLst>
        </pc:spChg>
        <pc:spChg chg="add del mod replST">
          <ac:chgData name="Wenwen Zhang" userId="9dd81366-5d6f-445a-b031-6ea562624431" providerId="ADAL" clId="{3909E7CC-5EA5-469C-9AFF-9A201E30CD9D}" dt="2022-12-06T09:06:44.361" v="36886"/>
          <ac:spMkLst>
            <pc:docMk/>
            <pc:sldMk cId="2564188142" sldId="2134804362"/>
            <ac:spMk id="344" creationId="{96DB64E7-7450-5BAA-7DCA-6F75AE12EF02}"/>
          </ac:spMkLst>
        </pc:spChg>
        <pc:spChg chg="add del mod replST">
          <ac:chgData name="Wenwen Zhang" userId="9dd81366-5d6f-445a-b031-6ea562624431" providerId="ADAL" clId="{3909E7CC-5EA5-469C-9AFF-9A201E30CD9D}" dt="2022-12-06T09:06:44.361" v="36887"/>
          <ac:spMkLst>
            <pc:docMk/>
            <pc:sldMk cId="2564188142" sldId="2134804362"/>
            <ac:spMk id="345" creationId="{96DB64E7-7450-5BAA-7DCA-6F75AE12EF02}"/>
          </ac:spMkLst>
        </pc:spChg>
        <pc:spChg chg="add del mod replST">
          <ac:chgData name="Wenwen Zhang" userId="9dd81366-5d6f-445a-b031-6ea562624431" providerId="ADAL" clId="{3909E7CC-5EA5-469C-9AFF-9A201E30CD9D}" dt="2022-12-06T09:06:44.362" v="36888"/>
          <ac:spMkLst>
            <pc:docMk/>
            <pc:sldMk cId="2564188142" sldId="2134804362"/>
            <ac:spMk id="346" creationId="{96DB64E7-7450-5BAA-7DCA-6F75AE12EF02}"/>
          </ac:spMkLst>
        </pc:spChg>
        <pc:spChg chg="add del mod replST">
          <ac:chgData name="Wenwen Zhang" userId="9dd81366-5d6f-445a-b031-6ea562624431" providerId="ADAL" clId="{3909E7CC-5EA5-469C-9AFF-9A201E30CD9D}" dt="2022-12-06T09:06:44.363" v="36889"/>
          <ac:spMkLst>
            <pc:docMk/>
            <pc:sldMk cId="2564188142" sldId="2134804362"/>
            <ac:spMk id="347" creationId="{96DB64E7-7450-5BAA-7DCA-6F75AE12EF02}"/>
          </ac:spMkLst>
        </pc:spChg>
        <pc:spChg chg="add del mod replST">
          <ac:chgData name="Wenwen Zhang" userId="9dd81366-5d6f-445a-b031-6ea562624431" providerId="ADAL" clId="{3909E7CC-5EA5-469C-9AFF-9A201E30CD9D}" dt="2022-12-06T09:06:44.364" v="36890"/>
          <ac:spMkLst>
            <pc:docMk/>
            <pc:sldMk cId="2564188142" sldId="2134804362"/>
            <ac:spMk id="348" creationId="{96DB64E7-7450-5BAA-7DCA-6F75AE12EF02}"/>
          </ac:spMkLst>
        </pc:spChg>
        <pc:spChg chg="add del mod replST">
          <ac:chgData name="Wenwen Zhang" userId="9dd81366-5d6f-445a-b031-6ea562624431" providerId="ADAL" clId="{3909E7CC-5EA5-469C-9AFF-9A201E30CD9D}" dt="2022-12-06T09:06:44.364" v="36891"/>
          <ac:spMkLst>
            <pc:docMk/>
            <pc:sldMk cId="2564188142" sldId="2134804362"/>
            <ac:spMk id="349" creationId="{96DB64E7-7450-5BAA-7DCA-6F75AE12EF02}"/>
          </ac:spMkLst>
        </pc:spChg>
        <pc:spChg chg="add del mod replST">
          <ac:chgData name="Wenwen Zhang" userId="9dd81366-5d6f-445a-b031-6ea562624431" providerId="ADAL" clId="{3909E7CC-5EA5-469C-9AFF-9A201E30CD9D}" dt="2022-12-06T09:06:44.365" v="36892"/>
          <ac:spMkLst>
            <pc:docMk/>
            <pc:sldMk cId="2564188142" sldId="2134804362"/>
            <ac:spMk id="350" creationId="{96DB64E7-7450-5BAA-7DCA-6F75AE12EF02}"/>
          </ac:spMkLst>
        </pc:spChg>
        <pc:spChg chg="add del mod replST">
          <ac:chgData name="Wenwen Zhang" userId="9dd81366-5d6f-445a-b031-6ea562624431" providerId="ADAL" clId="{3909E7CC-5EA5-469C-9AFF-9A201E30CD9D}" dt="2022-12-06T09:06:44.366" v="36893"/>
          <ac:spMkLst>
            <pc:docMk/>
            <pc:sldMk cId="2564188142" sldId="2134804362"/>
            <ac:spMk id="351" creationId="{96DB64E7-7450-5BAA-7DCA-6F75AE12EF02}"/>
          </ac:spMkLst>
        </pc:spChg>
        <pc:spChg chg="add del mod replST">
          <ac:chgData name="Wenwen Zhang" userId="9dd81366-5d6f-445a-b031-6ea562624431" providerId="ADAL" clId="{3909E7CC-5EA5-469C-9AFF-9A201E30CD9D}" dt="2022-12-06T09:06:44.367" v="36894"/>
          <ac:spMkLst>
            <pc:docMk/>
            <pc:sldMk cId="2564188142" sldId="2134804362"/>
            <ac:spMk id="352" creationId="{96DB64E7-7450-5BAA-7DCA-6F75AE12EF02}"/>
          </ac:spMkLst>
        </pc:spChg>
        <pc:spChg chg="add del mod replST">
          <ac:chgData name="Wenwen Zhang" userId="9dd81366-5d6f-445a-b031-6ea562624431" providerId="ADAL" clId="{3909E7CC-5EA5-469C-9AFF-9A201E30CD9D}" dt="2022-12-06T09:06:44.368" v="36895"/>
          <ac:spMkLst>
            <pc:docMk/>
            <pc:sldMk cId="2564188142" sldId="2134804362"/>
            <ac:spMk id="353" creationId="{96DB64E7-7450-5BAA-7DCA-6F75AE12EF02}"/>
          </ac:spMkLst>
        </pc:spChg>
        <pc:spChg chg="add del mod replST">
          <ac:chgData name="Wenwen Zhang" userId="9dd81366-5d6f-445a-b031-6ea562624431" providerId="ADAL" clId="{3909E7CC-5EA5-469C-9AFF-9A201E30CD9D}" dt="2022-12-06T09:06:44.369" v="36896"/>
          <ac:spMkLst>
            <pc:docMk/>
            <pc:sldMk cId="2564188142" sldId="2134804362"/>
            <ac:spMk id="354" creationId="{96DB64E7-7450-5BAA-7DCA-6F75AE12EF02}"/>
          </ac:spMkLst>
        </pc:spChg>
        <pc:spChg chg="add del mod replST">
          <ac:chgData name="Wenwen Zhang" userId="9dd81366-5d6f-445a-b031-6ea562624431" providerId="ADAL" clId="{3909E7CC-5EA5-469C-9AFF-9A201E30CD9D}" dt="2022-12-06T09:06:44.370" v="36897"/>
          <ac:spMkLst>
            <pc:docMk/>
            <pc:sldMk cId="2564188142" sldId="2134804362"/>
            <ac:spMk id="355" creationId="{96DB64E7-7450-5BAA-7DCA-6F75AE12EF02}"/>
          </ac:spMkLst>
        </pc:spChg>
        <pc:spChg chg="add del mod replST">
          <ac:chgData name="Wenwen Zhang" userId="9dd81366-5d6f-445a-b031-6ea562624431" providerId="ADAL" clId="{3909E7CC-5EA5-469C-9AFF-9A201E30CD9D}" dt="2022-12-06T09:06:44.370" v="36898"/>
          <ac:spMkLst>
            <pc:docMk/>
            <pc:sldMk cId="2564188142" sldId="2134804362"/>
            <ac:spMk id="356" creationId="{96DB64E7-7450-5BAA-7DCA-6F75AE12EF02}"/>
          </ac:spMkLst>
        </pc:spChg>
        <pc:spChg chg="add del mod replST">
          <ac:chgData name="Wenwen Zhang" userId="9dd81366-5d6f-445a-b031-6ea562624431" providerId="ADAL" clId="{3909E7CC-5EA5-469C-9AFF-9A201E30CD9D}" dt="2022-12-06T09:06:44.371" v="36899"/>
          <ac:spMkLst>
            <pc:docMk/>
            <pc:sldMk cId="2564188142" sldId="2134804362"/>
            <ac:spMk id="357" creationId="{96DB64E7-7450-5BAA-7DCA-6F75AE12EF02}"/>
          </ac:spMkLst>
        </pc:spChg>
        <pc:spChg chg="add del mod replST">
          <ac:chgData name="Wenwen Zhang" userId="9dd81366-5d6f-445a-b031-6ea562624431" providerId="ADAL" clId="{3909E7CC-5EA5-469C-9AFF-9A201E30CD9D}" dt="2022-12-06T09:06:44.372" v="36900"/>
          <ac:spMkLst>
            <pc:docMk/>
            <pc:sldMk cId="2564188142" sldId="2134804362"/>
            <ac:spMk id="358" creationId="{96DB64E7-7450-5BAA-7DCA-6F75AE12EF02}"/>
          </ac:spMkLst>
        </pc:spChg>
        <pc:spChg chg="add del mod replST">
          <ac:chgData name="Wenwen Zhang" userId="9dd81366-5d6f-445a-b031-6ea562624431" providerId="ADAL" clId="{3909E7CC-5EA5-469C-9AFF-9A201E30CD9D}" dt="2022-12-06T09:06:44.372" v="36901"/>
          <ac:spMkLst>
            <pc:docMk/>
            <pc:sldMk cId="2564188142" sldId="2134804362"/>
            <ac:spMk id="359" creationId="{96DB64E7-7450-5BAA-7DCA-6F75AE12EF02}"/>
          </ac:spMkLst>
        </pc:spChg>
        <pc:spChg chg="add del mod replST">
          <ac:chgData name="Wenwen Zhang" userId="9dd81366-5d6f-445a-b031-6ea562624431" providerId="ADAL" clId="{3909E7CC-5EA5-469C-9AFF-9A201E30CD9D}" dt="2022-12-06T09:06:44.372" v="36902"/>
          <ac:spMkLst>
            <pc:docMk/>
            <pc:sldMk cId="2564188142" sldId="2134804362"/>
            <ac:spMk id="360" creationId="{96DB64E7-7450-5BAA-7DCA-6F75AE12EF02}"/>
          </ac:spMkLst>
        </pc:spChg>
        <pc:spChg chg="add del mod replST">
          <ac:chgData name="Wenwen Zhang" userId="9dd81366-5d6f-445a-b031-6ea562624431" providerId="ADAL" clId="{3909E7CC-5EA5-469C-9AFF-9A201E30CD9D}" dt="2022-12-06T09:06:44.372" v="36903"/>
          <ac:spMkLst>
            <pc:docMk/>
            <pc:sldMk cId="2564188142" sldId="2134804362"/>
            <ac:spMk id="361" creationId="{96DB64E7-7450-5BAA-7DCA-6F75AE12EF02}"/>
          </ac:spMkLst>
        </pc:spChg>
        <pc:spChg chg="add del mod replST">
          <ac:chgData name="Wenwen Zhang" userId="9dd81366-5d6f-445a-b031-6ea562624431" providerId="ADAL" clId="{3909E7CC-5EA5-469C-9AFF-9A201E30CD9D}" dt="2022-12-06T09:06:44.373" v="36904"/>
          <ac:spMkLst>
            <pc:docMk/>
            <pc:sldMk cId="2564188142" sldId="2134804362"/>
            <ac:spMk id="362" creationId="{96DB64E7-7450-5BAA-7DCA-6F75AE12EF02}"/>
          </ac:spMkLst>
        </pc:spChg>
        <pc:spChg chg="add del mod replST">
          <ac:chgData name="Wenwen Zhang" userId="9dd81366-5d6f-445a-b031-6ea562624431" providerId="ADAL" clId="{3909E7CC-5EA5-469C-9AFF-9A201E30CD9D}" dt="2022-12-06T09:06:44.373" v="36905"/>
          <ac:spMkLst>
            <pc:docMk/>
            <pc:sldMk cId="2564188142" sldId="2134804362"/>
            <ac:spMk id="363" creationId="{96DB64E7-7450-5BAA-7DCA-6F75AE12EF02}"/>
          </ac:spMkLst>
        </pc:spChg>
        <pc:spChg chg="add del mod replST">
          <ac:chgData name="Wenwen Zhang" userId="9dd81366-5d6f-445a-b031-6ea562624431" providerId="ADAL" clId="{3909E7CC-5EA5-469C-9AFF-9A201E30CD9D}" dt="2022-12-06T09:06:44.373" v="36906"/>
          <ac:spMkLst>
            <pc:docMk/>
            <pc:sldMk cId="2564188142" sldId="2134804362"/>
            <ac:spMk id="364" creationId="{96DB64E7-7450-5BAA-7DCA-6F75AE12EF02}"/>
          </ac:spMkLst>
        </pc:spChg>
        <pc:spChg chg="add del mod replST">
          <ac:chgData name="Wenwen Zhang" userId="9dd81366-5d6f-445a-b031-6ea562624431" providerId="ADAL" clId="{3909E7CC-5EA5-469C-9AFF-9A201E30CD9D}" dt="2022-12-06T09:06:44.373" v="36907"/>
          <ac:spMkLst>
            <pc:docMk/>
            <pc:sldMk cId="2564188142" sldId="2134804362"/>
            <ac:spMk id="365" creationId="{96DB64E7-7450-5BAA-7DCA-6F75AE12EF02}"/>
          </ac:spMkLst>
        </pc:spChg>
        <pc:spChg chg="add del mod replST">
          <ac:chgData name="Wenwen Zhang" userId="9dd81366-5d6f-445a-b031-6ea562624431" providerId="ADAL" clId="{3909E7CC-5EA5-469C-9AFF-9A201E30CD9D}" dt="2022-12-06T09:06:44.374" v="36908"/>
          <ac:spMkLst>
            <pc:docMk/>
            <pc:sldMk cId="2564188142" sldId="2134804362"/>
            <ac:spMk id="366" creationId="{96DB64E7-7450-5BAA-7DCA-6F75AE12EF02}"/>
          </ac:spMkLst>
        </pc:spChg>
        <pc:spChg chg="add del mod replST">
          <ac:chgData name="Wenwen Zhang" userId="9dd81366-5d6f-445a-b031-6ea562624431" providerId="ADAL" clId="{3909E7CC-5EA5-469C-9AFF-9A201E30CD9D}" dt="2022-12-06T09:06:44.374" v="36909"/>
          <ac:spMkLst>
            <pc:docMk/>
            <pc:sldMk cId="2564188142" sldId="2134804362"/>
            <ac:spMk id="367" creationId="{96DB64E7-7450-5BAA-7DCA-6F75AE12EF02}"/>
          </ac:spMkLst>
        </pc:spChg>
        <pc:spChg chg="add del mod replST">
          <ac:chgData name="Wenwen Zhang" userId="9dd81366-5d6f-445a-b031-6ea562624431" providerId="ADAL" clId="{3909E7CC-5EA5-469C-9AFF-9A201E30CD9D}" dt="2022-12-06T09:06:44.374" v="36910"/>
          <ac:spMkLst>
            <pc:docMk/>
            <pc:sldMk cId="2564188142" sldId="2134804362"/>
            <ac:spMk id="368" creationId="{96DB64E7-7450-5BAA-7DCA-6F75AE12EF02}"/>
          </ac:spMkLst>
        </pc:spChg>
        <pc:spChg chg="add del mod replST">
          <ac:chgData name="Wenwen Zhang" userId="9dd81366-5d6f-445a-b031-6ea562624431" providerId="ADAL" clId="{3909E7CC-5EA5-469C-9AFF-9A201E30CD9D}" dt="2022-12-06T09:06:44.374" v="36911"/>
          <ac:spMkLst>
            <pc:docMk/>
            <pc:sldMk cId="2564188142" sldId="2134804362"/>
            <ac:spMk id="369" creationId="{96DB64E7-7450-5BAA-7DCA-6F75AE12EF02}"/>
          </ac:spMkLst>
        </pc:spChg>
        <pc:spChg chg="add del mod replST">
          <ac:chgData name="Wenwen Zhang" userId="9dd81366-5d6f-445a-b031-6ea562624431" providerId="ADAL" clId="{3909E7CC-5EA5-469C-9AFF-9A201E30CD9D}" dt="2022-12-06T09:06:44.375" v="36912"/>
          <ac:spMkLst>
            <pc:docMk/>
            <pc:sldMk cId="2564188142" sldId="2134804362"/>
            <ac:spMk id="370" creationId="{96DB64E7-7450-5BAA-7DCA-6F75AE12EF02}"/>
          </ac:spMkLst>
        </pc:spChg>
        <pc:spChg chg="add del mod replST">
          <ac:chgData name="Wenwen Zhang" userId="9dd81366-5d6f-445a-b031-6ea562624431" providerId="ADAL" clId="{3909E7CC-5EA5-469C-9AFF-9A201E30CD9D}" dt="2022-12-06T09:06:44.375" v="36913"/>
          <ac:spMkLst>
            <pc:docMk/>
            <pc:sldMk cId="2564188142" sldId="2134804362"/>
            <ac:spMk id="371" creationId="{96DB64E7-7450-5BAA-7DCA-6F75AE12EF02}"/>
          </ac:spMkLst>
        </pc:spChg>
        <pc:spChg chg="add del mod replST">
          <ac:chgData name="Wenwen Zhang" userId="9dd81366-5d6f-445a-b031-6ea562624431" providerId="ADAL" clId="{3909E7CC-5EA5-469C-9AFF-9A201E30CD9D}" dt="2022-12-06T09:06:44.375" v="36914"/>
          <ac:spMkLst>
            <pc:docMk/>
            <pc:sldMk cId="2564188142" sldId="2134804362"/>
            <ac:spMk id="372" creationId="{96DB64E7-7450-5BAA-7DCA-6F75AE12EF02}"/>
          </ac:spMkLst>
        </pc:spChg>
        <pc:spChg chg="add del mod replST">
          <ac:chgData name="Wenwen Zhang" userId="9dd81366-5d6f-445a-b031-6ea562624431" providerId="ADAL" clId="{3909E7CC-5EA5-469C-9AFF-9A201E30CD9D}" dt="2022-12-06T09:06:44.375" v="36915"/>
          <ac:spMkLst>
            <pc:docMk/>
            <pc:sldMk cId="2564188142" sldId="2134804362"/>
            <ac:spMk id="373" creationId="{96DB64E7-7450-5BAA-7DCA-6F75AE12EF02}"/>
          </ac:spMkLst>
        </pc:spChg>
        <pc:spChg chg="add del mod replST">
          <ac:chgData name="Wenwen Zhang" userId="9dd81366-5d6f-445a-b031-6ea562624431" providerId="ADAL" clId="{3909E7CC-5EA5-469C-9AFF-9A201E30CD9D}" dt="2022-12-06T09:06:44.376" v="36916"/>
          <ac:spMkLst>
            <pc:docMk/>
            <pc:sldMk cId="2564188142" sldId="2134804362"/>
            <ac:spMk id="374" creationId="{96DB64E7-7450-5BAA-7DCA-6F75AE12EF02}"/>
          </ac:spMkLst>
        </pc:spChg>
        <pc:spChg chg="add del mod replST">
          <ac:chgData name="Wenwen Zhang" userId="9dd81366-5d6f-445a-b031-6ea562624431" providerId="ADAL" clId="{3909E7CC-5EA5-469C-9AFF-9A201E30CD9D}" dt="2022-12-06T09:06:44.376" v="36917"/>
          <ac:spMkLst>
            <pc:docMk/>
            <pc:sldMk cId="2564188142" sldId="2134804362"/>
            <ac:spMk id="375" creationId="{96DB64E7-7450-5BAA-7DCA-6F75AE12EF02}"/>
          </ac:spMkLst>
        </pc:spChg>
        <pc:spChg chg="add del mod replST">
          <ac:chgData name="Wenwen Zhang" userId="9dd81366-5d6f-445a-b031-6ea562624431" providerId="ADAL" clId="{3909E7CC-5EA5-469C-9AFF-9A201E30CD9D}" dt="2022-12-06T09:06:44.376" v="36918"/>
          <ac:spMkLst>
            <pc:docMk/>
            <pc:sldMk cId="2564188142" sldId="2134804362"/>
            <ac:spMk id="376" creationId="{96DB64E7-7450-5BAA-7DCA-6F75AE12EF02}"/>
          </ac:spMkLst>
        </pc:spChg>
        <pc:spChg chg="add del mod replST">
          <ac:chgData name="Wenwen Zhang" userId="9dd81366-5d6f-445a-b031-6ea562624431" providerId="ADAL" clId="{3909E7CC-5EA5-469C-9AFF-9A201E30CD9D}" dt="2022-12-06T09:06:44.376" v="36919"/>
          <ac:spMkLst>
            <pc:docMk/>
            <pc:sldMk cId="2564188142" sldId="2134804362"/>
            <ac:spMk id="377" creationId="{96DB64E7-7450-5BAA-7DCA-6F75AE12EF02}"/>
          </ac:spMkLst>
        </pc:spChg>
        <pc:spChg chg="add del mod replST">
          <ac:chgData name="Wenwen Zhang" userId="9dd81366-5d6f-445a-b031-6ea562624431" providerId="ADAL" clId="{3909E7CC-5EA5-469C-9AFF-9A201E30CD9D}" dt="2022-12-06T09:06:44.377" v="36920"/>
          <ac:spMkLst>
            <pc:docMk/>
            <pc:sldMk cId="2564188142" sldId="2134804362"/>
            <ac:spMk id="378" creationId="{96DB64E7-7450-5BAA-7DCA-6F75AE12EF02}"/>
          </ac:spMkLst>
        </pc:spChg>
        <pc:spChg chg="add del mod modVis">
          <ac:chgData name="Wenwen Zhang" userId="9dd81366-5d6f-445a-b031-6ea562624431" providerId="ADAL" clId="{3909E7CC-5EA5-469C-9AFF-9A201E30CD9D}" dt="2022-12-06T09:06:44.574" v="37089"/>
          <ac:spMkLst>
            <pc:docMk/>
            <pc:sldMk cId="2564188142" sldId="2134804362"/>
            <ac:spMk id="380" creationId="{2B5ED503-3C6E-73DB-895D-045677F8FF03}"/>
          </ac:spMkLst>
        </pc:spChg>
        <pc:spChg chg="add del mod replST">
          <ac:chgData name="Wenwen Zhang" userId="9dd81366-5d6f-445a-b031-6ea562624431" providerId="ADAL" clId="{3909E7CC-5EA5-469C-9AFF-9A201E30CD9D}" dt="2022-12-06T09:10:10.750" v="38264"/>
          <ac:spMkLst>
            <pc:docMk/>
            <pc:sldMk cId="2564188142" sldId="2134804362"/>
            <ac:spMk id="381" creationId="{96DB64E7-7450-5BAA-7DCA-6F75AE12EF02}"/>
          </ac:spMkLst>
        </pc:spChg>
        <pc:spChg chg="add del mod replST">
          <ac:chgData name="Wenwen Zhang" userId="9dd81366-5d6f-445a-b031-6ea562624431" providerId="ADAL" clId="{3909E7CC-5EA5-469C-9AFF-9A201E30CD9D}" dt="2022-12-06T09:10:10.748" v="38261"/>
          <ac:spMkLst>
            <pc:docMk/>
            <pc:sldMk cId="2564188142" sldId="2134804362"/>
            <ac:spMk id="382" creationId="{96DB64E7-7450-5BAA-7DCA-6F75AE12EF02}"/>
          </ac:spMkLst>
        </pc:spChg>
        <pc:spChg chg="add del mod replST">
          <ac:chgData name="Wenwen Zhang" userId="9dd81366-5d6f-445a-b031-6ea562624431" providerId="ADAL" clId="{3909E7CC-5EA5-469C-9AFF-9A201E30CD9D}" dt="2022-12-06T09:10:10.746" v="38258"/>
          <ac:spMkLst>
            <pc:docMk/>
            <pc:sldMk cId="2564188142" sldId="2134804362"/>
            <ac:spMk id="383" creationId="{96DB64E7-7450-5BAA-7DCA-6F75AE12EF02}"/>
          </ac:spMkLst>
        </pc:spChg>
        <pc:spChg chg="add del mod replST">
          <ac:chgData name="Wenwen Zhang" userId="9dd81366-5d6f-445a-b031-6ea562624431" providerId="ADAL" clId="{3909E7CC-5EA5-469C-9AFF-9A201E30CD9D}" dt="2022-12-06T09:10:10.744" v="38255"/>
          <ac:spMkLst>
            <pc:docMk/>
            <pc:sldMk cId="2564188142" sldId="2134804362"/>
            <ac:spMk id="384" creationId="{96DB64E7-7450-5BAA-7DCA-6F75AE12EF02}"/>
          </ac:spMkLst>
        </pc:spChg>
        <pc:spChg chg="add mod replST">
          <ac:chgData name="Wenwen Zhang" userId="9dd81366-5d6f-445a-b031-6ea562624431" providerId="ADAL" clId="{3909E7CC-5EA5-469C-9AFF-9A201E30CD9D}" dt="2022-12-06T09:16:20.541" v="43185"/>
          <ac:spMkLst>
            <pc:docMk/>
            <pc:sldMk cId="2564188142" sldId="2134804362"/>
            <ac:spMk id="385" creationId="{96DB64E7-7450-5BAA-7DCA-6F75AE12EF02}"/>
          </ac:spMkLst>
        </pc:spChg>
        <pc:spChg chg="add del mod replST">
          <ac:chgData name="Wenwen Zhang" userId="9dd81366-5d6f-445a-b031-6ea562624431" providerId="ADAL" clId="{3909E7CC-5EA5-469C-9AFF-9A201E30CD9D}" dt="2022-12-06T09:10:10.742" v="38252"/>
          <ac:spMkLst>
            <pc:docMk/>
            <pc:sldMk cId="2564188142" sldId="2134804362"/>
            <ac:spMk id="386" creationId="{96DB64E7-7450-5BAA-7DCA-6F75AE12EF02}"/>
          </ac:spMkLst>
        </pc:spChg>
        <pc:spChg chg="add mod replST">
          <ac:chgData name="Wenwen Zhang" userId="9dd81366-5d6f-445a-b031-6ea562624431" providerId="ADAL" clId="{3909E7CC-5EA5-469C-9AFF-9A201E30CD9D}" dt="2022-12-06T09:16:20.542" v="43190"/>
          <ac:spMkLst>
            <pc:docMk/>
            <pc:sldMk cId="2564188142" sldId="2134804362"/>
            <ac:spMk id="387" creationId="{96DB64E7-7450-5BAA-7DCA-6F75AE12EF02}"/>
          </ac:spMkLst>
        </pc:spChg>
        <pc:spChg chg="add del mod replST">
          <ac:chgData name="Wenwen Zhang" userId="9dd81366-5d6f-445a-b031-6ea562624431" providerId="ADAL" clId="{3909E7CC-5EA5-469C-9AFF-9A201E30CD9D}" dt="2022-12-06T09:10:10.740" v="38249"/>
          <ac:spMkLst>
            <pc:docMk/>
            <pc:sldMk cId="2564188142" sldId="2134804362"/>
            <ac:spMk id="388" creationId="{96DB64E7-7450-5BAA-7DCA-6F75AE12EF02}"/>
          </ac:spMkLst>
        </pc:spChg>
        <pc:spChg chg="add mod replST">
          <ac:chgData name="Wenwen Zhang" userId="9dd81366-5d6f-445a-b031-6ea562624431" providerId="ADAL" clId="{3909E7CC-5EA5-469C-9AFF-9A201E30CD9D}" dt="2022-12-06T09:16:20.539" v="43177"/>
          <ac:spMkLst>
            <pc:docMk/>
            <pc:sldMk cId="2564188142" sldId="2134804362"/>
            <ac:spMk id="389" creationId="{96DB64E7-7450-5BAA-7DCA-6F75AE12EF02}"/>
          </ac:spMkLst>
        </pc:spChg>
        <pc:spChg chg="add del mod replST">
          <ac:chgData name="Wenwen Zhang" userId="9dd81366-5d6f-445a-b031-6ea562624431" providerId="ADAL" clId="{3909E7CC-5EA5-469C-9AFF-9A201E30CD9D}" dt="2022-12-06T09:10:10.738" v="38246"/>
          <ac:spMkLst>
            <pc:docMk/>
            <pc:sldMk cId="2564188142" sldId="2134804362"/>
            <ac:spMk id="390" creationId="{96DB64E7-7450-5BAA-7DCA-6F75AE12EF02}"/>
          </ac:spMkLst>
        </pc:spChg>
        <pc:spChg chg="add mod replST">
          <ac:chgData name="Wenwen Zhang" userId="9dd81366-5d6f-445a-b031-6ea562624431" providerId="ADAL" clId="{3909E7CC-5EA5-469C-9AFF-9A201E30CD9D}" dt="2022-12-06T09:16:20.542" v="43191"/>
          <ac:spMkLst>
            <pc:docMk/>
            <pc:sldMk cId="2564188142" sldId="2134804362"/>
            <ac:spMk id="391" creationId="{96DB64E7-7450-5BAA-7DCA-6F75AE12EF02}"/>
          </ac:spMkLst>
        </pc:spChg>
        <pc:spChg chg="add del mod replST">
          <ac:chgData name="Wenwen Zhang" userId="9dd81366-5d6f-445a-b031-6ea562624431" providerId="ADAL" clId="{3909E7CC-5EA5-469C-9AFF-9A201E30CD9D}" dt="2022-12-06T09:10:10.736" v="38243"/>
          <ac:spMkLst>
            <pc:docMk/>
            <pc:sldMk cId="2564188142" sldId="2134804362"/>
            <ac:spMk id="392" creationId="{96DB64E7-7450-5BAA-7DCA-6F75AE12EF02}"/>
          </ac:spMkLst>
        </pc:spChg>
        <pc:spChg chg="add mod replST">
          <ac:chgData name="Wenwen Zhang" userId="9dd81366-5d6f-445a-b031-6ea562624431" providerId="ADAL" clId="{3909E7CC-5EA5-469C-9AFF-9A201E30CD9D}" dt="2022-12-06T09:16:20.541" v="43187"/>
          <ac:spMkLst>
            <pc:docMk/>
            <pc:sldMk cId="2564188142" sldId="2134804362"/>
            <ac:spMk id="393" creationId="{96DB64E7-7450-5BAA-7DCA-6F75AE12EF02}"/>
          </ac:spMkLst>
        </pc:spChg>
        <pc:spChg chg="add del mod replST">
          <ac:chgData name="Wenwen Zhang" userId="9dd81366-5d6f-445a-b031-6ea562624431" providerId="ADAL" clId="{3909E7CC-5EA5-469C-9AFF-9A201E30CD9D}" dt="2022-12-06T09:10:10.734" v="38240"/>
          <ac:spMkLst>
            <pc:docMk/>
            <pc:sldMk cId="2564188142" sldId="2134804362"/>
            <ac:spMk id="394" creationId="{96DB64E7-7450-5BAA-7DCA-6F75AE12EF02}"/>
          </ac:spMkLst>
        </pc:spChg>
        <pc:spChg chg="add mod replST">
          <ac:chgData name="Wenwen Zhang" userId="9dd81366-5d6f-445a-b031-6ea562624431" providerId="ADAL" clId="{3909E7CC-5EA5-469C-9AFF-9A201E30CD9D}" dt="2022-12-06T09:16:20.542" v="43189"/>
          <ac:spMkLst>
            <pc:docMk/>
            <pc:sldMk cId="2564188142" sldId="2134804362"/>
            <ac:spMk id="395" creationId="{96DB64E7-7450-5BAA-7DCA-6F75AE12EF02}"/>
          </ac:spMkLst>
        </pc:spChg>
        <pc:spChg chg="add del mod replST">
          <ac:chgData name="Wenwen Zhang" userId="9dd81366-5d6f-445a-b031-6ea562624431" providerId="ADAL" clId="{3909E7CC-5EA5-469C-9AFF-9A201E30CD9D}" dt="2022-12-06T09:10:10.732" v="38237"/>
          <ac:spMkLst>
            <pc:docMk/>
            <pc:sldMk cId="2564188142" sldId="2134804362"/>
            <ac:spMk id="396" creationId="{96DB64E7-7450-5BAA-7DCA-6F75AE12EF02}"/>
          </ac:spMkLst>
        </pc:spChg>
        <pc:spChg chg="add del mod replST">
          <ac:chgData name="Wenwen Zhang" userId="9dd81366-5d6f-445a-b031-6ea562624431" providerId="ADAL" clId="{3909E7CC-5EA5-469C-9AFF-9A201E30CD9D}" dt="2022-12-06T09:07:06.520" v="37401"/>
          <ac:spMkLst>
            <pc:docMk/>
            <pc:sldMk cId="2564188142" sldId="2134804362"/>
            <ac:spMk id="397" creationId="{96DB64E7-7450-5BAA-7DCA-6F75AE12EF02}"/>
          </ac:spMkLst>
        </pc:spChg>
        <pc:spChg chg="add del mod modVis">
          <ac:chgData name="Wenwen Zhang" userId="9dd81366-5d6f-445a-b031-6ea562624431" providerId="ADAL" clId="{3909E7CC-5EA5-469C-9AFF-9A201E30CD9D}" dt="2022-12-06T09:07:00.798" v="37308"/>
          <ac:spMkLst>
            <pc:docMk/>
            <pc:sldMk cId="2564188142" sldId="2134804362"/>
            <ac:spMk id="416" creationId="{14546CCD-6DAC-8050-B3AE-46B35FCC7120}"/>
          </ac:spMkLst>
        </pc:spChg>
        <pc:spChg chg="add del mod modVis">
          <ac:chgData name="Wenwen Zhang" userId="9dd81366-5d6f-445a-b031-6ea562624431" providerId="ADAL" clId="{3909E7CC-5EA5-469C-9AFF-9A201E30CD9D}" dt="2022-12-06T09:07:06.604" v="37632"/>
          <ac:spMkLst>
            <pc:docMk/>
            <pc:sldMk cId="2564188142" sldId="2134804362"/>
            <ac:spMk id="418" creationId="{16A0774C-97AF-FF15-C170-03B2505B78E0}"/>
          </ac:spMkLst>
        </pc:spChg>
        <pc:spChg chg="add del mod modVis">
          <ac:chgData name="Wenwen Zhang" userId="9dd81366-5d6f-445a-b031-6ea562624431" providerId="ADAL" clId="{3909E7CC-5EA5-469C-9AFF-9A201E30CD9D}" dt="2022-12-06T09:07:29.652" v="37871"/>
          <ac:spMkLst>
            <pc:docMk/>
            <pc:sldMk cId="2564188142" sldId="2134804362"/>
            <ac:spMk id="420" creationId="{DC71736A-A675-A516-338E-6A339C01FCE9}"/>
          </ac:spMkLst>
        </pc:spChg>
        <pc:spChg chg="add del mod modVis">
          <ac:chgData name="Wenwen Zhang" userId="9dd81366-5d6f-445a-b031-6ea562624431" providerId="ADAL" clId="{3909E7CC-5EA5-469C-9AFF-9A201E30CD9D}" dt="2022-12-06T09:07:32.875" v="38111"/>
          <ac:spMkLst>
            <pc:docMk/>
            <pc:sldMk cId="2564188142" sldId="2134804362"/>
            <ac:spMk id="422" creationId="{82749909-3465-C2A8-402A-872FBAA417A9}"/>
          </ac:spMkLst>
        </pc:spChg>
        <pc:spChg chg="add del mod modVis">
          <ac:chgData name="Wenwen Zhang" userId="9dd81366-5d6f-445a-b031-6ea562624431" providerId="ADAL" clId="{3909E7CC-5EA5-469C-9AFF-9A201E30CD9D}" dt="2022-12-06T09:10:12.274" v="39680"/>
          <ac:spMkLst>
            <pc:docMk/>
            <pc:sldMk cId="2564188142" sldId="2134804362"/>
            <ac:spMk id="427" creationId="{DD87E8D4-37CD-4A09-43DD-F295E963F6BB}"/>
          </ac:spMkLst>
        </pc:spChg>
        <pc:spChg chg="add mod replST">
          <ac:chgData name="Wenwen Zhang" userId="9dd81366-5d6f-445a-b031-6ea562624431" providerId="ADAL" clId="{3909E7CC-5EA5-469C-9AFF-9A201E30CD9D}" dt="2022-12-06T09:16:20.541" v="43184"/>
          <ac:spMkLst>
            <pc:docMk/>
            <pc:sldMk cId="2564188142" sldId="2134804362"/>
            <ac:spMk id="428" creationId="{96DB64E7-7450-5BAA-7DCA-6F75AE12EF02}"/>
          </ac:spMkLst>
        </pc:spChg>
        <pc:spChg chg="add mod replST">
          <ac:chgData name="Wenwen Zhang" userId="9dd81366-5d6f-445a-b031-6ea562624431" providerId="ADAL" clId="{3909E7CC-5EA5-469C-9AFF-9A201E30CD9D}" dt="2022-12-06T09:16:20.539" v="43178"/>
          <ac:spMkLst>
            <pc:docMk/>
            <pc:sldMk cId="2564188142" sldId="2134804362"/>
            <ac:spMk id="429" creationId="{96DB64E7-7450-5BAA-7DCA-6F75AE12EF02}"/>
          </ac:spMkLst>
        </pc:spChg>
        <pc:spChg chg="add mod replST">
          <ac:chgData name="Wenwen Zhang" userId="9dd81366-5d6f-445a-b031-6ea562624431" providerId="ADAL" clId="{3909E7CC-5EA5-469C-9AFF-9A201E30CD9D}" dt="2022-12-06T09:16:20.540" v="43181"/>
          <ac:spMkLst>
            <pc:docMk/>
            <pc:sldMk cId="2564188142" sldId="2134804362"/>
            <ac:spMk id="430" creationId="{96DB64E7-7450-5BAA-7DCA-6F75AE12EF02}"/>
          </ac:spMkLst>
        </pc:spChg>
        <pc:spChg chg="add mod replST">
          <ac:chgData name="Wenwen Zhang" userId="9dd81366-5d6f-445a-b031-6ea562624431" providerId="ADAL" clId="{3909E7CC-5EA5-469C-9AFF-9A201E30CD9D}" dt="2022-12-06T09:16:20.541" v="43186"/>
          <ac:spMkLst>
            <pc:docMk/>
            <pc:sldMk cId="2564188142" sldId="2134804362"/>
            <ac:spMk id="431" creationId="{96DB64E7-7450-5BAA-7DCA-6F75AE12EF02}"/>
          </ac:spMkLst>
        </pc:spChg>
        <pc:spChg chg="add mod replST">
          <ac:chgData name="Wenwen Zhang" userId="9dd81366-5d6f-445a-b031-6ea562624431" providerId="ADAL" clId="{3909E7CC-5EA5-469C-9AFF-9A201E30CD9D}" dt="2022-12-06T09:16:20.539" v="43176"/>
          <ac:spMkLst>
            <pc:docMk/>
            <pc:sldMk cId="2564188142" sldId="2134804362"/>
            <ac:spMk id="432" creationId="{96DB64E7-7450-5BAA-7DCA-6F75AE12EF02}"/>
          </ac:spMkLst>
        </pc:spChg>
        <pc:spChg chg="add mod replST">
          <ac:chgData name="Wenwen Zhang" userId="9dd81366-5d6f-445a-b031-6ea562624431" providerId="ADAL" clId="{3909E7CC-5EA5-469C-9AFF-9A201E30CD9D}" dt="2022-12-06T09:16:20.540" v="43179"/>
          <ac:spMkLst>
            <pc:docMk/>
            <pc:sldMk cId="2564188142" sldId="2134804362"/>
            <ac:spMk id="433" creationId="{96DB64E7-7450-5BAA-7DCA-6F75AE12EF02}"/>
          </ac:spMkLst>
        </pc:spChg>
        <pc:spChg chg="add mod replST">
          <ac:chgData name="Wenwen Zhang" userId="9dd81366-5d6f-445a-b031-6ea562624431" providerId="ADAL" clId="{3909E7CC-5EA5-469C-9AFF-9A201E30CD9D}" dt="2022-12-06T09:16:20.540" v="43180"/>
          <ac:spMkLst>
            <pc:docMk/>
            <pc:sldMk cId="2564188142" sldId="2134804362"/>
            <ac:spMk id="434" creationId="{96DB64E7-7450-5BAA-7DCA-6F75AE12EF02}"/>
          </ac:spMkLst>
        </pc:spChg>
        <pc:spChg chg="add mod replST">
          <ac:chgData name="Wenwen Zhang" userId="9dd81366-5d6f-445a-b031-6ea562624431" providerId="ADAL" clId="{3909E7CC-5EA5-469C-9AFF-9A201E30CD9D}" dt="2022-12-06T09:16:20.540" v="43182"/>
          <ac:spMkLst>
            <pc:docMk/>
            <pc:sldMk cId="2564188142" sldId="2134804362"/>
            <ac:spMk id="435" creationId="{96DB64E7-7450-5BAA-7DCA-6F75AE12EF02}"/>
          </ac:spMkLst>
        </pc:spChg>
        <pc:spChg chg="add mod replST">
          <ac:chgData name="Wenwen Zhang" userId="9dd81366-5d6f-445a-b031-6ea562624431" providerId="ADAL" clId="{3909E7CC-5EA5-469C-9AFF-9A201E30CD9D}" dt="2022-12-06T09:16:20.541" v="43183"/>
          <ac:spMkLst>
            <pc:docMk/>
            <pc:sldMk cId="2564188142" sldId="2134804362"/>
            <ac:spMk id="436" creationId="{96DB64E7-7450-5BAA-7DCA-6F75AE12EF02}"/>
          </ac:spMkLst>
        </pc:spChg>
        <pc:spChg chg="add mod replST">
          <ac:chgData name="Wenwen Zhang" userId="9dd81366-5d6f-445a-b031-6ea562624431" providerId="ADAL" clId="{3909E7CC-5EA5-469C-9AFF-9A201E30CD9D}" dt="2022-12-06T09:16:20.543" v="43194"/>
          <ac:spMkLst>
            <pc:docMk/>
            <pc:sldMk cId="2564188142" sldId="2134804362"/>
            <ac:spMk id="437" creationId="{96DB64E7-7450-5BAA-7DCA-6F75AE12EF02}"/>
          </ac:spMkLst>
        </pc:spChg>
        <pc:spChg chg="add mod replST">
          <ac:chgData name="Wenwen Zhang" userId="9dd81366-5d6f-445a-b031-6ea562624431" providerId="ADAL" clId="{3909E7CC-5EA5-469C-9AFF-9A201E30CD9D}" dt="2022-12-06T09:16:20.542" v="43188"/>
          <ac:spMkLst>
            <pc:docMk/>
            <pc:sldMk cId="2564188142" sldId="2134804362"/>
            <ac:spMk id="438" creationId="{96DB64E7-7450-5BAA-7DCA-6F75AE12EF02}"/>
          </ac:spMkLst>
        </pc:spChg>
        <pc:spChg chg="add mod replST">
          <ac:chgData name="Wenwen Zhang" userId="9dd81366-5d6f-445a-b031-6ea562624431" providerId="ADAL" clId="{3909E7CC-5EA5-469C-9AFF-9A201E30CD9D}" dt="2022-12-06T09:16:20.543" v="43193"/>
          <ac:spMkLst>
            <pc:docMk/>
            <pc:sldMk cId="2564188142" sldId="2134804362"/>
            <ac:spMk id="439" creationId="{96DB64E7-7450-5BAA-7DCA-6F75AE12EF02}"/>
          </ac:spMkLst>
        </pc:spChg>
        <pc:spChg chg="add mod replST">
          <ac:chgData name="Wenwen Zhang" userId="9dd81366-5d6f-445a-b031-6ea562624431" providerId="ADAL" clId="{3909E7CC-5EA5-469C-9AFF-9A201E30CD9D}" dt="2022-12-06T09:16:20.543" v="43192"/>
          <ac:spMkLst>
            <pc:docMk/>
            <pc:sldMk cId="2564188142" sldId="2134804362"/>
            <ac:spMk id="440" creationId="{96DB64E7-7450-5BAA-7DCA-6F75AE12EF02}"/>
          </ac:spMkLst>
        </pc:spChg>
        <pc:spChg chg="add del mod modVis">
          <ac:chgData name="Wenwen Zhang" userId="9dd81366-5d6f-445a-b031-6ea562624431" providerId="ADAL" clId="{3909E7CC-5EA5-469C-9AFF-9A201E30CD9D}" dt="2022-12-06T09:12:10.728" v="39911"/>
          <ac:spMkLst>
            <pc:docMk/>
            <pc:sldMk cId="2564188142" sldId="2134804362"/>
            <ac:spMk id="455" creationId="{53E2E5C3-4D75-5642-4F93-8C5CA91FB6AC}"/>
          </ac:spMkLst>
        </pc:spChg>
        <pc:spChg chg="add del mod modVis">
          <ac:chgData name="Wenwen Zhang" userId="9dd81366-5d6f-445a-b031-6ea562624431" providerId="ADAL" clId="{3909E7CC-5EA5-469C-9AFF-9A201E30CD9D}" dt="2022-12-06T09:12:19.290" v="40139"/>
          <ac:spMkLst>
            <pc:docMk/>
            <pc:sldMk cId="2564188142" sldId="2134804362"/>
            <ac:spMk id="457" creationId="{0D789B58-FD29-F39C-E29F-752A42489EF6}"/>
          </ac:spMkLst>
        </pc:spChg>
        <pc:spChg chg="add del mod modVis">
          <ac:chgData name="Wenwen Zhang" userId="9dd81366-5d6f-445a-b031-6ea562624431" providerId="ADAL" clId="{3909E7CC-5EA5-469C-9AFF-9A201E30CD9D}" dt="2022-12-06T09:12:48.303" v="40527"/>
          <ac:spMkLst>
            <pc:docMk/>
            <pc:sldMk cId="2564188142" sldId="2134804362"/>
            <ac:spMk id="459" creationId="{BE19B751-92DF-E97C-646B-43486772C2D9}"/>
          </ac:spMkLst>
        </pc:spChg>
        <pc:spChg chg="add mod ord replST">
          <ac:chgData name="Wenwen Zhang" userId="9dd81366-5d6f-445a-b031-6ea562624431" providerId="ADAL" clId="{3909E7CC-5EA5-469C-9AFF-9A201E30CD9D}" dt="2022-12-06T09:16:20.544" v="43203"/>
          <ac:spMkLst>
            <pc:docMk/>
            <pc:sldMk cId="2564188142" sldId="2134804362"/>
            <ac:spMk id="460" creationId="{96DB64E7-7450-5BAA-7DCA-6F75AE12EF02}"/>
          </ac:spMkLst>
        </pc:spChg>
        <pc:spChg chg="add del mod modVis">
          <ac:chgData name="Wenwen Zhang" userId="9dd81366-5d6f-445a-b031-6ea562624431" providerId="ADAL" clId="{3909E7CC-5EA5-469C-9AFF-9A201E30CD9D}" dt="2022-12-06T09:12:56.319" v="40756"/>
          <ac:spMkLst>
            <pc:docMk/>
            <pc:sldMk cId="2564188142" sldId="2134804362"/>
            <ac:spMk id="465" creationId="{F76D0886-E3FD-3165-40FF-8A9B99A23C5C}"/>
          </ac:spMkLst>
        </pc:spChg>
        <pc:spChg chg="add del mod modVis">
          <ac:chgData name="Wenwen Zhang" userId="9dd81366-5d6f-445a-b031-6ea562624431" providerId="ADAL" clId="{3909E7CC-5EA5-469C-9AFF-9A201E30CD9D}" dt="2022-12-06T09:13:03.083" v="41046"/>
          <ac:spMkLst>
            <pc:docMk/>
            <pc:sldMk cId="2564188142" sldId="2134804362"/>
            <ac:spMk id="467" creationId="{64B95CF2-6F42-170A-497B-AA5B5E7F9D71}"/>
          </ac:spMkLst>
        </pc:spChg>
        <pc:spChg chg="add del mod modVis">
          <ac:chgData name="Wenwen Zhang" userId="9dd81366-5d6f-445a-b031-6ea562624431" providerId="ADAL" clId="{3909E7CC-5EA5-469C-9AFF-9A201E30CD9D}" dt="2022-12-06T09:14:09.611" v="41591"/>
          <ac:spMkLst>
            <pc:docMk/>
            <pc:sldMk cId="2564188142" sldId="2134804362"/>
            <ac:spMk id="469" creationId="{5F2FC4F6-2531-E86C-3EBD-EA2839026770}"/>
          </ac:spMkLst>
        </pc:spChg>
        <pc:spChg chg="add del mod modVis">
          <ac:chgData name="Wenwen Zhang" userId="9dd81366-5d6f-445a-b031-6ea562624431" providerId="ADAL" clId="{3909E7CC-5EA5-469C-9AFF-9A201E30CD9D}" dt="2022-12-06T09:14:22.374" v="42170"/>
          <ac:spMkLst>
            <pc:docMk/>
            <pc:sldMk cId="2564188142" sldId="2134804362"/>
            <ac:spMk id="471" creationId="{335FD772-0EF7-B7B3-85F4-0EF447EF05B8}"/>
          </ac:spMkLst>
        </pc:spChg>
        <pc:spChg chg="add del mod modVis">
          <ac:chgData name="Wenwen Zhang" userId="9dd81366-5d6f-445a-b031-6ea562624431" providerId="ADAL" clId="{3909E7CC-5EA5-469C-9AFF-9A201E30CD9D}" dt="2022-12-06T09:14:29.143" v="42521"/>
          <ac:spMkLst>
            <pc:docMk/>
            <pc:sldMk cId="2564188142" sldId="2134804362"/>
            <ac:spMk id="473" creationId="{96D14F8C-4498-B46D-8C7C-B2BCF58083B8}"/>
          </ac:spMkLst>
        </pc:spChg>
        <pc:spChg chg="add del mod modVis">
          <ac:chgData name="Wenwen Zhang" userId="9dd81366-5d6f-445a-b031-6ea562624431" providerId="ADAL" clId="{3909E7CC-5EA5-469C-9AFF-9A201E30CD9D}" dt="2022-12-06T09:16:18.994" v="42763"/>
          <ac:spMkLst>
            <pc:docMk/>
            <pc:sldMk cId="2564188142" sldId="2134804362"/>
            <ac:spMk id="475" creationId="{6509C18D-BCB6-1BEF-F2B8-6A05F8B4E8C3}"/>
          </ac:spMkLst>
        </pc:spChg>
        <pc:spChg chg="add del mod modVis">
          <ac:chgData name="Wenwen Zhang" userId="9dd81366-5d6f-445a-b031-6ea562624431" providerId="ADAL" clId="{3909E7CC-5EA5-469C-9AFF-9A201E30CD9D}" dt="2022-12-06T09:16:19.771" v="42999"/>
          <ac:spMkLst>
            <pc:docMk/>
            <pc:sldMk cId="2564188142" sldId="2134804362"/>
            <ac:spMk id="477" creationId="{EB0572A5-C76B-35A6-D4BA-1B4987139C2F}"/>
          </ac:spMkLst>
        </pc:spChg>
        <pc:spChg chg="add del mod modVis">
          <ac:chgData name="Wenwen Zhang" userId="9dd81366-5d6f-445a-b031-6ea562624431" providerId="ADAL" clId="{3909E7CC-5EA5-469C-9AFF-9A201E30CD9D}" dt="2022-12-06T09:16:20.549" v="43231"/>
          <ac:spMkLst>
            <pc:docMk/>
            <pc:sldMk cId="2564188142" sldId="2134804362"/>
            <ac:spMk id="479" creationId="{257D0DEF-85D4-A453-A95F-6BAD7B7D71B5}"/>
          </ac:spMkLst>
        </pc:spChg>
        <pc:graphicFrameChg chg="add del mod replST">
          <ac:chgData name="Wenwen Zhang" userId="9dd81366-5d6f-445a-b031-6ea562624431" providerId="ADAL" clId="{3909E7CC-5EA5-469C-9AFF-9A201E30CD9D}" dt="2022-12-05T22:29:59.161" v="15487"/>
          <ac:graphicFrameMkLst>
            <pc:docMk/>
            <pc:sldMk cId="2564188142" sldId="2134804362"/>
            <ac:graphicFrameMk id="19" creationId="{8B147074-04EE-D1EE-969D-3AB1A159DE84}"/>
          </ac:graphicFrameMkLst>
        </pc:graphicFrameChg>
        <pc:graphicFrameChg chg="mod">
          <ac:chgData name="Wenwen Zhang" userId="9dd81366-5d6f-445a-b031-6ea562624431" providerId="ADAL" clId="{3909E7CC-5EA5-469C-9AFF-9A201E30CD9D}" dt="2022-12-06T09:16:20.571" v="43233"/>
          <ac:graphicFrameMkLst>
            <pc:docMk/>
            <pc:sldMk cId="2564188142" sldId="2134804362"/>
            <ac:graphicFrameMk id="28" creationId="{015DFAEE-F78A-C272-92CE-F25C3417CAD0}"/>
          </ac:graphicFrameMkLst>
        </pc:graphicFrameChg>
        <pc:graphicFrameChg chg="add mod ord replST delST">
          <ac:chgData name="Wenwen Zhang" userId="9dd81366-5d6f-445a-b031-6ea562624431" providerId="ADAL" clId="{3909E7CC-5EA5-469C-9AFF-9A201E30CD9D}" dt="2022-12-05T22:29:59.161" v="15487"/>
          <ac:graphicFrameMkLst>
            <pc:docMk/>
            <pc:sldMk cId="2564188142" sldId="2134804362"/>
            <ac:graphicFrameMk id="49" creationId="{2051E044-2190-FD84-BA50-B156073CAB17}"/>
          </ac:graphicFrameMkLst>
        </pc:graphicFrameChg>
        <pc:graphicFrameChg chg="add del mod replST">
          <ac:chgData name="Wenwen Zhang" userId="9dd81366-5d6f-445a-b031-6ea562624431" providerId="ADAL" clId="{3909E7CC-5EA5-469C-9AFF-9A201E30CD9D}" dt="2022-12-05T22:30:03.209" v="16235"/>
          <ac:graphicFrameMkLst>
            <pc:docMk/>
            <pc:sldMk cId="2564188142" sldId="2134804362"/>
            <ac:graphicFrameMk id="66" creationId="{D5C359EE-6E25-BDB4-51F1-EECC0921DD96}"/>
          </ac:graphicFrameMkLst>
        </pc:graphicFrameChg>
        <pc:graphicFrameChg chg="add del mod ord replST">
          <ac:chgData name="Wenwen Zhang" userId="9dd81366-5d6f-445a-b031-6ea562624431" providerId="ADAL" clId="{3909E7CC-5EA5-469C-9AFF-9A201E30CD9D}" dt="2022-12-06T09:06:40.198" v="34447"/>
          <ac:graphicFrameMkLst>
            <pc:docMk/>
            <pc:sldMk cId="2564188142" sldId="2134804362"/>
            <ac:graphicFrameMk id="93" creationId="{D0E1B62F-0099-0B06-7B21-83B20D88E501}"/>
          </ac:graphicFrameMkLst>
        </pc:graphicFrameChg>
        <pc:graphicFrameChg chg="del">
          <ac:chgData name="Wenwen Zhang" userId="9dd81366-5d6f-445a-b031-6ea562624431" providerId="ADAL" clId="{3909E7CC-5EA5-469C-9AFF-9A201E30CD9D}" dt="2022-12-05T22:05:55.478" v="13480"/>
          <ac:graphicFrameMkLst>
            <pc:docMk/>
            <pc:sldMk cId="2564188142" sldId="2134804362"/>
            <ac:graphicFrameMk id="203" creationId="{896B9679-0423-DA84-C4A2-991DC5B6FDA4}"/>
          </ac:graphicFrameMkLst>
        </pc:graphicFrameChg>
        <pc:graphicFrameChg chg="del">
          <ac:chgData name="Wenwen Zhang" userId="9dd81366-5d6f-445a-b031-6ea562624431" providerId="ADAL" clId="{3909E7CC-5EA5-469C-9AFF-9A201E30CD9D}" dt="2022-12-05T22:05:55.481" v="13497"/>
          <ac:graphicFrameMkLst>
            <pc:docMk/>
            <pc:sldMk cId="2564188142" sldId="2134804362"/>
            <ac:graphicFrameMk id="205" creationId="{4E66B212-0B12-2A82-1728-4BD3D5460AD7}"/>
          </ac:graphicFrameMkLst>
        </pc:graphicFrameChg>
        <pc:graphicFrameChg chg="del">
          <ac:chgData name="Wenwen Zhang" userId="9dd81366-5d6f-445a-b031-6ea562624431" providerId="ADAL" clId="{3909E7CC-5EA5-469C-9AFF-9A201E30CD9D}" dt="2022-12-05T22:05:55.485" v="13512"/>
          <ac:graphicFrameMkLst>
            <pc:docMk/>
            <pc:sldMk cId="2564188142" sldId="2134804362"/>
            <ac:graphicFrameMk id="207" creationId="{4E6CC7D2-714C-A78C-05A1-7B54A1703E8A}"/>
          </ac:graphicFrameMkLst>
        </pc:graphicFrameChg>
        <pc:graphicFrameChg chg="del">
          <ac:chgData name="Wenwen Zhang" userId="9dd81366-5d6f-445a-b031-6ea562624431" providerId="ADAL" clId="{3909E7CC-5EA5-469C-9AFF-9A201E30CD9D}" dt="2022-12-05T22:05:55.490" v="13537"/>
          <ac:graphicFrameMkLst>
            <pc:docMk/>
            <pc:sldMk cId="2564188142" sldId="2134804362"/>
            <ac:graphicFrameMk id="211" creationId="{D975FA00-9F3B-D144-7951-13D1C5679AD2}"/>
          </ac:graphicFrameMkLst>
        </pc:graphicFrameChg>
        <pc:graphicFrameChg chg="add del mod ord replST">
          <ac:chgData name="Wenwen Zhang" userId="9dd81366-5d6f-445a-b031-6ea562624431" providerId="ADAL" clId="{3909E7CC-5EA5-469C-9AFF-9A201E30CD9D}" dt="2022-12-06T09:06:44.396" v="36939"/>
          <ac:graphicFrameMkLst>
            <pc:docMk/>
            <pc:sldMk cId="2564188142" sldId="2134804362"/>
            <ac:graphicFrameMk id="379" creationId="{32487FD9-3F0F-02E7-2917-2CB6F44EDEF4}"/>
          </ac:graphicFrameMkLst>
        </pc:graphicFrameChg>
        <pc:graphicFrameChg chg="add del mod ord replST">
          <ac:chgData name="Wenwen Zhang" userId="9dd81366-5d6f-445a-b031-6ea562624431" providerId="ADAL" clId="{3909E7CC-5EA5-469C-9AFF-9A201E30CD9D}" dt="2022-12-06T09:07:00.763" v="37202"/>
          <ac:graphicFrameMkLst>
            <pc:docMk/>
            <pc:sldMk cId="2564188142" sldId="2134804362"/>
            <ac:graphicFrameMk id="415" creationId="{99BAD1A8-5472-F66F-2766-BD2D964BBBC1}"/>
          </ac:graphicFrameMkLst>
        </pc:graphicFrameChg>
        <pc:graphicFrameChg chg="add del mod ord replST">
          <ac:chgData name="Wenwen Zhang" userId="9dd81366-5d6f-445a-b031-6ea562624431" providerId="ADAL" clId="{3909E7CC-5EA5-469C-9AFF-9A201E30CD9D}" dt="2022-12-06T09:07:06.568" v="37529"/>
          <ac:graphicFrameMkLst>
            <pc:docMk/>
            <pc:sldMk cId="2564188142" sldId="2134804362"/>
            <ac:graphicFrameMk id="417" creationId="{066751C6-6474-B7D3-1951-E44013E348B7}"/>
          </ac:graphicFrameMkLst>
        </pc:graphicFrameChg>
        <pc:graphicFrameChg chg="add del mod ord replST">
          <ac:chgData name="Wenwen Zhang" userId="9dd81366-5d6f-445a-b031-6ea562624431" providerId="ADAL" clId="{3909E7CC-5EA5-469C-9AFF-9A201E30CD9D}" dt="2022-12-06T09:07:29.601" v="37744"/>
          <ac:graphicFrameMkLst>
            <pc:docMk/>
            <pc:sldMk cId="2564188142" sldId="2134804362"/>
            <ac:graphicFrameMk id="419" creationId="{0558A805-E6A6-53B7-0130-BD1ED06E2EE1}"/>
          </ac:graphicFrameMkLst>
        </pc:graphicFrameChg>
        <pc:graphicFrameChg chg="add del mod ord replST">
          <ac:chgData name="Wenwen Zhang" userId="9dd81366-5d6f-445a-b031-6ea562624431" providerId="ADAL" clId="{3909E7CC-5EA5-469C-9AFF-9A201E30CD9D}" dt="2022-12-06T09:07:32.823" v="37984"/>
          <ac:graphicFrameMkLst>
            <pc:docMk/>
            <pc:sldMk cId="2564188142" sldId="2134804362"/>
            <ac:graphicFrameMk id="421" creationId="{C9ED4308-5D57-4E5D-781A-B16FC2C019F8}"/>
          </ac:graphicFrameMkLst>
        </pc:graphicFrameChg>
        <pc:graphicFrameChg chg="add del mod ord replST">
          <ac:chgData name="Wenwen Zhang" userId="9dd81366-5d6f-445a-b031-6ea562624431" providerId="ADAL" clId="{3909E7CC-5EA5-469C-9AFF-9A201E30CD9D}" dt="2022-12-06T09:10:12.199" v="39524"/>
          <ac:graphicFrameMkLst>
            <pc:docMk/>
            <pc:sldMk cId="2564188142" sldId="2134804362"/>
            <ac:graphicFrameMk id="423" creationId="{0D0F219B-3366-1692-D850-23CC78CEFED6}"/>
          </ac:graphicFrameMkLst>
        </pc:graphicFrameChg>
        <pc:graphicFrameChg chg="add del mod ord replST">
          <ac:chgData name="Wenwen Zhang" userId="9dd81366-5d6f-445a-b031-6ea562624431" providerId="ADAL" clId="{3909E7CC-5EA5-469C-9AFF-9A201E30CD9D}" dt="2022-12-06T09:12:10.690" v="39805"/>
          <ac:graphicFrameMkLst>
            <pc:docMk/>
            <pc:sldMk cId="2564188142" sldId="2134804362"/>
            <ac:graphicFrameMk id="454" creationId="{5E7BFA79-270C-2AD8-7C5E-48464121669B}"/>
          </ac:graphicFrameMkLst>
        </pc:graphicFrameChg>
        <pc:graphicFrameChg chg="add del mod ord replST">
          <ac:chgData name="Wenwen Zhang" userId="9dd81366-5d6f-445a-b031-6ea562624431" providerId="ADAL" clId="{3909E7CC-5EA5-469C-9AFF-9A201E30CD9D}" dt="2022-12-06T09:12:19.258" v="40037"/>
          <ac:graphicFrameMkLst>
            <pc:docMk/>
            <pc:sldMk cId="2564188142" sldId="2134804362"/>
            <ac:graphicFrameMk id="456" creationId="{4ABB17D4-0564-635C-B062-29BB295F1E96}"/>
          </ac:graphicFrameMkLst>
        </pc:graphicFrameChg>
        <pc:graphicFrameChg chg="add del mod ord replST">
          <ac:chgData name="Wenwen Zhang" userId="9dd81366-5d6f-445a-b031-6ea562624431" providerId="ADAL" clId="{3909E7CC-5EA5-469C-9AFF-9A201E30CD9D}" dt="2022-12-06T09:12:48.260" v="40397"/>
          <ac:graphicFrameMkLst>
            <pc:docMk/>
            <pc:sldMk cId="2564188142" sldId="2134804362"/>
            <ac:graphicFrameMk id="458" creationId="{78D67FE6-C3AA-B395-604A-092D06153C73}"/>
          </ac:graphicFrameMkLst>
        </pc:graphicFrameChg>
        <pc:graphicFrameChg chg="add del mod ord replST">
          <ac:chgData name="Wenwen Zhang" userId="9dd81366-5d6f-445a-b031-6ea562624431" providerId="ADAL" clId="{3909E7CC-5EA5-469C-9AFF-9A201E30CD9D}" dt="2022-12-06T09:12:56.285" v="40646"/>
          <ac:graphicFrameMkLst>
            <pc:docMk/>
            <pc:sldMk cId="2564188142" sldId="2134804362"/>
            <ac:graphicFrameMk id="464" creationId="{134181F9-47BB-6C61-2C4B-32185811693B}"/>
          </ac:graphicFrameMkLst>
        </pc:graphicFrameChg>
        <pc:graphicFrameChg chg="add del mod ord replST">
          <ac:chgData name="Wenwen Zhang" userId="9dd81366-5d6f-445a-b031-6ea562624431" providerId="ADAL" clId="{3909E7CC-5EA5-469C-9AFF-9A201E30CD9D}" dt="2022-12-06T09:13:03.039" v="40918"/>
          <ac:graphicFrameMkLst>
            <pc:docMk/>
            <pc:sldMk cId="2564188142" sldId="2134804362"/>
            <ac:graphicFrameMk id="466" creationId="{F0E6C896-D41F-2B58-422D-129F5FEEC492}"/>
          </ac:graphicFrameMkLst>
        </pc:graphicFrameChg>
        <pc:graphicFrameChg chg="add del mod ord replST">
          <ac:chgData name="Wenwen Zhang" userId="9dd81366-5d6f-445a-b031-6ea562624431" providerId="ADAL" clId="{3909E7CC-5EA5-469C-9AFF-9A201E30CD9D}" dt="2022-12-06T09:14:22.328" v="42042"/>
          <ac:graphicFrameMkLst>
            <pc:docMk/>
            <pc:sldMk cId="2564188142" sldId="2134804362"/>
            <ac:graphicFrameMk id="468" creationId="{E89C6551-31BB-0015-0AEB-30798F6A56CB}"/>
          </ac:graphicFrameMkLst>
        </pc:graphicFrameChg>
        <pc:graphicFrameChg chg="add mod ord replST delST">
          <ac:chgData name="Wenwen Zhang" userId="9dd81366-5d6f-445a-b031-6ea562624431" providerId="ADAL" clId="{3909E7CC-5EA5-469C-9AFF-9A201E30CD9D}" dt="2022-12-06T09:14:09.611" v="41591"/>
          <ac:graphicFrameMkLst>
            <pc:docMk/>
            <pc:sldMk cId="2564188142" sldId="2134804362"/>
            <ac:graphicFrameMk id="470" creationId="{2741E336-76A6-4E29-616F-1A7B05320C15}"/>
          </ac:graphicFrameMkLst>
        </pc:graphicFrameChg>
        <pc:graphicFrameChg chg="add del mod ord replST">
          <ac:chgData name="Wenwen Zhang" userId="9dd81366-5d6f-445a-b031-6ea562624431" providerId="ADAL" clId="{3909E7CC-5EA5-469C-9AFF-9A201E30CD9D}" dt="2022-12-06T09:14:29.109" v="42413"/>
          <ac:graphicFrameMkLst>
            <pc:docMk/>
            <pc:sldMk cId="2564188142" sldId="2134804362"/>
            <ac:graphicFrameMk id="472" creationId="{971E9CB6-C77B-8A2A-AEB5-6A5B8855A6E7}"/>
          </ac:graphicFrameMkLst>
        </pc:graphicFrameChg>
        <pc:graphicFrameChg chg="add del mod ord replST">
          <ac:chgData name="Wenwen Zhang" userId="9dd81366-5d6f-445a-b031-6ea562624431" providerId="ADAL" clId="{3909E7CC-5EA5-469C-9AFF-9A201E30CD9D}" dt="2022-12-06T09:16:18.957" v="42655"/>
          <ac:graphicFrameMkLst>
            <pc:docMk/>
            <pc:sldMk cId="2564188142" sldId="2134804362"/>
            <ac:graphicFrameMk id="474" creationId="{A03680A1-398F-49F0-17E7-1594580005C5}"/>
          </ac:graphicFrameMkLst>
        </pc:graphicFrameChg>
        <pc:graphicFrameChg chg="add del mod ord replST">
          <ac:chgData name="Wenwen Zhang" userId="9dd81366-5d6f-445a-b031-6ea562624431" providerId="ADAL" clId="{3909E7CC-5EA5-469C-9AFF-9A201E30CD9D}" dt="2022-12-06T09:16:19.735" v="42891"/>
          <ac:graphicFrameMkLst>
            <pc:docMk/>
            <pc:sldMk cId="2564188142" sldId="2134804362"/>
            <ac:graphicFrameMk id="476" creationId="{A7AE1130-B78A-900C-F9B7-71A0E5A4BA6B}"/>
          </ac:graphicFrameMkLst>
        </pc:graphicFrameChg>
        <pc:graphicFrameChg chg="add del mod ord replST">
          <ac:chgData name="Wenwen Zhang" userId="9dd81366-5d6f-445a-b031-6ea562624431" providerId="ADAL" clId="{3909E7CC-5EA5-469C-9AFF-9A201E30CD9D}" dt="2022-12-06T09:16:20.512" v="43123"/>
          <ac:graphicFrameMkLst>
            <pc:docMk/>
            <pc:sldMk cId="2564188142" sldId="2134804362"/>
            <ac:graphicFrameMk id="478" creationId="{160FEE2B-E15F-C388-465D-C04C6695B268}"/>
          </ac:graphicFrameMkLst>
        </pc:graphicFrameChg>
        <pc:graphicFrameChg chg="add mod ord replST">
          <ac:chgData name="Wenwen Zhang" userId="9dd81366-5d6f-445a-b031-6ea562624431" providerId="ADAL" clId="{3909E7CC-5EA5-469C-9AFF-9A201E30CD9D}" dt="2022-12-06T09:16:20.539" v="43175"/>
          <ac:graphicFrameMkLst>
            <pc:docMk/>
            <pc:sldMk cId="2564188142" sldId="2134804362"/>
            <ac:graphicFrameMk id="480" creationId="{CBCA49E7-CA02-875A-F84B-E72C11E60780}"/>
          </ac:graphicFrameMkLst>
        </pc:graphicFrameChg>
        <pc:cxnChg chg="add del mod ord replST">
          <ac:chgData name="Wenwen Zhang" userId="9dd81366-5d6f-445a-b031-6ea562624431" providerId="ADAL" clId="{3909E7CC-5EA5-469C-9AFF-9A201E30CD9D}" dt="2022-12-05T22:29:59.161" v="15487"/>
          <ac:cxnSpMkLst>
            <pc:docMk/>
            <pc:sldMk cId="2564188142" sldId="2134804362"/>
            <ac:cxnSpMk id="3" creationId="{4A5718CD-79FA-4413-FFA2-BA277511A239}"/>
          </ac:cxnSpMkLst>
        </pc:cxnChg>
        <pc:cxnChg chg="add del mod ord replST">
          <ac:chgData name="Wenwen Zhang" userId="9dd81366-5d6f-445a-b031-6ea562624431" providerId="ADAL" clId="{3909E7CC-5EA5-469C-9AFF-9A201E30CD9D}" dt="2022-12-05T22:29:59.161" v="15487"/>
          <ac:cxnSpMkLst>
            <pc:docMk/>
            <pc:sldMk cId="2564188142" sldId="2134804362"/>
            <ac:cxnSpMk id="4" creationId="{5D9267E0-5772-B2EB-A2F8-FD07206FFB68}"/>
          </ac:cxnSpMkLst>
        </pc:cxnChg>
        <pc:cxnChg chg="add del mod ord replST">
          <ac:chgData name="Wenwen Zhang" userId="9dd81366-5d6f-445a-b031-6ea562624431" providerId="ADAL" clId="{3909E7CC-5EA5-469C-9AFF-9A201E30CD9D}" dt="2022-12-05T22:29:59.161" v="15487"/>
          <ac:cxnSpMkLst>
            <pc:docMk/>
            <pc:sldMk cId="2564188142" sldId="2134804362"/>
            <ac:cxnSpMk id="5" creationId="{59AD75D5-E716-B1A8-C334-E3D8C8437744}"/>
          </ac:cxnSpMkLst>
        </pc:cxnChg>
        <pc:cxnChg chg="add del mod ord replST">
          <ac:chgData name="Wenwen Zhang" userId="9dd81366-5d6f-445a-b031-6ea562624431" providerId="ADAL" clId="{3909E7CC-5EA5-469C-9AFF-9A201E30CD9D}" dt="2022-12-05T22:29:59.161" v="15487"/>
          <ac:cxnSpMkLst>
            <pc:docMk/>
            <pc:sldMk cId="2564188142" sldId="2134804362"/>
            <ac:cxnSpMk id="6" creationId="{16D7D816-3C74-EA01-82AA-15227A4BDDB9}"/>
          </ac:cxnSpMkLst>
        </pc:cxnChg>
        <pc:cxnChg chg="add del mod ord replST">
          <ac:chgData name="Wenwen Zhang" userId="9dd81366-5d6f-445a-b031-6ea562624431" providerId="ADAL" clId="{3909E7CC-5EA5-469C-9AFF-9A201E30CD9D}" dt="2022-12-05T22:29:59.161" v="15487"/>
          <ac:cxnSpMkLst>
            <pc:docMk/>
            <pc:sldMk cId="2564188142" sldId="2134804362"/>
            <ac:cxnSpMk id="7" creationId="{45B50A1F-ACD2-8BC8-28FB-8BB518FBBFF5}"/>
          </ac:cxnSpMkLst>
        </pc:cxnChg>
        <pc:cxnChg chg="add del mod ord replST">
          <ac:chgData name="Wenwen Zhang" userId="9dd81366-5d6f-445a-b031-6ea562624431" providerId="ADAL" clId="{3909E7CC-5EA5-469C-9AFF-9A201E30CD9D}" dt="2022-12-05T22:29:59.161" v="15487"/>
          <ac:cxnSpMkLst>
            <pc:docMk/>
            <pc:sldMk cId="2564188142" sldId="2134804362"/>
            <ac:cxnSpMk id="8" creationId="{AE946DF0-3765-E9C7-8E63-B5B3BD39CDE5}"/>
          </ac:cxnSpMkLst>
        </pc:cxnChg>
        <pc:cxnChg chg="add del mod ord replST">
          <ac:chgData name="Wenwen Zhang" userId="9dd81366-5d6f-445a-b031-6ea562624431" providerId="ADAL" clId="{3909E7CC-5EA5-469C-9AFF-9A201E30CD9D}" dt="2022-12-05T22:29:59.161" v="15487"/>
          <ac:cxnSpMkLst>
            <pc:docMk/>
            <pc:sldMk cId="2564188142" sldId="2134804362"/>
            <ac:cxnSpMk id="9" creationId="{545CC721-43DD-E48F-D553-0A02D5FD929E}"/>
          </ac:cxnSpMkLst>
        </pc:cxnChg>
        <pc:cxnChg chg="add del mod ord replST">
          <ac:chgData name="Wenwen Zhang" userId="9dd81366-5d6f-445a-b031-6ea562624431" providerId="ADAL" clId="{3909E7CC-5EA5-469C-9AFF-9A201E30CD9D}" dt="2022-12-05T22:29:59.161" v="15487"/>
          <ac:cxnSpMkLst>
            <pc:docMk/>
            <pc:sldMk cId="2564188142" sldId="2134804362"/>
            <ac:cxnSpMk id="10" creationId="{9E76F45A-F9FB-9B24-CC7B-2F7B90A917D6}"/>
          </ac:cxnSpMkLst>
        </pc:cxnChg>
        <pc:cxnChg chg="add del mod ord replST">
          <ac:chgData name="Wenwen Zhang" userId="9dd81366-5d6f-445a-b031-6ea562624431" providerId="ADAL" clId="{3909E7CC-5EA5-469C-9AFF-9A201E30CD9D}" dt="2022-12-05T22:29:59.161" v="15487"/>
          <ac:cxnSpMkLst>
            <pc:docMk/>
            <pc:sldMk cId="2564188142" sldId="2134804362"/>
            <ac:cxnSpMk id="11" creationId="{EB37E76E-7F10-A546-A532-037DD45EB7AC}"/>
          </ac:cxnSpMkLst>
        </pc:cxnChg>
        <pc:cxnChg chg="add del mod ord replST">
          <ac:chgData name="Wenwen Zhang" userId="9dd81366-5d6f-445a-b031-6ea562624431" providerId="ADAL" clId="{3909E7CC-5EA5-469C-9AFF-9A201E30CD9D}" dt="2022-12-05T22:29:59.161" v="15487"/>
          <ac:cxnSpMkLst>
            <pc:docMk/>
            <pc:sldMk cId="2564188142" sldId="2134804362"/>
            <ac:cxnSpMk id="12" creationId="{B430EA56-A5D1-1778-5110-CF4C7B8342A0}"/>
          </ac:cxnSpMkLst>
        </pc:cxnChg>
        <pc:cxnChg chg="add del mod ord replST">
          <ac:chgData name="Wenwen Zhang" userId="9dd81366-5d6f-445a-b031-6ea562624431" providerId="ADAL" clId="{3909E7CC-5EA5-469C-9AFF-9A201E30CD9D}" dt="2022-12-05T22:29:59.161" v="15487"/>
          <ac:cxnSpMkLst>
            <pc:docMk/>
            <pc:sldMk cId="2564188142" sldId="2134804362"/>
            <ac:cxnSpMk id="13" creationId="{940909D4-D0B6-BDAE-F168-216B00255AB6}"/>
          </ac:cxnSpMkLst>
        </pc:cxnChg>
        <pc:cxnChg chg="add del mod ord replST">
          <ac:chgData name="Wenwen Zhang" userId="9dd81366-5d6f-445a-b031-6ea562624431" providerId="ADAL" clId="{3909E7CC-5EA5-469C-9AFF-9A201E30CD9D}" dt="2022-12-05T22:29:59.161" v="15487"/>
          <ac:cxnSpMkLst>
            <pc:docMk/>
            <pc:sldMk cId="2564188142" sldId="2134804362"/>
            <ac:cxnSpMk id="14" creationId="{62808A40-91E9-198F-6769-D975D0125A16}"/>
          </ac:cxnSpMkLst>
        </pc:cxnChg>
        <pc:cxnChg chg="add del mod ord replST">
          <ac:chgData name="Wenwen Zhang" userId="9dd81366-5d6f-445a-b031-6ea562624431" providerId="ADAL" clId="{3909E7CC-5EA5-469C-9AFF-9A201E30CD9D}" dt="2022-12-05T22:29:59.161" v="15487"/>
          <ac:cxnSpMkLst>
            <pc:docMk/>
            <pc:sldMk cId="2564188142" sldId="2134804362"/>
            <ac:cxnSpMk id="15" creationId="{484A94C8-6590-30A0-9820-6D5D6F588DC6}"/>
          </ac:cxnSpMkLst>
        </pc:cxnChg>
        <pc:cxnChg chg="add del mod ord replST">
          <ac:chgData name="Wenwen Zhang" userId="9dd81366-5d6f-445a-b031-6ea562624431" providerId="ADAL" clId="{3909E7CC-5EA5-469C-9AFF-9A201E30CD9D}" dt="2022-12-05T22:29:59.161" v="15487"/>
          <ac:cxnSpMkLst>
            <pc:docMk/>
            <pc:sldMk cId="2564188142" sldId="2134804362"/>
            <ac:cxnSpMk id="16" creationId="{4C5D7DCC-AA9E-C9F5-4E0F-27AAC880AF38}"/>
          </ac:cxnSpMkLst>
        </pc:cxnChg>
        <pc:cxnChg chg="add del mod ord replST">
          <ac:chgData name="Wenwen Zhang" userId="9dd81366-5d6f-445a-b031-6ea562624431" providerId="ADAL" clId="{3909E7CC-5EA5-469C-9AFF-9A201E30CD9D}" dt="2022-12-05T22:29:59.161" v="15487"/>
          <ac:cxnSpMkLst>
            <pc:docMk/>
            <pc:sldMk cId="2564188142" sldId="2134804362"/>
            <ac:cxnSpMk id="17" creationId="{296411F1-362B-3A16-C103-34A7730638E8}"/>
          </ac:cxnSpMkLst>
        </pc:cxnChg>
        <pc:cxnChg chg="add del mod ord replST">
          <ac:chgData name="Wenwen Zhang" userId="9dd81366-5d6f-445a-b031-6ea562624431" providerId="ADAL" clId="{3909E7CC-5EA5-469C-9AFF-9A201E30CD9D}" dt="2022-12-05T22:29:59.161" v="15487"/>
          <ac:cxnSpMkLst>
            <pc:docMk/>
            <pc:sldMk cId="2564188142" sldId="2134804362"/>
            <ac:cxnSpMk id="18" creationId="{54D48874-C929-AA3D-76C1-669A4A305913}"/>
          </ac:cxnSpMkLst>
        </pc:cxnChg>
        <pc:cxnChg chg="add del mod ord replST">
          <ac:chgData name="Wenwen Zhang" userId="9dd81366-5d6f-445a-b031-6ea562624431" providerId="ADAL" clId="{3909E7CC-5EA5-469C-9AFF-9A201E30CD9D}" dt="2022-12-05T22:29:59.161" v="15487"/>
          <ac:cxnSpMkLst>
            <pc:docMk/>
            <pc:sldMk cId="2564188142" sldId="2134804362"/>
            <ac:cxnSpMk id="38" creationId="{31D88083-1200-BE3E-A1CB-6060E7A79DBA}"/>
          </ac:cxnSpMkLst>
        </pc:cxnChg>
        <pc:cxnChg chg="add del mod ord replST">
          <ac:chgData name="Wenwen Zhang" userId="9dd81366-5d6f-445a-b031-6ea562624431" providerId="ADAL" clId="{3909E7CC-5EA5-469C-9AFF-9A201E30CD9D}" dt="2022-12-05T22:29:59.161" v="15487"/>
          <ac:cxnSpMkLst>
            <pc:docMk/>
            <pc:sldMk cId="2564188142" sldId="2134804362"/>
            <ac:cxnSpMk id="39" creationId="{B7E48465-1BF7-5596-5306-52104A8A13A2}"/>
          </ac:cxnSpMkLst>
        </pc:cxnChg>
        <pc:cxnChg chg="add del mod ord replST">
          <ac:chgData name="Wenwen Zhang" userId="9dd81366-5d6f-445a-b031-6ea562624431" providerId="ADAL" clId="{3909E7CC-5EA5-469C-9AFF-9A201E30CD9D}" dt="2022-12-05T22:29:59.161" v="15487"/>
          <ac:cxnSpMkLst>
            <pc:docMk/>
            <pc:sldMk cId="2564188142" sldId="2134804362"/>
            <ac:cxnSpMk id="40" creationId="{22FCB09E-6711-38D6-570F-F45CB8F640A1}"/>
          </ac:cxnSpMkLst>
        </pc:cxnChg>
        <pc:cxnChg chg="add del mod ord replST">
          <ac:chgData name="Wenwen Zhang" userId="9dd81366-5d6f-445a-b031-6ea562624431" providerId="ADAL" clId="{3909E7CC-5EA5-469C-9AFF-9A201E30CD9D}" dt="2022-12-05T22:29:59.161" v="15487"/>
          <ac:cxnSpMkLst>
            <pc:docMk/>
            <pc:sldMk cId="2564188142" sldId="2134804362"/>
            <ac:cxnSpMk id="44" creationId="{B877B82C-FE0C-3D4A-E172-60FC44493844}"/>
          </ac:cxnSpMkLst>
        </pc:cxnChg>
        <pc:cxnChg chg="add del mod ord replST">
          <ac:chgData name="Wenwen Zhang" userId="9dd81366-5d6f-445a-b031-6ea562624431" providerId="ADAL" clId="{3909E7CC-5EA5-469C-9AFF-9A201E30CD9D}" dt="2022-12-05T22:29:59.161" v="15487"/>
          <ac:cxnSpMkLst>
            <pc:docMk/>
            <pc:sldMk cId="2564188142" sldId="2134804362"/>
            <ac:cxnSpMk id="45" creationId="{9196E2CB-8366-8D88-8DB1-999F6C20314A}"/>
          </ac:cxnSpMkLst>
        </pc:cxnChg>
        <pc:cxnChg chg="add del mod ord replST">
          <ac:chgData name="Wenwen Zhang" userId="9dd81366-5d6f-445a-b031-6ea562624431" providerId="ADAL" clId="{3909E7CC-5EA5-469C-9AFF-9A201E30CD9D}" dt="2022-12-06T09:06:11.777" v="19414"/>
          <ac:cxnSpMkLst>
            <pc:docMk/>
            <pc:sldMk cId="2564188142" sldId="2134804362"/>
            <ac:cxnSpMk id="50" creationId="{1EBA2EA8-8B2F-700A-3FD4-AEEAD52E9412}"/>
          </ac:cxnSpMkLst>
        </pc:cxnChg>
        <pc:cxnChg chg="add del mod ord replST">
          <ac:chgData name="Wenwen Zhang" userId="9dd81366-5d6f-445a-b031-6ea562624431" providerId="ADAL" clId="{3909E7CC-5EA5-469C-9AFF-9A201E30CD9D}" dt="2022-12-06T09:06:11.779" v="19423"/>
          <ac:cxnSpMkLst>
            <pc:docMk/>
            <pc:sldMk cId="2564188142" sldId="2134804362"/>
            <ac:cxnSpMk id="51" creationId="{613F19B9-CCD8-C0A7-29FB-34ECC2061A30}"/>
          </ac:cxnSpMkLst>
        </pc:cxnChg>
        <pc:cxnChg chg="add del mod ord replST">
          <ac:chgData name="Wenwen Zhang" userId="9dd81366-5d6f-445a-b031-6ea562624431" providerId="ADAL" clId="{3909E7CC-5EA5-469C-9AFF-9A201E30CD9D}" dt="2022-12-06T09:06:11.782" v="19435"/>
          <ac:cxnSpMkLst>
            <pc:docMk/>
            <pc:sldMk cId="2564188142" sldId="2134804362"/>
            <ac:cxnSpMk id="52" creationId="{457AA314-D4C7-275C-F2F1-00FB02E95728}"/>
          </ac:cxnSpMkLst>
        </pc:cxnChg>
        <pc:cxnChg chg="add del mod ord replST">
          <ac:chgData name="Wenwen Zhang" userId="9dd81366-5d6f-445a-b031-6ea562624431" providerId="ADAL" clId="{3909E7CC-5EA5-469C-9AFF-9A201E30CD9D}" dt="2022-12-06T09:06:11.780" v="19429"/>
          <ac:cxnSpMkLst>
            <pc:docMk/>
            <pc:sldMk cId="2564188142" sldId="2134804362"/>
            <ac:cxnSpMk id="53" creationId="{21D047F9-C089-5552-D21D-3D7AB20EBA26}"/>
          </ac:cxnSpMkLst>
        </pc:cxnChg>
        <pc:cxnChg chg="add del mod ord replST">
          <ac:chgData name="Wenwen Zhang" userId="9dd81366-5d6f-445a-b031-6ea562624431" providerId="ADAL" clId="{3909E7CC-5EA5-469C-9AFF-9A201E30CD9D}" dt="2022-12-06T09:06:11.776" v="19405"/>
          <ac:cxnSpMkLst>
            <pc:docMk/>
            <pc:sldMk cId="2564188142" sldId="2134804362"/>
            <ac:cxnSpMk id="54" creationId="{7126B783-6E4F-DFEE-01DA-E68C1C88318A}"/>
          </ac:cxnSpMkLst>
        </pc:cxnChg>
        <pc:cxnChg chg="add del mod ord replST">
          <ac:chgData name="Wenwen Zhang" userId="9dd81366-5d6f-445a-b031-6ea562624431" providerId="ADAL" clId="{3909E7CC-5EA5-469C-9AFF-9A201E30CD9D}" dt="2022-12-06T09:06:11.780" v="19426"/>
          <ac:cxnSpMkLst>
            <pc:docMk/>
            <pc:sldMk cId="2564188142" sldId="2134804362"/>
            <ac:cxnSpMk id="55" creationId="{6F41F7AC-D0AF-7480-86C4-6DD6A0D74CF5}"/>
          </ac:cxnSpMkLst>
        </pc:cxnChg>
        <pc:cxnChg chg="add del mod ord replST">
          <ac:chgData name="Wenwen Zhang" userId="9dd81366-5d6f-445a-b031-6ea562624431" providerId="ADAL" clId="{3909E7CC-5EA5-469C-9AFF-9A201E30CD9D}" dt="2022-12-06T09:06:11.774" v="19396"/>
          <ac:cxnSpMkLst>
            <pc:docMk/>
            <pc:sldMk cId="2564188142" sldId="2134804362"/>
            <ac:cxnSpMk id="56" creationId="{739CBEF2-6A81-5BC1-2FE4-A05652CC026A}"/>
          </ac:cxnSpMkLst>
        </pc:cxnChg>
        <pc:cxnChg chg="add del mod ord replST">
          <ac:chgData name="Wenwen Zhang" userId="9dd81366-5d6f-445a-b031-6ea562624431" providerId="ADAL" clId="{3909E7CC-5EA5-469C-9AFF-9A201E30CD9D}" dt="2022-12-06T09:06:11.783" v="19441"/>
          <ac:cxnSpMkLst>
            <pc:docMk/>
            <pc:sldMk cId="2564188142" sldId="2134804362"/>
            <ac:cxnSpMk id="57" creationId="{C42FF9E9-3F3F-209C-8DA4-192BB630DC18}"/>
          </ac:cxnSpMkLst>
        </pc:cxnChg>
        <pc:cxnChg chg="add del mod ord replST">
          <ac:chgData name="Wenwen Zhang" userId="9dd81366-5d6f-445a-b031-6ea562624431" providerId="ADAL" clId="{3909E7CC-5EA5-469C-9AFF-9A201E30CD9D}" dt="2022-12-06T09:06:11.780" v="19432"/>
          <ac:cxnSpMkLst>
            <pc:docMk/>
            <pc:sldMk cId="2564188142" sldId="2134804362"/>
            <ac:cxnSpMk id="58" creationId="{438BB540-F38D-E804-2491-FA03D8F59B9F}"/>
          </ac:cxnSpMkLst>
        </pc:cxnChg>
        <pc:cxnChg chg="add del mod ord replST">
          <ac:chgData name="Wenwen Zhang" userId="9dd81366-5d6f-445a-b031-6ea562624431" providerId="ADAL" clId="{3909E7CC-5EA5-469C-9AFF-9A201E30CD9D}" dt="2022-12-06T09:06:11.778" v="19417"/>
          <ac:cxnSpMkLst>
            <pc:docMk/>
            <pc:sldMk cId="2564188142" sldId="2134804362"/>
            <ac:cxnSpMk id="59" creationId="{6E0EA138-885B-8A97-EA30-0078361BBFF8}"/>
          </ac:cxnSpMkLst>
        </pc:cxnChg>
        <pc:cxnChg chg="add del mod ord replST">
          <ac:chgData name="Wenwen Zhang" userId="9dd81366-5d6f-445a-b031-6ea562624431" providerId="ADAL" clId="{3909E7CC-5EA5-469C-9AFF-9A201E30CD9D}" dt="2022-12-06T09:06:11.775" v="19402"/>
          <ac:cxnSpMkLst>
            <pc:docMk/>
            <pc:sldMk cId="2564188142" sldId="2134804362"/>
            <ac:cxnSpMk id="60" creationId="{E7B06BAB-DF9C-4F80-F237-99EABC8320BD}"/>
          </ac:cxnSpMkLst>
        </pc:cxnChg>
        <pc:cxnChg chg="add del mod ord replST">
          <ac:chgData name="Wenwen Zhang" userId="9dd81366-5d6f-445a-b031-6ea562624431" providerId="ADAL" clId="{3909E7CC-5EA5-469C-9AFF-9A201E30CD9D}" dt="2022-12-06T09:06:11.782" v="19438"/>
          <ac:cxnSpMkLst>
            <pc:docMk/>
            <pc:sldMk cId="2564188142" sldId="2134804362"/>
            <ac:cxnSpMk id="61" creationId="{FCBBA440-D02C-BFE3-0521-106CE6506280}"/>
          </ac:cxnSpMkLst>
        </pc:cxnChg>
        <pc:cxnChg chg="add del mod ord replST">
          <ac:chgData name="Wenwen Zhang" userId="9dd81366-5d6f-445a-b031-6ea562624431" providerId="ADAL" clId="{3909E7CC-5EA5-469C-9AFF-9A201E30CD9D}" dt="2022-12-06T09:06:11.776" v="19408"/>
          <ac:cxnSpMkLst>
            <pc:docMk/>
            <pc:sldMk cId="2564188142" sldId="2134804362"/>
            <ac:cxnSpMk id="62" creationId="{7765B1C3-96D6-54D1-8269-1CE06C596FB2}"/>
          </ac:cxnSpMkLst>
        </pc:cxnChg>
        <pc:cxnChg chg="add del mod ord replST">
          <ac:chgData name="Wenwen Zhang" userId="9dd81366-5d6f-445a-b031-6ea562624431" providerId="ADAL" clId="{3909E7CC-5EA5-469C-9AFF-9A201E30CD9D}" dt="2022-12-06T09:06:11.777" v="19411"/>
          <ac:cxnSpMkLst>
            <pc:docMk/>
            <pc:sldMk cId="2564188142" sldId="2134804362"/>
            <ac:cxnSpMk id="63" creationId="{B1FD4D10-0241-020B-6E17-1C1A01ABC871}"/>
          </ac:cxnSpMkLst>
        </pc:cxnChg>
        <pc:cxnChg chg="add del mod ord replST">
          <ac:chgData name="Wenwen Zhang" userId="9dd81366-5d6f-445a-b031-6ea562624431" providerId="ADAL" clId="{3909E7CC-5EA5-469C-9AFF-9A201E30CD9D}" dt="2022-12-06T09:06:11.779" v="19420"/>
          <ac:cxnSpMkLst>
            <pc:docMk/>
            <pc:sldMk cId="2564188142" sldId="2134804362"/>
            <ac:cxnSpMk id="64" creationId="{56341DC7-204D-70E3-335E-CDD5FD93D610}"/>
          </ac:cxnSpMkLst>
        </pc:cxnChg>
        <pc:cxnChg chg="add del mod ord replST">
          <ac:chgData name="Wenwen Zhang" userId="9dd81366-5d6f-445a-b031-6ea562624431" providerId="ADAL" clId="{3909E7CC-5EA5-469C-9AFF-9A201E30CD9D}" dt="2022-12-06T09:06:11.775" v="19399"/>
          <ac:cxnSpMkLst>
            <pc:docMk/>
            <pc:sldMk cId="2564188142" sldId="2134804362"/>
            <ac:cxnSpMk id="65" creationId="{C30863E9-C97F-FEB2-28E0-E765D7F0ED52}"/>
          </ac:cxnSpMkLst>
        </pc:cxnChg>
        <pc:cxnChg chg="add del mod ord replST">
          <ac:chgData name="Wenwen Zhang" userId="9dd81366-5d6f-445a-b031-6ea562624431" providerId="ADAL" clId="{3909E7CC-5EA5-469C-9AFF-9A201E30CD9D}" dt="2022-12-06T09:12:19.111" v="39917"/>
          <ac:cxnSpMkLst>
            <pc:docMk/>
            <pc:sldMk cId="2564188142" sldId="2134804362"/>
            <ac:cxnSpMk id="83" creationId="{B4E29599-9F13-6C66-B755-BCB38F036EBA}"/>
          </ac:cxnSpMkLst>
        </pc:cxnChg>
        <pc:cxnChg chg="add del mod ord replST">
          <ac:chgData name="Wenwen Zhang" userId="9dd81366-5d6f-445a-b031-6ea562624431" providerId="ADAL" clId="{3909E7CC-5EA5-469C-9AFF-9A201E30CD9D}" dt="2022-12-06T09:12:19.111" v="39915"/>
          <ac:cxnSpMkLst>
            <pc:docMk/>
            <pc:sldMk cId="2564188142" sldId="2134804362"/>
            <ac:cxnSpMk id="84" creationId="{42FD4A48-F455-61C1-1522-B3306DF1D5D8}"/>
          </ac:cxnSpMkLst>
        </pc:cxnChg>
        <pc:cxnChg chg="add mod ord replST">
          <ac:chgData name="Wenwen Zhang" userId="9dd81366-5d6f-445a-b031-6ea562624431" providerId="ADAL" clId="{3909E7CC-5EA5-469C-9AFF-9A201E30CD9D}" dt="2022-12-06T09:16:20.544" v="43200"/>
          <ac:cxnSpMkLst>
            <pc:docMk/>
            <pc:sldMk cId="2564188142" sldId="2134804362"/>
            <ac:cxnSpMk id="85" creationId="{A81AA825-DAF9-1A0F-861E-FB9C75992094}"/>
          </ac:cxnSpMkLst>
        </pc:cxnChg>
        <pc:cxnChg chg="add mod ord replST">
          <ac:chgData name="Wenwen Zhang" userId="9dd81366-5d6f-445a-b031-6ea562624431" providerId="ADAL" clId="{3909E7CC-5EA5-469C-9AFF-9A201E30CD9D}" dt="2022-12-06T09:16:20.545" v="43205"/>
          <ac:cxnSpMkLst>
            <pc:docMk/>
            <pc:sldMk cId="2564188142" sldId="2134804362"/>
            <ac:cxnSpMk id="88" creationId="{73881464-A6B9-9EFC-F648-87237F0F19B7}"/>
          </ac:cxnSpMkLst>
        </pc:cxnChg>
        <pc:cxnChg chg="add mod ord replST">
          <ac:chgData name="Wenwen Zhang" userId="9dd81366-5d6f-445a-b031-6ea562624431" providerId="ADAL" clId="{3909E7CC-5EA5-469C-9AFF-9A201E30CD9D}" dt="2022-12-06T09:16:20.545" v="43207"/>
          <ac:cxnSpMkLst>
            <pc:docMk/>
            <pc:sldMk cId="2564188142" sldId="2134804362"/>
            <ac:cxnSpMk id="89" creationId="{BFD59649-B8D3-B3A5-031D-E7C270BD299A}"/>
          </ac:cxnSpMkLst>
        </pc:cxnChg>
        <pc:cxnChg chg="add del mod ord">
          <ac:chgData name="Wenwen Zhang" userId="9dd81366-5d6f-445a-b031-6ea562624431" providerId="ADAL" clId="{3909E7CC-5EA5-469C-9AFF-9A201E30CD9D}" dt="2022-12-06T09:10:16.700" v="39683" actId="478"/>
          <ac:cxnSpMkLst>
            <pc:docMk/>
            <pc:sldMk cId="2564188142" sldId="2134804362"/>
            <ac:cxnSpMk id="96" creationId="{C77EAE65-DCBC-9B7D-8308-3BD87BA63679}"/>
          </ac:cxnSpMkLst>
        </pc:cxnChg>
        <pc:cxnChg chg="add mod ord">
          <ac:chgData name="Wenwen Zhang" userId="9dd81366-5d6f-445a-b031-6ea562624431" providerId="ADAL" clId="{3909E7CC-5EA5-469C-9AFF-9A201E30CD9D}" dt="2022-12-06T09:16:20.546" v="43215"/>
          <ac:cxnSpMkLst>
            <pc:docMk/>
            <pc:sldMk cId="2564188142" sldId="2134804362"/>
            <ac:cxnSpMk id="98" creationId="{66FA8896-4BDD-445C-3B2F-AA8F962AEED5}"/>
          </ac:cxnSpMkLst>
        </pc:cxnChg>
        <pc:cxnChg chg="add mod ord">
          <ac:chgData name="Wenwen Zhang" userId="9dd81366-5d6f-445a-b031-6ea562624431" providerId="ADAL" clId="{3909E7CC-5EA5-469C-9AFF-9A201E30CD9D}" dt="2022-12-06T09:16:20.547" v="43219"/>
          <ac:cxnSpMkLst>
            <pc:docMk/>
            <pc:sldMk cId="2564188142" sldId="2134804362"/>
            <ac:cxnSpMk id="100" creationId="{98DC5EAC-0376-1640-32DC-541D50A061EF}"/>
          </ac:cxnSpMkLst>
        </pc:cxnChg>
        <pc:cxnChg chg="add mod ord">
          <ac:chgData name="Wenwen Zhang" userId="9dd81366-5d6f-445a-b031-6ea562624431" providerId="ADAL" clId="{3909E7CC-5EA5-469C-9AFF-9A201E30CD9D}" dt="2022-12-06T09:16:20.547" v="43223"/>
          <ac:cxnSpMkLst>
            <pc:docMk/>
            <pc:sldMk cId="2564188142" sldId="2134804362"/>
            <ac:cxnSpMk id="102" creationId="{D52FF959-F2BD-7A79-4A67-857B62F6D8C8}"/>
          </ac:cxnSpMkLst>
        </pc:cxnChg>
        <pc:cxnChg chg="del">
          <ac:chgData name="Wenwen Zhang" userId="9dd81366-5d6f-445a-b031-6ea562624431" providerId="ADAL" clId="{3909E7CC-5EA5-469C-9AFF-9A201E30CD9D}" dt="2022-12-05T22:05:55.490" v="13535"/>
          <ac:cxnSpMkLst>
            <pc:docMk/>
            <pc:sldMk cId="2564188142" sldId="2134804362"/>
            <ac:cxnSpMk id="108" creationId="{A0F13C74-0AD2-77A7-B9DD-9577B9C430C2}"/>
          </ac:cxnSpMkLst>
        </pc:cxnChg>
        <pc:cxnChg chg="add mod ord">
          <ac:chgData name="Wenwen Zhang" userId="9dd81366-5d6f-445a-b031-6ea562624431" providerId="ADAL" clId="{3909E7CC-5EA5-469C-9AFF-9A201E30CD9D}" dt="2022-12-06T09:16:20.548" v="43227"/>
          <ac:cxnSpMkLst>
            <pc:docMk/>
            <pc:sldMk cId="2564188142" sldId="2134804362"/>
            <ac:cxnSpMk id="109" creationId="{7A3F9DA5-F17E-C493-4912-EBA35BCECB70}"/>
          </ac:cxnSpMkLst>
        </pc:cxnChg>
        <pc:cxnChg chg="del">
          <ac:chgData name="Wenwen Zhang" userId="9dd81366-5d6f-445a-b031-6ea562624431" providerId="ADAL" clId="{3909E7CC-5EA5-469C-9AFF-9A201E30CD9D}" dt="2022-12-05T22:05:55.489" v="13532"/>
          <ac:cxnSpMkLst>
            <pc:docMk/>
            <pc:sldMk cId="2564188142" sldId="2134804362"/>
            <ac:cxnSpMk id="124" creationId="{63582769-525A-4B3F-03CE-DCEC233A6CC4}"/>
          </ac:cxnSpMkLst>
        </pc:cxnChg>
        <pc:cxnChg chg="add del mod ord replST">
          <ac:chgData name="Wenwen Zhang" userId="9dd81366-5d6f-445a-b031-6ea562624431" providerId="ADAL" clId="{3909E7CC-5EA5-469C-9AFF-9A201E30CD9D}" dt="2022-12-06T09:10:10.751" v="38266"/>
          <ac:cxnSpMkLst>
            <pc:docMk/>
            <pc:sldMk cId="2564188142" sldId="2134804362"/>
            <ac:cxnSpMk id="398" creationId="{7ADB9D92-F736-0682-AC5B-05D20AAB2CD1}"/>
          </ac:cxnSpMkLst>
        </pc:cxnChg>
        <pc:cxnChg chg="add del mod ord replST">
          <ac:chgData name="Wenwen Zhang" userId="9dd81366-5d6f-445a-b031-6ea562624431" providerId="ADAL" clId="{3909E7CC-5EA5-469C-9AFF-9A201E30CD9D}" dt="2022-12-06T09:10:10.750" v="38263"/>
          <ac:cxnSpMkLst>
            <pc:docMk/>
            <pc:sldMk cId="2564188142" sldId="2134804362"/>
            <ac:cxnSpMk id="399" creationId="{663E7575-6CB9-F178-1331-63EA48AA777E}"/>
          </ac:cxnSpMkLst>
        </pc:cxnChg>
        <pc:cxnChg chg="add del mod ord replST">
          <ac:chgData name="Wenwen Zhang" userId="9dd81366-5d6f-445a-b031-6ea562624431" providerId="ADAL" clId="{3909E7CC-5EA5-469C-9AFF-9A201E30CD9D}" dt="2022-12-06T09:10:10.748" v="38260"/>
          <ac:cxnSpMkLst>
            <pc:docMk/>
            <pc:sldMk cId="2564188142" sldId="2134804362"/>
            <ac:cxnSpMk id="400" creationId="{ED2DD7F0-F07E-2016-126F-1BFB72D6EFD4}"/>
          </ac:cxnSpMkLst>
        </pc:cxnChg>
        <pc:cxnChg chg="add del mod ord replST">
          <ac:chgData name="Wenwen Zhang" userId="9dd81366-5d6f-445a-b031-6ea562624431" providerId="ADAL" clId="{3909E7CC-5EA5-469C-9AFF-9A201E30CD9D}" dt="2022-12-06T09:10:10.746" v="38257"/>
          <ac:cxnSpMkLst>
            <pc:docMk/>
            <pc:sldMk cId="2564188142" sldId="2134804362"/>
            <ac:cxnSpMk id="401" creationId="{FA9E6398-F5B1-F33A-D7BE-7ED89CB03D32}"/>
          </ac:cxnSpMkLst>
        </pc:cxnChg>
        <pc:cxnChg chg="add mod ord replST">
          <ac:chgData name="Wenwen Zhang" userId="9dd81366-5d6f-445a-b031-6ea562624431" providerId="ADAL" clId="{3909E7CC-5EA5-469C-9AFF-9A201E30CD9D}" dt="2022-12-06T09:16:20.535" v="43149"/>
          <ac:cxnSpMkLst>
            <pc:docMk/>
            <pc:sldMk cId="2564188142" sldId="2134804362"/>
            <ac:cxnSpMk id="402" creationId="{4D8DA9B8-EC47-4F68-212F-15C2F37F762D}"/>
          </ac:cxnSpMkLst>
        </pc:cxnChg>
        <pc:cxnChg chg="add del mod ord replST">
          <ac:chgData name="Wenwen Zhang" userId="9dd81366-5d6f-445a-b031-6ea562624431" providerId="ADAL" clId="{3909E7CC-5EA5-469C-9AFF-9A201E30CD9D}" dt="2022-12-06T09:10:10.744" v="38254"/>
          <ac:cxnSpMkLst>
            <pc:docMk/>
            <pc:sldMk cId="2564188142" sldId="2134804362"/>
            <ac:cxnSpMk id="403" creationId="{8706B9C3-724A-CC69-5B43-BCF1A542513E}"/>
          </ac:cxnSpMkLst>
        </pc:cxnChg>
        <pc:cxnChg chg="add mod ord replST">
          <ac:chgData name="Wenwen Zhang" userId="9dd81366-5d6f-445a-b031-6ea562624431" providerId="ADAL" clId="{3909E7CC-5EA5-469C-9AFF-9A201E30CD9D}" dt="2022-12-06T09:16:20.537" v="43159"/>
          <ac:cxnSpMkLst>
            <pc:docMk/>
            <pc:sldMk cId="2564188142" sldId="2134804362"/>
            <ac:cxnSpMk id="404" creationId="{CBCFFA4B-20D2-D59A-7B85-331C4C42B3CF}"/>
          </ac:cxnSpMkLst>
        </pc:cxnChg>
        <pc:cxnChg chg="add del mod ord replST">
          <ac:chgData name="Wenwen Zhang" userId="9dd81366-5d6f-445a-b031-6ea562624431" providerId="ADAL" clId="{3909E7CC-5EA5-469C-9AFF-9A201E30CD9D}" dt="2022-12-06T09:10:10.742" v="38251"/>
          <ac:cxnSpMkLst>
            <pc:docMk/>
            <pc:sldMk cId="2564188142" sldId="2134804362"/>
            <ac:cxnSpMk id="405" creationId="{46DF8CFC-B73B-F9B3-D173-F323CB4F757E}"/>
          </ac:cxnSpMkLst>
        </pc:cxnChg>
        <pc:cxnChg chg="add mod ord replST">
          <ac:chgData name="Wenwen Zhang" userId="9dd81366-5d6f-445a-b031-6ea562624431" providerId="ADAL" clId="{3909E7CC-5EA5-469C-9AFF-9A201E30CD9D}" dt="2022-12-06T09:16:20.535" v="43147"/>
          <ac:cxnSpMkLst>
            <pc:docMk/>
            <pc:sldMk cId="2564188142" sldId="2134804362"/>
            <ac:cxnSpMk id="406" creationId="{8419D0EB-156F-14C0-822F-3DE614C32B86}"/>
          </ac:cxnSpMkLst>
        </pc:cxnChg>
        <pc:cxnChg chg="add del mod ord replST">
          <ac:chgData name="Wenwen Zhang" userId="9dd81366-5d6f-445a-b031-6ea562624431" providerId="ADAL" clId="{3909E7CC-5EA5-469C-9AFF-9A201E30CD9D}" dt="2022-12-06T09:10:10.740" v="38248"/>
          <ac:cxnSpMkLst>
            <pc:docMk/>
            <pc:sldMk cId="2564188142" sldId="2134804362"/>
            <ac:cxnSpMk id="407" creationId="{69C416A3-DFC5-8E6C-8397-A02F51F97A61}"/>
          </ac:cxnSpMkLst>
        </pc:cxnChg>
        <pc:cxnChg chg="add mod ord replST">
          <ac:chgData name="Wenwen Zhang" userId="9dd81366-5d6f-445a-b031-6ea562624431" providerId="ADAL" clId="{3909E7CC-5EA5-469C-9AFF-9A201E30CD9D}" dt="2022-12-06T09:16:20.537" v="43163"/>
          <ac:cxnSpMkLst>
            <pc:docMk/>
            <pc:sldMk cId="2564188142" sldId="2134804362"/>
            <ac:cxnSpMk id="408" creationId="{4236D9FE-7023-EE92-B5A1-54B269E3FF22}"/>
          </ac:cxnSpMkLst>
        </pc:cxnChg>
        <pc:cxnChg chg="add del mod ord replST">
          <ac:chgData name="Wenwen Zhang" userId="9dd81366-5d6f-445a-b031-6ea562624431" providerId="ADAL" clId="{3909E7CC-5EA5-469C-9AFF-9A201E30CD9D}" dt="2022-12-06T09:10:10.738" v="38245"/>
          <ac:cxnSpMkLst>
            <pc:docMk/>
            <pc:sldMk cId="2564188142" sldId="2134804362"/>
            <ac:cxnSpMk id="409" creationId="{590E8B49-B86F-A450-1B65-CB51AC894CA1}"/>
          </ac:cxnSpMkLst>
        </pc:cxnChg>
        <pc:cxnChg chg="add mod ord replST">
          <ac:chgData name="Wenwen Zhang" userId="9dd81366-5d6f-445a-b031-6ea562624431" providerId="ADAL" clId="{3909E7CC-5EA5-469C-9AFF-9A201E30CD9D}" dt="2022-12-06T09:16:20.537" v="43161"/>
          <ac:cxnSpMkLst>
            <pc:docMk/>
            <pc:sldMk cId="2564188142" sldId="2134804362"/>
            <ac:cxnSpMk id="410" creationId="{B6D1752F-98F6-9A5A-4E9E-0CEDBA7CADF2}"/>
          </ac:cxnSpMkLst>
        </pc:cxnChg>
        <pc:cxnChg chg="add del mod ord replST">
          <ac:chgData name="Wenwen Zhang" userId="9dd81366-5d6f-445a-b031-6ea562624431" providerId="ADAL" clId="{3909E7CC-5EA5-469C-9AFF-9A201E30CD9D}" dt="2022-12-06T09:10:10.736" v="38242"/>
          <ac:cxnSpMkLst>
            <pc:docMk/>
            <pc:sldMk cId="2564188142" sldId="2134804362"/>
            <ac:cxnSpMk id="411" creationId="{7317AE0B-A801-3B03-7C07-ECC22ACBD769}"/>
          </ac:cxnSpMkLst>
        </pc:cxnChg>
        <pc:cxnChg chg="add mod ord replST">
          <ac:chgData name="Wenwen Zhang" userId="9dd81366-5d6f-445a-b031-6ea562624431" providerId="ADAL" clId="{3909E7CC-5EA5-469C-9AFF-9A201E30CD9D}" dt="2022-12-06T09:16:20.538" v="43171"/>
          <ac:cxnSpMkLst>
            <pc:docMk/>
            <pc:sldMk cId="2564188142" sldId="2134804362"/>
            <ac:cxnSpMk id="412" creationId="{A9611B2A-34BC-13BB-98B4-9108D0257A80}"/>
          </ac:cxnSpMkLst>
        </pc:cxnChg>
        <pc:cxnChg chg="add del mod ord replST">
          <ac:chgData name="Wenwen Zhang" userId="9dd81366-5d6f-445a-b031-6ea562624431" providerId="ADAL" clId="{3909E7CC-5EA5-469C-9AFF-9A201E30CD9D}" dt="2022-12-06T09:10:10.733" v="38239"/>
          <ac:cxnSpMkLst>
            <pc:docMk/>
            <pc:sldMk cId="2564188142" sldId="2134804362"/>
            <ac:cxnSpMk id="413" creationId="{9189ED4C-2C1B-EA40-1A66-CD26D11E2D9B}"/>
          </ac:cxnSpMkLst>
        </pc:cxnChg>
        <pc:cxnChg chg="add del mod ord replST">
          <ac:chgData name="Wenwen Zhang" userId="9dd81366-5d6f-445a-b031-6ea562624431" providerId="ADAL" clId="{3909E7CC-5EA5-469C-9AFF-9A201E30CD9D}" dt="2022-12-06T09:07:06.520" v="37403"/>
          <ac:cxnSpMkLst>
            <pc:docMk/>
            <pc:sldMk cId="2564188142" sldId="2134804362"/>
            <ac:cxnSpMk id="414" creationId="{2ECFAB7F-A480-23C7-3955-FEAA312E0213}"/>
          </ac:cxnSpMkLst>
        </pc:cxnChg>
        <pc:cxnChg chg="add mod ord replST">
          <ac:chgData name="Wenwen Zhang" userId="9dd81366-5d6f-445a-b031-6ea562624431" providerId="ADAL" clId="{3909E7CC-5EA5-469C-9AFF-9A201E30CD9D}" dt="2022-12-06T09:16:20.534" v="43141"/>
          <ac:cxnSpMkLst>
            <pc:docMk/>
            <pc:sldMk cId="2564188142" sldId="2134804362"/>
            <ac:cxnSpMk id="441" creationId="{703C6E22-E548-38E5-B7AA-C946101513FE}"/>
          </ac:cxnSpMkLst>
        </pc:cxnChg>
        <pc:cxnChg chg="add mod ord replST">
          <ac:chgData name="Wenwen Zhang" userId="9dd81366-5d6f-445a-b031-6ea562624431" providerId="ADAL" clId="{3909E7CC-5EA5-469C-9AFF-9A201E30CD9D}" dt="2022-12-06T09:16:20.535" v="43143"/>
          <ac:cxnSpMkLst>
            <pc:docMk/>
            <pc:sldMk cId="2564188142" sldId="2134804362"/>
            <ac:cxnSpMk id="442" creationId="{7FDF2007-DEFF-1E08-474A-414AD49F322F}"/>
          </ac:cxnSpMkLst>
        </pc:cxnChg>
        <pc:cxnChg chg="add mod ord replST">
          <ac:chgData name="Wenwen Zhang" userId="9dd81366-5d6f-445a-b031-6ea562624431" providerId="ADAL" clId="{3909E7CC-5EA5-469C-9AFF-9A201E30CD9D}" dt="2022-12-06T09:16:20.536" v="43153"/>
          <ac:cxnSpMkLst>
            <pc:docMk/>
            <pc:sldMk cId="2564188142" sldId="2134804362"/>
            <ac:cxnSpMk id="443" creationId="{9CAFB325-217B-592A-B729-9500A830D4E2}"/>
          </ac:cxnSpMkLst>
        </pc:cxnChg>
        <pc:cxnChg chg="add mod ord replST">
          <ac:chgData name="Wenwen Zhang" userId="9dd81366-5d6f-445a-b031-6ea562624431" providerId="ADAL" clId="{3909E7CC-5EA5-469C-9AFF-9A201E30CD9D}" dt="2022-12-06T09:16:20.534" v="43137"/>
          <ac:cxnSpMkLst>
            <pc:docMk/>
            <pc:sldMk cId="2564188142" sldId="2134804362"/>
            <ac:cxnSpMk id="444" creationId="{1F56DC54-F3DA-66E1-3AAD-448E4A48FFB2}"/>
          </ac:cxnSpMkLst>
        </pc:cxnChg>
        <pc:cxnChg chg="add mod ord replST">
          <ac:chgData name="Wenwen Zhang" userId="9dd81366-5d6f-445a-b031-6ea562624431" providerId="ADAL" clId="{3909E7CC-5EA5-469C-9AFF-9A201E30CD9D}" dt="2022-12-06T09:16:20.536" v="43157"/>
          <ac:cxnSpMkLst>
            <pc:docMk/>
            <pc:sldMk cId="2564188142" sldId="2134804362"/>
            <ac:cxnSpMk id="445" creationId="{DA1552D6-76F5-8C1F-B504-D1FA65B2B15A}"/>
          </ac:cxnSpMkLst>
        </pc:cxnChg>
        <pc:cxnChg chg="add mod ord replST">
          <ac:chgData name="Wenwen Zhang" userId="9dd81366-5d6f-445a-b031-6ea562624431" providerId="ADAL" clId="{3909E7CC-5EA5-469C-9AFF-9A201E30CD9D}" dt="2022-12-06T09:16:20.536" v="43155"/>
          <ac:cxnSpMkLst>
            <pc:docMk/>
            <pc:sldMk cId="2564188142" sldId="2134804362"/>
            <ac:cxnSpMk id="446" creationId="{F134FFB9-50AC-F3CD-B6F7-D032B0AA7FC8}"/>
          </ac:cxnSpMkLst>
        </pc:cxnChg>
        <pc:cxnChg chg="add mod ord replST">
          <ac:chgData name="Wenwen Zhang" userId="9dd81366-5d6f-445a-b031-6ea562624431" providerId="ADAL" clId="{3909E7CC-5EA5-469C-9AFF-9A201E30CD9D}" dt="2022-12-06T09:16:20.536" v="43151"/>
          <ac:cxnSpMkLst>
            <pc:docMk/>
            <pc:sldMk cId="2564188142" sldId="2134804362"/>
            <ac:cxnSpMk id="447" creationId="{56A62DD4-B9F7-FA2B-C120-C65A0109BC19}"/>
          </ac:cxnSpMkLst>
        </pc:cxnChg>
        <pc:cxnChg chg="add mod ord replST">
          <ac:chgData name="Wenwen Zhang" userId="9dd81366-5d6f-445a-b031-6ea562624431" providerId="ADAL" clId="{3909E7CC-5EA5-469C-9AFF-9A201E30CD9D}" dt="2022-12-06T09:16:20.535" v="43145"/>
          <ac:cxnSpMkLst>
            <pc:docMk/>
            <pc:sldMk cId="2564188142" sldId="2134804362"/>
            <ac:cxnSpMk id="448" creationId="{E2D55AA7-0274-7B0F-8D73-9A59A38BE828}"/>
          </ac:cxnSpMkLst>
        </pc:cxnChg>
        <pc:cxnChg chg="add mod ord replST">
          <ac:chgData name="Wenwen Zhang" userId="9dd81366-5d6f-445a-b031-6ea562624431" providerId="ADAL" clId="{3909E7CC-5EA5-469C-9AFF-9A201E30CD9D}" dt="2022-12-06T09:16:20.538" v="43167"/>
          <ac:cxnSpMkLst>
            <pc:docMk/>
            <pc:sldMk cId="2564188142" sldId="2134804362"/>
            <ac:cxnSpMk id="449" creationId="{1AAF5DA3-0BF8-39AA-6CE0-8E5451A2E8C8}"/>
          </ac:cxnSpMkLst>
        </pc:cxnChg>
        <pc:cxnChg chg="add mod ord replST">
          <ac:chgData name="Wenwen Zhang" userId="9dd81366-5d6f-445a-b031-6ea562624431" providerId="ADAL" clId="{3909E7CC-5EA5-469C-9AFF-9A201E30CD9D}" dt="2022-12-06T09:16:20.537" v="43165"/>
          <ac:cxnSpMkLst>
            <pc:docMk/>
            <pc:sldMk cId="2564188142" sldId="2134804362"/>
            <ac:cxnSpMk id="450" creationId="{9FEC988C-579B-2E82-ABFA-300D13B457FC}"/>
          </ac:cxnSpMkLst>
        </pc:cxnChg>
        <pc:cxnChg chg="add mod ord replST">
          <ac:chgData name="Wenwen Zhang" userId="9dd81366-5d6f-445a-b031-6ea562624431" providerId="ADAL" clId="{3909E7CC-5EA5-469C-9AFF-9A201E30CD9D}" dt="2022-12-06T09:16:20.534" v="43139"/>
          <ac:cxnSpMkLst>
            <pc:docMk/>
            <pc:sldMk cId="2564188142" sldId="2134804362"/>
            <ac:cxnSpMk id="451" creationId="{820F1B90-C711-C5BD-ED73-ED7051A9AA7D}"/>
          </ac:cxnSpMkLst>
        </pc:cxnChg>
        <pc:cxnChg chg="add mod ord replST">
          <ac:chgData name="Wenwen Zhang" userId="9dd81366-5d6f-445a-b031-6ea562624431" providerId="ADAL" clId="{3909E7CC-5EA5-469C-9AFF-9A201E30CD9D}" dt="2022-12-06T09:16:20.538" v="43169"/>
          <ac:cxnSpMkLst>
            <pc:docMk/>
            <pc:sldMk cId="2564188142" sldId="2134804362"/>
            <ac:cxnSpMk id="452" creationId="{CF8E414A-F4CF-A3A0-DD67-F59DDD2735E8}"/>
          </ac:cxnSpMkLst>
        </pc:cxnChg>
        <pc:cxnChg chg="add mod ord replST">
          <ac:chgData name="Wenwen Zhang" userId="9dd81366-5d6f-445a-b031-6ea562624431" providerId="ADAL" clId="{3909E7CC-5EA5-469C-9AFF-9A201E30CD9D}" dt="2022-12-06T09:16:20.538" v="43173"/>
          <ac:cxnSpMkLst>
            <pc:docMk/>
            <pc:sldMk cId="2564188142" sldId="2134804362"/>
            <ac:cxnSpMk id="453" creationId="{BEEE290C-08CE-667E-DA9B-EEC33E516C13}"/>
          </ac:cxnSpMkLst>
        </pc:cxnChg>
        <pc:cxnChg chg="add del mod ord replST">
          <ac:chgData name="Wenwen Zhang" userId="9dd81366-5d6f-445a-b031-6ea562624431" providerId="ADAL" clId="{3909E7CC-5EA5-469C-9AFF-9A201E30CD9D}" dt="2022-12-06T09:13:03.033" v="40908"/>
          <ac:cxnSpMkLst>
            <pc:docMk/>
            <pc:sldMk cId="2564188142" sldId="2134804362"/>
            <ac:cxnSpMk id="461" creationId="{6CE045B9-C035-B5E9-CBCB-6D333F219E05}"/>
          </ac:cxnSpMkLst>
        </pc:cxnChg>
        <pc:cxnChg chg="add mod ord replST">
          <ac:chgData name="Wenwen Zhang" userId="9dd81366-5d6f-445a-b031-6ea562624431" providerId="ADAL" clId="{3909E7CC-5EA5-469C-9AFF-9A201E30CD9D}" dt="2022-12-06T09:16:20.544" v="43198"/>
          <ac:cxnSpMkLst>
            <pc:docMk/>
            <pc:sldMk cId="2564188142" sldId="2134804362"/>
            <ac:cxnSpMk id="462" creationId="{7963D332-B030-C751-BCCB-69A655A3852F}"/>
          </ac:cxnSpMkLst>
        </pc:cxnChg>
        <pc:cxnChg chg="add mod ord replST">
          <ac:chgData name="Wenwen Zhang" userId="9dd81366-5d6f-445a-b031-6ea562624431" providerId="ADAL" clId="{3909E7CC-5EA5-469C-9AFF-9A201E30CD9D}" dt="2022-12-06T09:16:20.543" v="43196"/>
          <ac:cxnSpMkLst>
            <pc:docMk/>
            <pc:sldMk cId="2564188142" sldId="2134804362"/>
            <ac:cxnSpMk id="463" creationId="{5BB5CF81-0A18-3998-F920-AF547D1FF386}"/>
          </ac:cxnSpMkLst>
        </pc:cxnChg>
      </pc:sldChg>
      <pc:sldChg chg="addSp delSp modSp add del mod ord modNotesTx">
        <pc:chgData name="Wenwen Zhang" userId="9dd81366-5d6f-445a-b031-6ea562624431" providerId="ADAL" clId="{3909E7CC-5EA5-469C-9AFF-9A201E30CD9D}" dt="2022-12-06T18:25:34.262" v="61665" actId="47"/>
        <pc:sldMkLst>
          <pc:docMk/>
          <pc:sldMk cId="889115042" sldId="2134804363"/>
        </pc:sldMkLst>
        <pc:spChg chg="add del mod ord">
          <ac:chgData name="Wenwen Zhang" userId="9dd81366-5d6f-445a-b031-6ea562624431" providerId="ADAL" clId="{3909E7CC-5EA5-469C-9AFF-9A201E30CD9D}" dt="2022-12-06T16:24:44.977" v="50391"/>
          <ac:spMkLst>
            <pc:docMk/>
            <pc:sldMk cId="889115042" sldId="2134804363"/>
            <ac:spMk id="2" creationId="{B065B79C-C4D6-5961-7919-6BB68C420868}"/>
          </ac:spMkLst>
        </pc:spChg>
        <pc:spChg chg="add del mod ord replST">
          <ac:chgData name="Wenwen Zhang" userId="9dd81366-5d6f-445a-b031-6ea562624431" providerId="ADAL" clId="{3909E7CC-5EA5-469C-9AFF-9A201E30CD9D}" dt="2022-12-06T16:57:12.146" v="59286" actId="948"/>
          <ac:spMkLst>
            <pc:docMk/>
            <pc:sldMk cId="889115042" sldId="2134804363"/>
            <ac:spMk id="3" creationId="{96DB64E7-7450-5BAA-7DCA-6F75AE12EF02}"/>
          </ac:spMkLst>
        </pc:spChg>
        <pc:spChg chg="add del mod modVis">
          <ac:chgData name="Wenwen Zhang" userId="9dd81366-5d6f-445a-b031-6ea562624431" providerId="ADAL" clId="{3909E7CC-5EA5-469C-9AFF-9A201E30CD9D}" dt="2022-12-06T11:27:09.626" v="46439"/>
          <ac:spMkLst>
            <pc:docMk/>
            <pc:sldMk cId="889115042" sldId="2134804363"/>
            <ac:spMk id="4" creationId="{7790352A-DE9D-D467-8321-D1BAD36C7336}"/>
          </ac:spMkLst>
        </pc:spChg>
        <pc:spChg chg="add del mod replST">
          <ac:chgData name="Wenwen Zhang" userId="9dd81366-5d6f-445a-b031-6ea562624431" providerId="ADAL" clId="{3909E7CC-5EA5-469C-9AFF-9A201E30CD9D}" dt="2022-12-06T11:28:14.181" v="46616"/>
          <ac:spMkLst>
            <pc:docMk/>
            <pc:sldMk cId="889115042" sldId="2134804363"/>
            <ac:spMk id="5" creationId="{96DB64E7-7450-5BAA-7DCA-6F75AE12EF02}"/>
          </ac:spMkLst>
        </pc:spChg>
        <pc:spChg chg="add del mod ord replST">
          <ac:chgData name="Wenwen Zhang" userId="9dd81366-5d6f-445a-b031-6ea562624431" providerId="ADAL" clId="{3909E7CC-5EA5-469C-9AFF-9A201E30CD9D}" dt="2022-12-06T16:57:12.146" v="59287" actId="948"/>
          <ac:spMkLst>
            <pc:docMk/>
            <pc:sldMk cId="889115042" sldId="2134804363"/>
            <ac:spMk id="6" creationId="{74D7989D-F61F-08AA-F1DD-D123F6DE99B7}"/>
          </ac:spMkLst>
        </pc:spChg>
        <pc:spChg chg="add del mod modVis">
          <ac:chgData name="Wenwen Zhang" userId="9dd81366-5d6f-445a-b031-6ea562624431" providerId="ADAL" clId="{3909E7CC-5EA5-469C-9AFF-9A201E30CD9D}" dt="2022-12-06T11:27:58.336" v="46523"/>
          <ac:spMkLst>
            <pc:docMk/>
            <pc:sldMk cId="889115042" sldId="2134804363"/>
            <ac:spMk id="7" creationId="{92E3E5FD-4FD1-B5A5-CD31-AD3FE083E263}"/>
          </ac:spMkLst>
        </pc:spChg>
        <pc:spChg chg="add del mod ord replST">
          <ac:chgData name="Wenwen Zhang" userId="9dd81366-5d6f-445a-b031-6ea562624431" providerId="ADAL" clId="{3909E7CC-5EA5-469C-9AFF-9A201E30CD9D}" dt="2022-12-06T11:28:14.182" v="46618"/>
          <ac:spMkLst>
            <pc:docMk/>
            <pc:sldMk cId="889115042" sldId="2134804363"/>
            <ac:spMk id="8" creationId="{C8194B47-C842-E2ED-B18F-5A9BD296F3B5}"/>
          </ac:spMkLst>
        </pc:spChg>
        <pc:spChg chg="add del mod modVis">
          <ac:chgData name="Wenwen Zhang" userId="9dd81366-5d6f-445a-b031-6ea562624431" providerId="ADAL" clId="{3909E7CC-5EA5-469C-9AFF-9A201E30CD9D}" dt="2022-12-06T11:28:01.747" v="46613"/>
          <ac:spMkLst>
            <pc:docMk/>
            <pc:sldMk cId="889115042" sldId="2134804363"/>
            <ac:spMk id="9" creationId="{A1EE35E9-3BA3-CC31-6249-B314CB293CAA}"/>
          </ac:spMkLst>
        </pc:spChg>
        <pc:spChg chg="add del mod modVis">
          <ac:chgData name="Wenwen Zhang" userId="9dd81366-5d6f-445a-b031-6ea562624431" providerId="ADAL" clId="{3909E7CC-5EA5-469C-9AFF-9A201E30CD9D}" dt="2022-12-06T11:28:14.297" v="46689"/>
          <ac:spMkLst>
            <pc:docMk/>
            <pc:sldMk cId="889115042" sldId="2134804363"/>
            <ac:spMk id="10" creationId="{FCB9DD46-4E05-AF44-5510-A157AF407768}"/>
          </ac:spMkLst>
        </pc:spChg>
        <pc:spChg chg="add mod replST">
          <ac:chgData name="Wenwen Zhang" userId="9dd81366-5d6f-445a-b031-6ea562624431" providerId="ADAL" clId="{3909E7CC-5EA5-469C-9AFF-9A201E30CD9D}" dt="2022-12-06T11:46:29.607" v="47716"/>
          <ac:spMkLst>
            <pc:docMk/>
            <pc:sldMk cId="889115042" sldId="2134804363"/>
            <ac:spMk id="11" creationId="{A942D490-A4D8-D868-2C0B-38D7282A41B4}"/>
          </ac:spMkLst>
        </pc:spChg>
        <pc:spChg chg="add del mod modVis">
          <ac:chgData name="Wenwen Zhang" userId="9dd81366-5d6f-445a-b031-6ea562624431" providerId="ADAL" clId="{3909E7CC-5EA5-469C-9AFF-9A201E30CD9D}" dt="2022-12-06T11:46:29.607" v="47716"/>
          <ac:spMkLst>
            <pc:docMk/>
            <pc:sldMk cId="889115042" sldId="2134804363"/>
            <ac:spMk id="12" creationId="{412425BC-E78F-DB4D-C948-BBFC14702577}"/>
          </ac:spMkLst>
        </pc:spChg>
        <pc:spChg chg="add del mod replST">
          <ac:chgData name="Wenwen Zhang" userId="9dd81366-5d6f-445a-b031-6ea562624431" providerId="ADAL" clId="{3909E7CC-5EA5-469C-9AFF-9A201E30CD9D}" dt="2022-12-06T16:57:12.147" v="59288" actId="948"/>
          <ac:spMkLst>
            <pc:docMk/>
            <pc:sldMk cId="889115042" sldId="2134804363"/>
            <ac:spMk id="13" creationId="{BD1157A2-BBCE-2A86-3D8A-E084224BBDC7}"/>
          </ac:spMkLst>
        </pc:spChg>
        <pc:spChg chg="add del mod replST">
          <ac:chgData name="Wenwen Zhang" userId="9dd81366-5d6f-445a-b031-6ea562624431" providerId="ADAL" clId="{3909E7CC-5EA5-469C-9AFF-9A201E30CD9D}" dt="2022-12-06T16:57:12.148" v="59289"/>
          <ac:spMkLst>
            <pc:docMk/>
            <pc:sldMk cId="889115042" sldId="2134804363"/>
            <ac:spMk id="14" creationId="{1E8D4857-4842-D6D3-534F-E0C4AAA507EC}"/>
          </ac:spMkLst>
        </pc:spChg>
        <pc:spChg chg="add del mod modVis">
          <ac:chgData name="Wenwen Zhang" userId="9dd81366-5d6f-445a-b031-6ea562624431" providerId="ADAL" clId="{3909E7CC-5EA5-469C-9AFF-9A201E30CD9D}" dt="2022-12-06T11:46:32.708" v="47826"/>
          <ac:spMkLst>
            <pc:docMk/>
            <pc:sldMk cId="889115042" sldId="2134804363"/>
            <ac:spMk id="15" creationId="{E190FC7E-19DB-BA6C-6844-15A21F036F9B}"/>
          </ac:spMkLst>
        </pc:spChg>
        <pc:spChg chg="add del mod modVis">
          <ac:chgData name="Wenwen Zhang" userId="9dd81366-5d6f-445a-b031-6ea562624431" providerId="ADAL" clId="{3909E7CC-5EA5-469C-9AFF-9A201E30CD9D}" dt="2022-12-06T16:23:32.924" v="49720"/>
          <ac:spMkLst>
            <pc:docMk/>
            <pc:sldMk cId="889115042" sldId="2134804363"/>
            <ac:spMk id="16" creationId="{13F145EC-7F34-6537-59BC-045FA6B7C7FB}"/>
          </ac:spMkLst>
        </pc:spChg>
        <pc:spChg chg="add del mod modVis">
          <ac:chgData name="Wenwen Zhang" userId="9dd81366-5d6f-445a-b031-6ea562624431" providerId="ADAL" clId="{3909E7CC-5EA5-469C-9AFF-9A201E30CD9D}" dt="2022-12-06T16:23:34.141" v="49773"/>
          <ac:spMkLst>
            <pc:docMk/>
            <pc:sldMk cId="889115042" sldId="2134804363"/>
            <ac:spMk id="17" creationId="{02FD346C-99F9-FBA9-359C-55E2CB331059}"/>
          </ac:spMkLst>
        </pc:spChg>
        <pc:spChg chg="add del mod modVis">
          <ac:chgData name="Wenwen Zhang" userId="9dd81366-5d6f-445a-b031-6ea562624431" providerId="ADAL" clId="{3909E7CC-5EA5-469C-9AFF-9A201E30CD9D}" dt="2022-12-06T16:23:35.279" v="49820"/>
          <ac:spMkLst>
            <pc:docMk/>
            <pc:sldMk cId="889115042" sldId="2134804363"/>
            <ac:spMk id="18" creationId="{26FB125F-A07A-9569-987C-6AA48DCD45BD}"/>
          </ac:spMkLst>
        </pc:spChg>
        <pc:spChg chg="add del mod modVis">
          <ac:chgData name="Wenwen Zhang" userId="9dd81366-5d6f-445a-b031-6ea562624431" providerId="ADAL" clId="{3909E7CC-5EA5-469C-9AFF-9A201E30CD9D}" dt="2022-12-06T16:23:38.176" v="49868"/>
          <ac:spMkLst>
            <pc:docMk/>
            <pc:sldMk cId="889115042" sldId="2134804363"/>
            <ac:spMk id="19" creationId="{F34D6A90-05E2-C067-44CA-04135F41DA74}"/>
          </ac:spMkLst>
        </pc:spChg>
        <pc:spChg chg="add del mod modVis">
          <ac:chgData name="Wenwen Zhang" userId="9dd81366-5d6f-445a-b031-6ea562624431" providerId="ADAL" clId="{3909E7CC-5EA5-469C-9AFF-9A201E30CD9D}" dt="2022-12-06T16:23:40.303" v="49944"/>
          <ac:spMkLst>
            <pc:docMk/>
            <pc:sldMk cId="889115042" sldId="2134804363"/>
            <ac:spMk id="20" creationId="{13E79CD3-499F-BD0E-BEC1-481E2F5E2216}"/>
          </ac:spMkLst>
        </pc:spChg>
        <pc:spChg chg="add del mod modVis">
          <ac:chgData name="Wenwen Zhang" userId="9dd81366-5d6f-445a-b031-6ea562624431" providerId="ADAL" clId="{3909E7CC-5EA5-469C-9AFF-9A201E30CD9D}" dt="2022-12-06T16:23:41.418" v="50011"/>
          <ac:spMkLst>
            <pc:docMk/>
            <pc:sldMk cId="889115042" sldId="2134804363"/>
            <ac:spMk id="21" creationId="{1154AA60-299C-0104-2151-981BCA9D54BB}"/>
          </ac:spMkLst>
        </pc:spChg>
        <pc:spChg chg="add del mod modVis">
          <ac:chgData name="Wenwen Zhang" userId="9dd81366-5d6f-445a-b031-6ea562624431" providerId="ADAL" clId="{3909E7CC-5EA5-469C-9AFF-9A201E30CD9D}" dt="2022-12-06T16:23:43.925" v="50077"/>
          <ac:spMkLst>
            <pc:docMk/>
            <pc:sldMk cId="889115042" sldId="2134804363"/>
            <ac:spMk id="22" creationId="{025B8701-ECE2-75D1-9F36-500B38BE4247}"/>
          </ac:spMkLst>
        </pc:spChg>
        <pc:spChg chg="add del mod modVis">
          <ac:chgData name="Wenwen Zhang" userId="9dd81366-5d6f-445a-b031-6ea562624431" providerId="ADAL" clId="{3909E7CC-5EA5-469C-9AFF-9A201E30CD9D}" dt="2022-12-06T16:23:44.657" v="50142"/>
          <ac:spMkLst>
            <pc:docMk/>
            <pc:sldMk cId="889115042" sldId="2134804363"/>
            <ac:spMk id="23" creationId="{6F31D481-19A6-3191-B6D4-0830D3F79FBB}"/>
          </ac:spMkLst>
        </pc:spChg>
        <pc:spChg chg="add del mod modVis">
          <ac:chgData name="Wenwen Zhang" userId="9dd81366-5d6f-445a-b031-6ea562624431" providerId="ADAL" clId="{3909E7CC-5EA5-469C-9AFF-9A201E30CD9D}" dt="2022-12-06T16:23:45.657" v="50208"/>
          <ac:spMkLst>
            <pc:docMk/>
            <pc:sldMk cId="889115042" sldId="2134804363"/>
            <ac:spMk id="24" creationId="{C4DAF503-D3F5-C52F-795F-F838DE33BB4E}"/>
          </ac:spMkLst>
        </pc:spChg>
        <pc:spChg chg="add del mod modVis">
          <ac:chgData name="Wenwen Zhang" userId="9dd81366-5d6f-445a-b031-6ea562624431" providerId="ADAL" clId="{3909E7CC-5EA5-469C-9AFF-9A201E30CD9D}" dt="2022-12-06T16:23:47.703" v="50279"/>
          <ac:spMkLst>
            <pc:docMk/>
            <pc:sldMk cId="889115042" sldId="2134804363"/>
            <ac:spMk id="25" creationId="{69E6E830-6A29-0826-E77B-70F0BB4AE469}"/>
          </ac:spMkLst>
        </pc:spChg>
        <pc:spChg chg="add del mod replST">
          <ac:chgData name="Wenwen Zhang" userId="9dd81366-5d6f-445a-b031-6ea562624431" providerId="ADAL" clId="{3909E7CC-5EA5-469C-9AFF-9A201E30CD9D}" dt="2022-12-06T16:57:12.149" v="59290" actId="948"/>
          <ac:spMkLst>
            <pc:docMk/>
            <pc:sldMk cId="889115042" sldId="2134804363"/>
            <ac:spMk id="26" creationId="{14CE96EE-B60C-A24E-22C2-D39D5571CEA7}"/>
          </ac:spMkLst>
        </pc:spChg>
        <pc:spChg chg="add del mod modVis">
          <ac:chgData name="Wenwen Zhang" userId="9dd81366-5d6f-445a-b031-6ea562624431" providerId="ADAL" clId="{3909E7CC-5EA5-469C-9AFF-9A201E30CD9D}" dt="2022-12-06T16:24:39.414" v="50357"/>
          <ac:spMkLst>
            <pc:docMk/>
            <pc:sldMk cId="889115042" sldId="2134804363"/>
            <ac:spMk id="27" creationId="{735AE763-0232-8855-6466-3AE2D86002A8}"/>
          </ac:spMkLst>
        </pc:spChg>
        <pc:spChg chg="add del mod ord">
          <ac:chgData name="Wenwen Zhang" userId="9dd81366-5d6f-445a-b031-6ea562624431" providerId="ADAL" clId="{3909E7CC-5EA5-469C-9AFF-9A201E30CD9D}" dt="2022-12-06T16:24:44.977" v="50391"/>
          <ac:spMkLst>
            <pc:docMk/>
            <pc:sldMk cId="889115042" sldId="2134804363"/>
            <ac:spMk id="29" creationId="{D50B6CAA-A666-5524-85F7-444C607F0970}"/>
          </ac:spMkLst>
        </pc:spChg>
        <pc:spChg chg="add del mod modVis">
          <ac:chgData name="Wenwen Zhang" userId="9dd81366-5d6f-445a-b031-6ea562624431" providerId="ADAL" clId="{3909E7CC-5EA5-469C-9AFF-9A201E30CD9D}" dt="2022-12-06T16:24:56.805" v="50468"/>
          <ac:spMkLst>
            <pc:docMk/>
            <pc:sldMk cId="889115042" sldId="2134804363"/>
            <ac:spMk id="30" creationId="{20C578AE-9FCE-28F1-8D22-6F9F06978BDF}"/>
          </ac:spMkLst>
        </pc:spChg>
        <pc:spChg chg="add del mod modVis">
          <ac:chgData name="Wenwen Zhang" userId="9dd81366-5d6f-445a-b031-6ea562624431" providerId="ADAL" clId="{3909E7CC-5EA5-469C-9AFF-9A201E30CD9D}" dt="2022-12-06T16:25:01.548" v="50542"/>
          <ac:spMkLst>
            <pc:docMk/>
            <pc:sldMk cId="889115042" sldId="2134804363"/>
            <ac:spMk id="31" creationId="{D58912F7-C057-6B42-9BA2-045C6C6E8378}"/>
          </ac:spMkLst>
        </pc:spChg>
        <pc:spChg chg="add del mod modVis">
          <ac:chgData name="Wenwen Zhang" userId="9dd81366-5d6f-445a-b031-6ea562624431" providerId="ADAL" clId="{3909E7CC-5EA5-469C-9AFF-9A201E30CD9D}" dt="2022-12-06T16:25:02.681" v="50613"/>
          <ac:spMkLst>
            <pc:docMk/>
            <pc:sldMk cId="889115042" sldId="2134804363"/>
            <ac:spMk id="32" creationId="{F519928B-4D8D-6678-5CFD-988057904036}"/>
          </ac:spMkLst>
        </pc:spChg>
        <pc:spChg chg="add del mod modVis">
          <ac:chgData name="Wenwen Zhang" userId="9dd81366-5d6f-445a-b031-6ea562624431" providerId="ADAL" clId="{3909E7CC-5EA5-469C-9AFF-9A201E30CD9D}" dt="2022-12-06T16:25:03.537" v="50683"/>
          <ac:spMkLst>
            <pc:docMk/>
            <pc:sldMk cId="889115042" sldId="2134804363"/>
            <ac:spMk id="33" creationId="{499A4DED-64C3-4641-42A4-838C9B772062}"/>
          </ac:spMkLst>
        </pc:spChg>
        <pc:spChg chg="add del mod modVis">
          <ac:chgData name="Wenwen Zhang" userId="9dd81366-5d6f-445a-b031-6ea562624431" providerId="ADAL" clId="{3909E7CC-5EA5-469C-9AFF-9A201E30CD9D}" dt="2022-12-06T16:25:06.120" v="50738"/>
          <ac:spMkLst>
            <pc:docMk/>
            <pc:sldMk cId="889115042" sldId="2134804363"/>
            <ac:spMk id="34" creationId="{F4926F7E-2596-7065-7F94-514D73245EF5}"/>
          </ac:spMkLst>
        </pc:spChg>
        <pc:spChg chg="add del mod modVis">
          <ac:chgData name="Wenwen Zhang" userId="9dd81366-5d6f-445a-b031-6ea562624431" providerId="ADAL" clId="{3909E7CC-5EA5-469C-9AFF-9A201E30CD9D}" dt="2022-12-06T16:25:13.961" v="50808"/>
          <ac:spMkLst>
            <pc:docMk/>
            <pc:sldMk cId="889115042" sldId="2134804363"/>
            <ac:spMk id="35" creationId="{92B38A14-F149-B72D-B9B8-0B73426590A0}"/>
          </ac:spMkLst>
        </pc:spChg>
        <pc:spChg chg="add del mod modVis">
          <ac:chgData name="Wenwen Zhang" userId="9dd81366-5d6f-445a-b031-6ea562624431" providerId="ADAL" clId="{3909E7CC-5EA5-469C-9AFF-9A201E30CD9D}" dt="2022-12-06T16:25:15.019" v="50878"/>
          <ac:spMkLst>
            <pc:docMk/>
            <pc:sldMk cId="889115042" sldId="2134804363"/>
            <ac:spMk id="36" creationId="{820841F0-79EC-49B4-EDCC-0CABC4CD5850}"/>
          </ac:spMkLst>
        </pc:spChg>
        <pc:spChg chg="add del mod modVis">
          <ac:chgData name="Wenwen Zhang" userId="9dd81366-5d6f-445a-b031-6ea562624431" providerId="ADAL" clId="{3909E7CC-5EA5-469C-9AFF-9A201E30CD9D}" dt="2022-12-06T16:25:15.816" v="50948"/>
          <ac:spMkLst>
            <pc:docMk/>
            <pc:sldMk cId="889115042" sldId="2134804363"/>
            <ac:spMk id="37" creationId="{C522BE25-5DF9-D5D9-94E1-88607E5834AE}"/>
          </ac:spMkLst>
        </pc:spChg>
        <pc:spChg chg="add del mod modVis">
          <ac:chgData name="Wenwen Zhang" userId="9dd81366-5d6f-445a-b031-6ea562624431" providerId="ADAL" clId="{3909E7CC-5EA5-469C-9AFF-9A201E30CD9D}" dt="2022-12-06T16:25:16.533" v="51017"/>
          <ac:spMkLst>
            <pc:docMk/>
            <pc:sldMk cId="889115042" sldId="2134804363"/>
            <ac:spMk id="38" creationId="{CFFF3710-50B3-4F41-4FD6-7EC4D83CB225}"/>
          </ac:spMkLst>
        </pc:spChg>
        <pc:spChg chg="add del mod modVis">
          <ac:chgData name="Wenwen Zhang" userId="9dd81366-5d6f-445a-b031-6ea562624431" providerId="ADAL" clId="{3909E7CC-5EA5-469C-9AFF-9A201E30CD9D}" dt="2022-12-06T16:25:16.660" v="51086"/>
          <ac:spMkLst>
            <pc:docMk/>
            <pc:sldMk cId="889115042" sldId="2134804363"/>
            <ac:spMk id="39" creationId="{453F0CB3-A11C-0880-84EF-0E2609FE49CF}"/>
          </ac:spMkLst>
        </pc:spChg>
        <pc:spChg chg="add del mod modVis">
          <ac:chgData name="Wenwen Zhang" userId="9dd81366-5d6f-445a-b031-6ea562624431" providerId="ADAL" clId="{3909E7CC-5EA5-469C-9AFF-9A201E30CD9D}" dt="2022-12-06T16:25:18.170" v="51160"/>
          <ac:spMkLst>
            <pc:docMk/>
            <pc:sldMk cId="889115042" sldId="2134804363"/>
            <ac:spMk id="40" creationId="{98DC9B73-CB96-F532-9767-28B9FCAC4B60}"/>
          </ac:spMkLst>
        </pc:spChg>
        <pc:spChg chg="add del mod modVis">
          <ac:chgData name="Wenwen Zhang" userId="9dd81366-5d6f-445a-b031-6ea562624431" providerId="ADAL" clId="{3909E7CC-5EA5-469C-9AFF-9A201E30CD9D}" dt="2022-12-06T16:25:20.342" v="51235"/>
          <ac:spMkLst>
            <pc:docMk/>
            <pc:sldMk cId="889115042" sldId="2134804363"/>
            <ac:spMk id="41" creationId="{42652A32-87FE-57AC-F8F8-4A7EDAE1C3E3}"/>
          </ac:spMkLst>
        </pc:spChg>
        <pc:spChg chg="add del mod modVis">
          <ac:chgData name="Wenwen Zhang" userId="9dd81366-5d6f-445a-b031-6ea562624431" providerId="ADAL" clId="{3909E7CC-5EA5-469C-9AFF-9A201E30CD9D}" dt="2022-12-06T16:25:24.390" v="51323"/>
          <ac:spMkLst>
            <pc:docMk/>
            <pc:sldMk cId="889115042" sldId="2134804363"/>
            <ac:spMk id="42" creationId="{2DF54A63-7E0C-6954-4799-3008538FB34C}"/>
          </ac:spMkLst>
        </pc:spChg>
        <pc:spChg chg="add del mod ord">
          <ac:chgData name="Wenwen Zhang" userId="9dd81366-5d6f-445a-b031-6ea562624431" providerId="ADAL" clId="{3909E7CC-5EA5-469C-9AFF-9A201E30CD9D}" dt="2022-12-06T16:24:44.977" v="50391"/>
          <ac:spMkLst>
            <pc:docMk/>
            <pc:sldMk cId="889115042" sldId="2134804363"/>
            <ac:spMk id="43" creationId="{C58C7321-3BF7-61DC-5B1A-AD075E56AE05}"/>
          </ac:spMkLst>
        </pc:spChg>
        <pc:spChg chg="add del mod modVis">
          <ac:chgData name="Wenwen Zhang" userId="9dd81366-5d6f-445a-b031-6ea562624431" providerId="ADAL" clId="{3909E7CC-5EA5-469C-9AFF-9A201E30CD9D}" dt="2022-12-06T16:25:25.862" v="51392"/>
          <ac:spMkLst>
            <pc:docMk/>
            <pc:sldMk cId="889115042" sldId="2134804363"/>
            <ac:spMk id="44" creationId="{C322C5BB-DBCB-C351-544C-210BD15FAD44}"/>
          </ac:spMkLst>
        </pc:spChg>
        <pc:spChg chg="add del mod modVis">
          <ac:chgData name="Wenwen Zhang" userId="9dd81366-5d6f-445a-b031-6ea562624431" providerId="ADAL" clId="{3909E7CC-5EA5-469C-9AFF-9A201E30CD9D}" dt="2022-12-06T16:25:27.083" v="51461"/>
          <ac:spMkLst>
            <pc:docMk/>
            <pc:sldMk cId="889115042" sldId="2134804363"/>
            <ac:spMk id="45" creationId="{34543FFC-238A-8183-B204-A8F41F98CA08}"/>
          </ac:spMkLst>
        </pc:spChg>
        <pc:spChg chg="add del mod modVis">
          <ac:chgData name="Wenwen Zhang" userId="9dd81366-5d6f-445a-b031-6ea562624431" providerId="ADAL" clId="{3909E7CC-5EA5-469C-9AFF-9A201E30CD9D}" dt="2022-12-06T16:25:28.778" v="51544"/>
          <ac:spMkLst>
            <pc:docMk/>
            <pc:sldMk cId="889115042" sldId="2134804363"/>
            <ac:spMk id="46" creationId="{F5246321-62DD-615B-4AA1-105379C2FFD1}"/>
          </ac:spMkLst>
        </pc:spChg>
        <pc:spChg chg="add del mod modVis">
          <ac:chgData name="Wenwen Zhang" userId="9dd81366-5d6f-445a-b031-6ea562624431" providerId="ADAL" clId="{3909E7CC-5EA5-469C-9AFF-9A201E30CD9D}" dt="2022-12-06T16:25:31.682" v="51630"/>
          <ac:spMkLst>
            <pc:docMk/>
            <pc:sldMk cId="889115042" sldId="2134804363"/>
            <ac:spMk id="47" creationId="{9B5CA8E0-DAFE-8535-BE01-BA02394B7A14}"/>
          </ac:spMkLst>
        </pc:spChg>
        <pc:spChg chg="add del mod modVis">
          <ac:chgData name="Wenwen Zhang" userId="9dd81366-5d6f-445a-b031-6ea562624431" providerId="ADAL" clId="{3909E7CC-5EA5-469C-9AFF-9A201E30CD9D}" dt="2022-12-06T16:25:33.647" v="51719"/>
          <ac:spMkLst>
            <pc:docMk/>
            <pc:sldMk cId="889115042" sldId="2134804363"/>
            <ac:spMk id="48" creationId="{1CB23D08-371D-705B-D351-5702558A9974}"/>
          </ac:spMkLst>
        </pc:spChg>
        <pc:spChg chg="add del mod modVis">
          <ac:chgData name="Wenwen Zhang" userId="9dd81366-5d6f-445a-b031-6ea562624431" providerId="ADAL" clId="{3909E7CC-5EA5-469C-9AFF-9A201E30CD9D}" dt="2022-12-06T16:25:34.736" v="51803"/>
          <ac:spMkLst>
            <pc:docMk/>
            <pc:sldMk cId="889115042" sldId="2134804363"/>
            <ac:spMk id="49" creationId="{533E4453-0107-D8E5-0895-3C406BCF6766}"/>
          </ac:spMkLst>
        </pc:spChg>
        <pc:spChg chg="add del mod modVis">
          <ac:chgData name="Wenwen Zhang" userId="9dd81366-5d6f-445a-b031-6ea562624431" providerId="ADAL" clId="{3909E7CC-5EA5-469C-9AFF-9A201E30CD9D}" dt="2022-12-06T16:25:35.541" v="51887"/>
          <ac:spMkLst>
            <pc:docMk/>
            <pc:sldMk cId="889115042" sldId="2134804363"/>
            <ac:spMk id="50" creationId="{D3300F51-D2BE-F880-B948-20C2BBD7CB50}"/>
          </ac:spMkLst>
        </pc:spChg>
        <pc:spChg chg="add del mod modVis">
          <ac:chgData name="Wenwen Zhang" userId="9dd81366-5d6f-445a-b031-6ea562624431" providerId="ADAL" clId="{3909E7CC-5EA5-469C-9AFF-9A201E30CD9D}" dt="2022-12-06T16:25:39.385" v="51937"/>
          <ac:spMkLst>
            <pc:docMk/>
            <pc:sldMk cId="889115042" sldId="2134804363"/>
            <ac:spMk id="51" creationId="{9F3F8ECB-90D9-9D0A-3896-8B6A33BB07A0}"/>
          </ac:spMkLst>
        </pc:spChg>
        <pc:spChg chg="add del mod modVis">
          <ac:chgData name="Wenwen Zhang" userId="9dd81366-5d6f-445a-b031-6ea562624431" providerId="ADAL" clId="{3909E7CC-5EA5-469C-9AFF-9A201E30CD9D}" dt="2022-12-06T16:25:41.040" v="51987"/>
          <ac:spMkLst>
            <pc:docMk/>
            <pc:sldMk cId="889115042" sldId="2134804363"/>
            <ac:spMk id="52" creationId="{DA35A587-E06F-1FCC-E7CD-0EE12DDF1473}"/>
          </ac:spMkLst>
        </pc:spChg>
        <pc:spChg chg="add del mod modVis">
          <ac:chgData name="Wenwen Zhang" userId="9dd81366-5d6f-445a-b031-6ea562624431" providerId="ADAL" clId="{3909E7CC-5EA5-469C-9AFF-9A201E30CD9D}" dt="2022-12-06T16:25:44.132" v="52045"/>
          <ac:spMkLst>
            <pc:docMk/>
            <pc:sldMk cId="889115042" sldId="2134804363"/>
            <ac:spMk id="53" creationId="{8BDAB8A5-44E2-281F-C6A8-605AC6514F37}"/>
          </ac:spMkLst>
        </pc:spChg>
        <pc:spChg chg="add del mod modVis">
          <ac:chgData name="Wenwen Zhang" userId="9dd81366-5d6f-445a-b031-6ea562624431" providerId="ADAL" clId="{3909E7CC-5EA5-469C-9AFF-9A201E30CD9D}" dt="2022-12-06T16:26:02.558" v="52127"/>
          <ac:spMkLst>
            <pc:docMk/>
            <pc:sldMk cId="889115042" sldId="2134804363"/>
            <ac:spMk id="54" creationId="{028639C0-7AFF-2BAE-6528-1288E2D35A5A}"/>
          </ac:spMkLst>
        </pc:spChg>
        <pc:spChg chg="add del mod modVis">
          <ac:chgData name="Wenwen Zhang" userId="9dd81366-5d6f-445a-b031-6ea562624431" providerId="ADAL" clId="{3909E7CC-5EA5-469C-9AFF-9A201E30CD9D}" dt="2022-12-06T16:26:04.748" v="52187"/>
          <ac:spMkLst>
            <pc:docMk/>
            <pc:sldMk cId="889115042" sldId="2134804363"/>
            <ac:spMk id="55" creationId="{13A1AA10-C533-E695-E68B-1B9D08BFBFDA}"/>
          </ac:spMkLst>
        </pc:spChg>
        <pc:spChg chg="add del mod modVis">
          <ac:chgData name="Wenwen Zhang" userId="9dd81366-5d6f-445a-b031-6ea562624431" providerId="ADAL" clId="{3909E7CC-5EA5-469C-9AFF-9A201E30CD9D}" dt="2022-12-06T16:26:09.333" v="52250"/>
          <ac:spMkLst>
            <pc:docMk/>
            <pc:sldMk cId="889115042" sldId="2134804363"/>
            <ac:spMk id="56" creationId="{6E1AABB5-7F27-E25E-DB52-670FEB9A195D}"/>
          </ac:spMkLst>
        </pc:spChg>
        <pc:spChg chg="add del mod modVis">
          <ac:chgData name="Wenwen Zhang" userId="9dd81366-5d6f-445a-b031-6ea562624431" providerId="ADAL" clId="{3909E7CC-5EA5-469C-9AFF-9A201E30CD9D}" dt="2022-12-06T16:26:11.017" v="52304"/>
          <ac:spMkLst>
            <pc:docMk/>
            <pc:sldMk cId="889115042" sldId="2134804363"/>
            <ac:spMk id="57" creationId="{1F175FEB-59FF-D4FF-66EA-9E0167353B85}"/>
          </ac:spMkLst>
        </pc:spChg>
        <pc:spChg chg="add del mod modVis">
          <ac:chgData name="Wenwen Zhang" userId="9dd81366-5d6f-445a-b031-6ea562624431" providerId="ADAL" clId="{3909E7CC-5EA5-469C-9AFF-9A201E30CD9D}" dt="2022-12-06T16:26:11.963" v="52354"/>
          <ac:spMkLst>
            <pc:docMk/>
            <pc:sldMk cId="889115042" sldId="2134804363"/>
            <ac:spMk id="58" creationId="{EA6BF77D-EFCF-904C-0590-C4B1D05D6745}"/>
          </ac:spMkLst>
        </pc:spChg>
        <pc:spChg chg="add del mod modVis">
          <ac:chgData name="Wenwen Zhang" userId="9dd81366-5d6f-445a-b031-6ea562624431" providerId="ADAL" clId="{3909E7CC-5EA5-469C-9AFF-9A201E30CD9D}" dt="2022-12-06T16:26:13.845" v="52429"/>
          <ac:spMkLst>
            <pc:docMk/>
            <pc:sldMk cId="889115042" sldId="2134804363"/>
            <ac:spMk id="59" creationId="{F19C65E2-65AC-04A6-4C86-477D557C9606}"/>
          </ac:spMkLst>
        </pc:spChg>
        <pc:spChg chg="add del mod modVis">
          <ac:chgData name="Wenwen Zhang" userId="9dd81366-5d6f-445a-b031-6ea562624431" providerId="ADAL" clId="{3909E7CC-5EA5-469C-9AFF-9A201E30CD9D}" dt="2022-12-06T16:26:37.814" v="52545"/>
          <ac:spMkLst>
            <pc:docMk/>
            <pc:sldMk cId="889115042" sldId="2134804363"/>
            <ac:spMk id="60" creationId="{4AA59671-0E8E-F722-B299-C5C42007E67E}"/>
          </ac:spMkLst>
        </pc:spChg>
        <pc:spChg chg="add del mod modVis">
          <ac:chgData name="Wenwen Zhang" userId="9dd81366-5d6f-445a-b031-6ea562624431" providerId="ADAL" clId="{3909E7CC-5EA5-469C-9AFF-9A201E30CD9D}" dt="2022-12-06T16:26:45.236" v="52597"/>
          <ac:spMkLst>
            <pc:docMk/>
            <pc:sldMk cId="889115042" sldId="2134804363"/>
            <ac:spMk id="61" creationId="{A331ABC6-742B-B78B-A935-E95FE9EFBDB0}"/>
          </ac:spMkLst>
        </pc:spChg>
        <pc:spChg chg="add mod replST">
          <ac:chgData name="Wenwen Zhang" userId="9dd81366-5d6f-445a-b031-6ea562624431" providerId="ADAL" clId="{3909E7CC-5EA5-469C-9AFF-9A201E30CD9D}" dt="2022-12-06T16:57:12.149" v="59291" actId="948"/>
          <ac:spMkLst>
            <pc:docMk/>
            <pc:sldMk cId="889115042" sldId="2134804363"/>
            <ac:spMk id="62" creationId="{6EBAC1CE-A6D5-46F5-BAEC-2A366E22CD0A}"/>
          </ac:spMkLst>
        </pc:spChg>
        <pc:spChg chg="add del mod modVis">
          <ac:chgData name="Wenwen Zhang" userId="9dd81366-5d6f-445a-b031-6ea562624431" providerId="ADAL" clId="{3909E7CC-5EA5-469C-9AFF-9A201E30CD9D}" dt="2022-12-06T16:26:58.929" v="52680"/>
          <ac:spMkLst>
            <pc:docMk/>
            <pc:sldMk cId="889115042" sldId="2134804363"/>
            <ac:spMk id="63" creationId="{7783F7E7-816D-18DF-F1FB-7C2BCD324BE0}"/>
          </ac:spMkLst>
        </pc:spChg>
        <pc:spChg chg="add del mod modVis">
          <ac:chgData name="Wenwen Zhang" userId="9dd81366-5d6f-445a-b031-6ea562624431" providerId="ADAL" clId="{3909E7CC-5EA5-469C-9AFF-9A201E30CD9D}" dt="2022-12-06T16:28:19.244" v="52730"/>
          <ac:spMkLst>
            <pc:docMk/>
            <pc:sldMk cId="889115042" sldId="2134804363"/>
            <ac:spMk id="64" creationId="{BEB9B21D-6C6A-CFA9-E9D8-B8C3871C2ABF}"/>
          </ac:spMkLst>
        </pc:spChg>
        <pc:spChg chg="add del mod modVis">
          <ac:chgData name="Wenwen Zhang" userId="9dd81366-5d6f-445a-b031-6ea562624431" providerId="ADAL" clId="{3909E7CC-5EA5-469C-9AFF-9A201E30CD9D}" dt="2022-12-06T16:28:21.874" v="52828"/>
          <ac:spMkLst>
            <pc:docMk/>
            <pc:sldMk cId="889115042" sldId="2134804363"/>
            <ac:spMk id="65" creationId="{FA9BE221-5225-76F9-E06F-637E19B758EF}"/>
          </ac:spMkLst>
        </pc:spChg>
        <pc:spChg chg="add del mod modVis">
          <ac:chgData name="Wenwen Zhang" userId="9dd81366-5d6f-445a-b031-6ea562624431" providerId="ADAL" clId="{3909E7CC-5EA5-469C-9AFF-9A201E30CD9D}" dt="2022-12-06T16:28:26.614" v="52912"/>
          <ac:spMkLst>
            <pc:docMk/>
            <pc:sldMk cId="889115042" sldId="2134804363"/>
            <ac:spMk id="66" creationId="{C6F6B313-D43F-896A-445E-5307BB49B594}"/>
          </ac:spMkLst>
        </pc:spChg>
        <pc:spChg chg="add del mod modVis">
          <ac:chgData name="Wenwen Zhang" userId="9dd81366-5d6f-445a-b031-6ea562624431" providerId="ADAL" clId="{3909E7CC-5EA5-469C-9AFF-9A201E30CD9D}" dt="2022-12-06T16:28:44.823" v="52988"/>
          <ac:spMkLst>
            <pc:docMk/>
            <pc:sldMk cId="889115042" sldId="2134804363"/>
            <ac:spMk id="67" creationId="{D0B4EFCF-F66F-8908-6ED4-1E6134AC2B4D}"/>
          </ac:spMkLst>
        </pc:spChg>
        <pc:spChg chg="add del mod modVis">
          <ac:chgData name="Wenwen Zhang" userId="9dd81366-5d6f-445a-b031-6ea562624431" providerId="ADAL" clId="{3909E7CC-5EA5-469C-9AFF-9A201E30CD9D}" dt="2022-12-06T16:29:00.718" v="53046"/>
          <ac:spMkLst>
            <pc:docMk/>
            <pc:sldMk cId="889115042" sldId="2134804363"/>
            <ac:spMk id="68" creationId="{99749AC7-48C8-F527-FD6D-BDBE416D05FA}"/>
          </ac:spMkLst>
        </pc:spChg>
        <pc:spChg chg="add del mod modVis">
          <ac:chgData name="Wenwen Zhang" userId="9dd81366-5d6f-445a-b031-6ea562624431" providerId="ADAL" clId="{3909E7CC-5EA5-469C-9AFF-9A201E30CD9D}" dt="2022-12-06T16:29:02.084" v="53101"/>
          <ac:spMkLst>
            <pc:docMk/>
            <pc:sldMk cId="889115042" sldId="2134804363"/>
            <ac:spMk id="69" creationId="{A9CF2544-0B68-E31D-087F-69BF5326A4A8}"/>
          </ac:spMkLst>
        </pc:spChg>
        <pc:spChg chg="add del mod modVis">
          <ac:chgData name="Wenwen Zhang" userId="9dd81366-5d6f-445a-b031-6ea562624431" providerId="ADAL" clId="{3909E7CC-5EA5-469C-9AFF-9A201E30CD9D}" dt="2022-12-06T16:29:03.115" v="53152"/>
          <ac:spMkLst>
            <pc:docMk/>
            <pc:sldMk cId="889115042" sldId="2134804363"/>
            <ac:spMk id="70" creationId="{D13E22E8-72C3-B06F-9A93-E77B281A2822}"/>
          </ac:spMkLst>
        </pc:spChg>
        <pc:spChg chg="add del mod modVis">
          <ac:chgData name="Wenwen Zhang" userId="9dd81366-5d6f-445a-b031-6ea562624431" providerId="ADAL" clId="{3909E7CC-5EA5-469C-9AFF-9A201E30CD9D}" dt="2022-12-06T16:29:30.770" v="53223"/>
          <ac:spMkLst>
            <pc:docMk/>
            <pc:sldMk cId="889115042" sldId="2134804363"/>
            <ac:spMk id="71" creationId="{44ECF7C1-23A6-9E75-8BE7-DEF6D80E11A7}"/>
          </ac:spMkLst>
        </pc:spChg>
        <pc:spChg chg="add del mod modVis">
          <ac:chgData name="Wenwen Zhang" userId="9dd81366-5d6f-445a-b031-6ea562624431" providerId="ADAL" clId="{3909E7CC-5EA5-469C-9AFF-9A201E30CD9D}" dt="2022-12-06T16:29:34.639" v="53280"/>
          <ac:spMkLst>
            <pc:docMk/>
            <pc:sldMk cId="889115042" sldId="2134804363"/>
            <ac:spMk id="72" creationId="{2C04AE98-A984-FE8D-59DC-CD321105E3A4}"/>
          </ac:spMkLst>
        </pc:spChg>
        <pc:spChg chg="add del mod modVis">
          <ac:chgData name="Wenwen Zhang" userId="9dd81366-5d6f-445a-b031-6ea562624431" providerId="ADAL" clId="{3909E7CC-5EA5-469C-9AFF-9A201E30CD9D}" dt="2022-12-06T16:30:07.026" v="53437"/>
          <ac:spMkLst>
            <pc:docMk/>
            <pc:sldMk cId="889115042" sldId="2134804363"/>
            <ac:spMk id="73" creationId="{58A14FE2-5012-7F11-210D-13608FBAF33E}"/>
          </ac:spMkLst>
        </pc:spChg>
        <pc:spChg chg="add del mod modVis">
          <ac:chgData name="Wenwen Zhang" userId="9dd81366-5d6f-445a-b031-6ea562624431" providerId="ADAL" clId="{3909E7CC-5EA5-469C-9AFF-9A201E30CD9D}" dt="2022-12-06T16:30:08.583" v="53487"/>
          <ac:spMkLst>
            <pc:docMk/>
            <pc:sldMk cId="889115042" sldId="2134804363"/>
            <ac:spMk id="74" creationId="{A7E48B01-BA3F-1081-9B6A-E6A837173E4B}"/>
          </ac:spMkLst>
        </pc:spChg>
        <pc:spChg chg="add del mod modVis">
          <ac:chgData name="Wenwen Zhang" userId="9dd81366-5d6f-445a-b031-6ea562624431" providerId="ADAL" clId="{3909E7CC-5EA5-469C-9AFF-9A201E30CD9D}" dt="2022-12-06T16:30:11.094" v="53572"/>
          <ac:spMkLst>
            <pc:docMk/>
            <pc:sldMk cId="889115042" sldId="2134804363"/>
            <ac:spMk id="75" creationId="{A9991AA1-9E95-5CC4-4CF2-727538C629D2}"/>
          </ac:spMkLst>
        </pc:spChg>
        <pc:spChg chg="add del mod modVis">
          <ac:chgData name="Wenwen Zhang" userId="9dd81366-5d6f-445a-b031-6ea562624431" providerId="ADAL" clId="{3909E7CC-5EA5-469C-9AFF-9A201E30CD9D}" dt="2022-12-06T16:30:11.839" v="53648"/>
          <ac:spMkLst>
            <pc:docMk/>
            <pc:sldMk cId="889115042" sldId="2134804363"/>
            <ac:spMk id="76" creationId="{520FC282-39D2-FAB6-7DFD-6FC30C9990CB}"/>
          </ac:spMkLst>
        </pc:spChg>
        <pc:spChg chg="add del mod modVis">
          <ac:chgData name="Wenwen Zhang" userId="9dd81366-5d6f-445a-b031-6ea562624431" providerId="ADAL" clId="{3909E7CC-5EA5-469C-9AFF-9A201E30CD9D}" dt="2022-12-06T16:31:05.720" v="53724"/>
          <ac:spMkLst>
            <pc:docMk/>
            <pc:sldMk cId="889115042" sldId="2134804363"/>
            <ac:spMk id="77" creationId="{C51C64CF-A1F7-A26D-67A5-2523C5FE2CDD}"/>
          </ac:spMkLst>
        </pc:spChg>
        <pc:spChg chg="add del mod modVis">
          <ac:chgData name="Wenwen Zhang" userId="9dd81366-5d6f-445a-b031-6ea562624431" providerId="ADAL" clId="{3909E7CC-5EA5-469C-9AFF-9A201E30CD9D}" dt="2022-12-06T16:31:13.544" v="53810"/>
          <ac:spMkLst>
            <pc:docMk/>
            <pc:sldMk cId="889115042" sldId="2134804363"/>
            <ac:spMk id="78" creationId="{6716D9A5-35D3-8A3F-2C26-635F81996488}"/>
          </ac:spMkLst>
        </pc:spChg>
        <pc:spChg chg="add del mod modVis">
          <ac:chgData name="Wenwen Zhang" userId="9dd81366-5d6f-445a-b031-6ea562624431" providerId="ADAL" clId="{3909E7CC-5EA5-469C-9AFF-9A201E30CD9D}" dt="2022-12-06T16:31:14.714" v="53865"/>
          <ac:spMkLst>
            <pc:docMk/>
            <pc:sldMk cId="889115042" sldId="2134804363"/>
            <ac:spMk id="79" creationId="{8375333A-35EF-C690-82C8-A24366D582B6}"/>
          </ac:spMkLst>
        </pc:spChg>
        <pc:spChg chg="add del mod modVis">
          <ac:chgData name="Wenwen Zhang" userId="9dd81366-5d6f-445a-b031-6ea562624431" providerId="ADAL" clId="{3909E7CC-5EA5-469C-9AFF-9A201E30CD9D}" dt="2022-12-06T16:31:16.754" v="53915"/>
          <ac:spMkLst>
            <pc:docMk/>
            <pc:sldMk cId="889115042" sldId="2134804363"/>
            <ac:spMk id="80" creationId="{83A24CFC-94AD-CC3C-6B2A-A418E6BCE75E}"/>
          </ac:spMkLst>
        </pc:spChg>
        <pc:spChg chg="add del mod modVis">
          <ac:chgData name="Wenwen Zhang" userId="9dd81366-5d6f-445a-b031-6ea562624431" providerId="ADAL" clId="{3909E7CC-5EA5-469C-9AFF-9A201E30CD9D}" dt="2022-12-06T16:31:19.857" v="53970"/>
          <ac:spMkLst>
            <pc:docMk/>
            <pc:sldMk cId="889115042" sldId="2134804363"/>
            <ac:spMk id="81" creationId="{6F719CC3-89A4-7D0D-B518-976BF5AE3018}"/>
          </ac:spMkLst>
        </pc:spChg>
        <pc:spChg chg="add del mod modVis">
          <ac:chgData name="Wenwen Zhang" userId="9dd81366-5d6f-445a-b031-6ea562624431" providerId="ADAL" clId="{3909E7CC-5EA5-469C-9AFF-9A201E30CD9D}" dt="2022-12-06T16:31:23.163" v="54059"/>
          <ac:spMkLst>
            <pc:docMk/>
            <pc:sldMk cId="889115042" sldId="2134804363"/>
            <ac:spMk id="82" creationId="{F3D0360C-3C11-3DA2-4627-E33B65558F35}"/>
          </ac:spMkLst>
        </pc:spChg>
        <pc:spChg chg="add del mod modVis">
          <ac:chgData name="Wenwen Zhang" userId="9dd81366-5d6f-445a-b031-6ea562624431" providerId="ADAL" clId="{3909E7CC-5EA5-469C-9AFF-9A201E30CD9D}" dt="2022-12-06T16:31:23.817" v="54134"/>
          <ac:spMkLst>
            <pc:docMk/>
            <pc:sldMk cId="889115042" sldId="2134804363"/>
            <ac:spMk id="83" creationId="{35920A3B-8632-D32B-C479-CC69BA1DC77B}"/>
          </ac:spMkLst>
        </pc:spChg>
        <pc:spChg chg="add del mod modVis">
          <ac:chgData name="Wenwen Zhang" userId="9dd81366-5d6f-445a-b031-6ea562624431" providerId="ADAL" clId="{3909E7CC-5EA5-469C-9AFF-9A201E30CD9D}" dt="2022-12-06T16:31:24.946" v="54210"/>
          <ac:spMkLst>
            <pc:docMk/>
            <pc:sldMk cId="889115042" sldId="2134804363"/>
            <ac:spMk id="84" creationId="{B2BE16CA-7EF8-4ABC-2A83-A7F3509D00B8}"/>
          </ac:spMkLst>
        </pc:spChg>
        <pc:spChg chg="add del mod modVis">
          <ac:chgData name="Wenwen Zhang" userId="9dd81366-5d6f-445a-b031-6ea562624431" providerId="ADAL" clId="{3909E7CC-5EA5-469C-9AFF-9A201E30CD9D}" dt="2022-12-06T16:31:25.843" v="54288"/>
          <ac:spMkLst>
            <pc:docMk/>
            <pc:sldMk cId="889115042" sldId="2134804363"/>
            <ac:spMk id="85" creationId="{EEEFA853-E7A4-B3FB-64C6-2B899B382C2D}"/>
          </ac:spMkLst>
        </pc:spChg>
        <pc:spChg chg="add del mod modVis">
          <ac:chgData name="Wenwen Zhang" userId="9dd81366-5d6f-445a-b031-6ea562624431" providerId="ADAL" clId="{3909E7CC-5EA5-469C-9AFF-9A201E30CD9D}" dt="2022-12-06T16:31:27.457" v="54340"/>
          <ac:spMkLst>
            <pc:docMk/>
            <pc:sldMk cId="889115042" sldId="2134804363"/>
            <ac:spMk id="86" creationId="{F80463F0-A8A2-0EA5-0EF2-10835204FE0A}"/>
          </ac:spMkLst>
        </pc:spChg>
        <pc:spChg chg="add del mod modVis">
          <ac:chgData name="Wenwen Zhang" userId="9dd81366-5d6f-445a-b031-6ea562624431" providerId="ADAL" clId="{3909E7CC-5EA5-469C-9AFF-9A201E30CD9D}" dt="2022-12-06T16:31:28.637" v="54392"/>
          <ac:spMkLst>
            <pc:docMk/>
            <pc:sldMk cId="889115042" sldId="2134804363"/>
            <ac:spMk id="87" creationId="{1C6E8659-DCC3-2E6D-D53E-81E96374AD20}"/>
          </ac:spMkLst>
        </pc:spChg>
        <pc:spChg chg="add del mod modVis">
          <ac:chgData name="Wenwen Zhang" userId="9dd81366-5d6f-445a-b031-6ea562624431" providerId="ADAL" clId="{3909E7CC-5EA5-469C-9AFF-9A201E30CD9D}" dt="2022-12-06T16:31:30.229" v="54442"/>
          <ac:spMkLst>
            <pc:docMk/>
            <pc:sldMk cId="889115042" sldId="2134804363"/>
            <ac:spMk id="88" creationId="{96D4D50C-A351-0D08-D45F-BBD7BB749DE6}"/>
          </ac:spMkLst>
        </pc:spChg>
        <pc:spChg chg="add del mod modVis">
          <ac:chgData name="Wenwen Zhang" userId="9dd81366-5d6f-445a-b031-6ea562624431" providerId="ADAL" clId="{3909E7CC-5EA5-469C-9AFF-9A201E30CD9D}" dt="2022-12-06T16:31:32.661" v="54537"/>
          <ac:spMkLst>
            <pc:docMk/>
            <pc:sldMk cId="889115042" sldId="2134804363"/>
            <ac:spMk id="89" creationId="{41CA2F67-4008-2DD0-1A79-1B5CBD168436}"/>
          </ac:spMkLst>
        </pc:spChg>
        <pc:spChg chg="add del mod modVis">
          <ac:chgData name="Wenwen Zhang" userId="9dd81366-5d6f-445a-b031-6ea562624431" providerId="ADAL" clId="{3909E7CC-5EA5-469C-9AFF-9A201E30CD9D}" dt="2022-12-06T16:31:34.467" v="54615"/>
          <ac:spMkLst>
            <pc:docMk/>
            <pc:sldMk cId="889115042" sldId="2134804363"/>
            <ac:spMk id="90" creationId="{0590EB65-6CE1-AB4F-11D7-CEC44F2647E1}"/>
          </ac:spMkLst>
        </pc:spChg>
        <pc:spChg chg="add del mod modVis">
          <ac:chgData name="Wenwen Zhang" userId="9dd81366-5d6f-445a-b031-6ea562624431" providerId="ADAL" clId="{3909E7CC-5EA5-469C-9AFF-9A201E30CD9D}" dt="2022-12-06T16:31:40.252" v="54691"/>
          <ac:spMkLst>
            <pc:docMk/>
            <pc:sldMk cId="889115042" sldId="2134804363"/>
            <ac:spMk id="91" creationId="{079BFFBC-ACB6-82A0-B317-4AB4DC087E54}"/>
          </ac:spMkLst>
        </pc:spChg>
        <pc:spChg chg="add del mod modVis">
          <ac:chgData name="Wenwen Zhang" userId="9dd81366-5d6f-445a-b031-6ea562624431" providerId="ADAL" clId="{3909E7CC-5EA5-469C-9AFF-9A201E30CD9D}" dt="2022-12-06T16:31:41.242" v="54743"/>
          <ac:spMkLst>
            <pc:docMk/>
            <pc:sldMk cId="889115042" sldId="2134804363"/>
            <ac:spMk id="92" creationId="{E79B83D6-451B-79F2-C090-F99B61496001}"/>
          </ac:spMkLst>
        </pc:spChg>
        <pc:spChg chg="add del mod modVis">
          <ac:chgData name="Wenwen Zhang" userId="9dd81366-5d6f-445a-b031-6ea562624431" providerId="ADAL" clId="{3909E7CC-5EA5-469C-9AFF-9A201E30CD9D}" dt="2022-12-06T16:31:42.087" v="54794"/>
          <ac:spMkLst>
            <pc:docMk/>
            <pc:sldMk cId="889115042" sldId="2134804363"/>
            <ac:spMk id="93" creationId="{7AFD0CD7-DC7A-1052-6436-CD52BF6B00CC}"/>
          </ac:spMkLst>
        </pc:spChg>
        <pc:spChg chg="add del mod modVis">
          <ac:chgData name="Wenwen Zhang" userId="9dd81366-5d6f-445a-b031-6ea562624431" providerId="ADAL" clId="{3909E7CC-5EA5-469C-9AFF-9A201E30CD9D}" dt="2022-12-06T16:31:43.130" v="54876"/>
          <ac:spMkLst>
            <pc:docMk/>
            <pc:sldMk cId="889115042" sldId="2134804363"/>
            <ac:spMk id="94" creationId="{62252971-D4FB-DFC4-087A-E43556F361C1}"/>
          </ac:spMkLst>
        </pc:spChg>
        <pc:spChg chg="add del mod modVis">
          <ac:chgData name="Wenwen Zhang" userId="9dd81366-5d6f-445a-b031-6ea562624431" providerId="ADAL" clId="{3909E7CC-5EA5-469C-9AFF-9A201E30CD9D}" dt="2022-12-06T16:31:51.551" v="54927"/>
          <ac:spMkLst>
            <pc:docMk/>
            <pc:sldMk cId="889115042" sldId="2134804363"/>
            <ac:spMk id="95" creationId="{A5A59AAB-2095-EED5-522C-8EFAEB92D624}"/>
          </ac:spMkLst>
        </pc:spChg>
        <pc:spChg chg="add mod replST">
          <ac:chgData name="Wenwen Zhang" userId="9dd81366-5d6f-445a-b031-6ea562624431" providerId="ADAL" clId="{3909E7CC-5EA5-469C-9AFF-9A201E30CD9D}" dt="2022-12-06T16:57:12.150" v="59292" actId="948"/>
          <ac:spMkLst>
            <pc:docMk/>
            <pc:sldMk cId="889115042" sldId="2134804363"/>
            <ac:spMk id="96" creationId="{95FA4B86-4EF2-A6D5-E5F3-BD2D9157719D}"/>
          </ac:spMkLst>
        </pc:spChg>
        <pc:spChg chg="add del mod modVis">
          <ac:chgData name="Wenwen Zhang" userId="9dd81366-5d6f-445a-b031-6ea562624431" providerId="ADAL" clId="{3909E7CC-5EA5-469C-9AFF-9A201E30CD9D}" dt="2022-12-06T16:31:52.469" v="54987"/>
          <ac:spMkLst>
            <pc:docMk/>
            <pc:sldMk cId="889115042" sldId="2134804363"/>
            <ac:spMk id="97" creationId="{DA0DF55E-F7DF-1803-7424-B789D8416D0F}"/>
          </ac:spMkLst>
        </pc:spChg>
        <pc:spChg chg="add del mod modVis">
          <ac:chgData name="Wenwen Zhang" userId="9dd81366-5d6f-445a-b031-6ea562624431" providerId="ADAL" clId="{3909E7CC-5EA5-469C-9AFF-9A201E30CD9D}" dt="2022-12-06T16:32:03.632" v="55093"/>
          <ac:spMkLst>
            <pc:docMk/>
            <pc:sldMk cId="889115042" sldId="2134804363"/>
            <ac:spMk id="98" creationId="{135CEFC3-A4AD-0D4D-2959-8E5A851997DC}"/>
          </ac:spMkLst>
        </pc:spChg>
        <pc:spChg chg="add del mod modVis">
          <ac:chgData name="Wenwen Zhang" userId="9dd81366-5d6f-445a-b031-6ea562624431" providerId="ADAL" clId="{3909E7CC-5EA5-469C-9AFF-9A201E30CD9D}" dt="2022-12-06T16:32:04.360" v="55146"/>
          <ac:spMkLst>
            <pc:docMk/>
            <pc:sldMk cId="889115042" sldId="2134804363"/>
            <ac:spMk id="99" creationId="{E233CFB0-392E-B3C6-3FA9-8767A2FA4678}"/>
          </ac:spMkLst>
        </pc:spChg>
        <pc:spChg chg="add del mod modVis">
          <ac:chgData name="Wenwen Zhang" userId="9dd81366-5d6f-445a-b031-6ea562624431" providerId="ADAL" clId="{3909E7CC-5EA5-469C-9AFF-9A201E30CD9D}" dt="2022-12-06T16:32:05.950" v="55199"/>
          <ac:spMkLst>
            <pc:docMk/>
            <pc:sldMk cId="889115042" sldId="2134804363"/>
            <ac:spMk id="100" creationId="{BDFE284B-668B-2FE8-D0B1-10A7DF0E8111}"/>
          </ac:spMkLst>
        </pc:spChg>
        <pc:spChg chg="add del mod modVis">
          <ac:chgData name="Wenwen Zhang" userId="9dd81366-5d6f-445a-b031-6ea562624431" providerId="ADAL" clId="{3909E7CC-5EA5-469C-9AFF-9A201E30CD9D}" dt="2022-12-06T16:32:07.444" v="55258"/>
          <ac:spMkLst>
            <pc:docMk/>
            <pc:sldMk cId="889115042" sldId="2134804363"/>
            <ac:spMk id="101" creationId="{93D057F8-DD0D-0381-1686-D982A2F22346}"/>
          </ac:spMkLst>
        </pc:spChg>
        <pc:spChg chg="add del mod modVis">
          <ac:chgData name="Wenwen Zhang" userId="9dd81366-5d6f-445a-b031-6ea562624431" providerId="ADAL" clId="{3909E7CC-5EA5-469C-9AFF-9A201E30CD9D}" dt="2022-12-06T16:32:08.457" v="55312"/>
          <ac:spMkLst>
            <pc:docMk/>
            <pc:sldMk cId="889115042" sldId="2134804363"/>
            <ac:spMk id="102" creationId="{5BF4D824-5DB2-A87B-18B4-E57007D26C53}"/>
          </ac:spMkLst>
        </pc:spChg>
        <pc:spChg chg="add del mod modVis">
          <ac:chgData name="Wenwen Zhang" userId="9dd81366-5d6f-445a-b031-6ea562624431" providerId="ADAL" clId="{3909E7CC-5EA5-469C-9AFF-9A201E30CD9D}" dt="2022-12-06T16:32:10.550" v="55370"/>
          <ac:spMkLst>
            <pc:docMk/>
            <pc:sldMk cId="889115042" sldId="2134804363"/>
            <ac:spMk id="103" creationId="{37F6A651-A8F1-9E4B-B1BC-D586F4FB9B5F}"/>
          </ac:spMkLst>
        </pc:spChg>
        <pc:spChg chg="add del mod modVis">
          <ac:chgData name="Wenwen Zhang" userId="9dd81366-5d6f-445a-b031-6ea562624431" providerId="ADAL" clId="{3909E7CC-5EA5-469C-9AFF-9A201E30CD9D}" dt="2022-12-06T16:32:11.195" v="55421"/>
          <ac:spMkLst>
            <pc:docMk/>
            <pc:sldMk cId="889115042" sldId="2134804363"/>
            <ac:spMk id="104" creationId="{35EB2FFC-7510-0453-BDA3-3E44FEDEAB6C}"/>
          </ac:spMkLst>
        </pc:spChg>
        <pc:spChg chg="add del mod modVis">
          <ac:chgData name="Wenwen Zhang" userId="9dd81366-5d6f-445a-b031-6ea562624431" providerId="ADAL" clId="{3909E7CC-5EA5-469C-9AFF-9A201E30CD9D}" dt="2022-12-06T16:32:11.972" v="55472"/>
          <ac:spMkLst>
            <pc:docMk/>
            <pc:sldMk cId="889115042" sldId="2134804363"/>
            <ac:spMk id="105" creationId="{73D2C260-2D98-180E-8F11-1C1EB0258F02}"/>
          </ac:spMkLst>
        </pc:spChg>
        <pc:spChg chg="add del mod modVis">
          <ac:chgData name="Wenwen Zhang" userId="9dd81366-5d6f-445a-b031-6ea562624431" providerId="ADAL" clId="{3909E7CC-5EA5-469C-9AFF-9A201E30CD9D}" dt="2022-12-06T16:32:19.227" v="55560"/>
          <ac:spMkLst>
            <pc:docMk/>
            <pc:sldMk cId="889115042" sldId="2134804363"/>
            <ac:spMk id="106" creationId="{A73A67FA-C3FB-D50D-2774-FA34D4BF93D2}"/>
          </ac:spMkLst>
        </pc:spChg>
        <pc:spChg chg="add del mod modVis">
          <ac:chgData name="Wenwen Zhang" userId="9dd81366-5d6f-445a-b031-6ea562624431" providerId="ADAL" clId="{3909E7CC-5EA5-469C-9AFF-9A201E30CD9D}" dt="2022-12-06T16:32:20.061" v="55613"/>
          <ac:spMkLst>
            <pc:docMk/>
            <pc:sldMk cId="889115042" sldId="2134804363"/>
            <ac:spMk id="107" creationId="{F2D2ACAB-B006-823D-006E-68829D1D5E0E}"/>
          </ac:spMkLst>
        </pc:spChg>
        <pc:spChg chg="add del mod modVis">
          <ac:chgData name="Wenwen Zhang" userId="9dd81366-5d6f-445a-b031-6ea562624431" providerId="ADAL" clId="{3909E7CC-5EA5-469C-9AFF-9A201E30CD9D}" dt="2022-12-06T16:32:23.212" v="55712"/>
          <ac:spMkLst>
            <pc:docMk/>
            <pc:sldMk cId="889115042" sldId="2134804363"/>
            <ac:spMk id="108" creationId="{C9929F9B-497B-3B12-D7FC-C23DA0DE3DFC}"/>
          </ac:spMkLst>
        </pc:spChg>
        <pc:spChg chg="add del mod modVis">
          <ac:chgData name="Wenwen Zhang" userId="9dd81366-5d6f-445a-b031-6ea562624431" providerId="ADAL" clId="{3909E7CC-5EA5-469C-9AFF-9A201E30CD9D}" dt="2022-12-06T16:32:24.247" v="55763"/>
          <ac:spMkLst>
            <pc:docMk/>
            <pc:sldMk cId="889115042" sldId="2134804363"/>
            <ac:spMk id="109" creationId="{11F730A7-0855-3658-A9D8-187B40B9AD73}"/>
          </ac:spMkLst>
        </pc:spChg>
        <pc:spChg chg="add mod replST">
          <ac:chgData name="Wenwen Zhang" userId="9dd81366-5d6f-445a-b031-6ea562624431" providerId="ADAL" clId="{3909E7CC-5EA5-469C-9AFF-9A201E30CD9D}" dt="2022-12-06T16:57:12.150" v="59293" actId="948"/>
          <ac:spMkLst>
            <pc:docMk/>
            <pc:sldMk cId="889115042" sldId="2134804363"/>
            <ac:spMk id="110" creationId="{45DF7D5F-B2C6-409D-6F57-D55DA326CAE0}"/>
          </ac:spMkLst>
        </pc:spChg>
        <pc:spChg chg="add del mod modVis">
          <ac:chgData name="Wenwen Zhang" userId="9dd81366-5d6f-445a-b031-6ea562624431" providerId="ADAL" clId="{3909E7CC-5EA5-469C-9AFF-9A201E30CD9D}" dt="2022-12-06T16:32:30.519" v="55831"/>
          <ac:spMkLst>
            <pc:docMk/>
            <pc:sldMk cId="889115042" sldId="2134804363"/>
            <ac:spMk id="111" creationId="{009DB766-80A0-003D-4437-F1B6DDF5F8B4}"/>
          </ac:spMkLst>
        </pc:spChg>
        <pc:spChg chg="add del mod modVis">
          <ac:chgData name="Wenwen Zhang" userId="9dd81366-5d6f-445a-b031-6ea562624431" providerId="ADAL" clId="{3909E7CC-5EA5-469C-9AFF-9A201E30CD9D}" dt="2022-12-06T16:32:38.995" v="55934"/>
          <ac:spMkLst>
            <pc:docMk/>
            <pc:sldMk cId="889115042" sldId="2134804363"/>
            <ac:spMk id="112" creationId="{F9E740CE-DA3E-71E3-50F9-B9248F32AEC1}"/>
          </ac:spMkLst>
        </pc:spChg>
        <pc:spChg chg="add del mod modVis">
          <ac:chgData name="Wenwen Zhang" userId="9dd81366-5d6f-445a-b031-6ea562624431" providerId="ADAL" clId="{3909E7CC-5EA5-469C-9AFF-9A201E30CD9D}" dt="2022-12-06T16:32:40.222" v="55991"/>
          <ac:spMkLst>
            <pc:docMk/>
            <pc:sldMk cId="889115042" sldId="2134804363"/>
            <ac:spMk id="113" creationId="{A5C21E60-0056-9B03-8A69-79B10359D10C}"/>
          </ac:spMkLst>
        </pc:spChg>
        <pc:spChg chg="add del mod modVis">
          <ac:chgData name="Wenwen Zhang" userId="9dd81366-5d6f-445a-b031-6ea562624431" providerId="ADAL" clId="{3909E7CC-5EA5-469C-9AFF-9A201E30CD9D}" dt="2022-12-06T16:32:40.849" v="56043"/>
          <ac:spMkLst>
            <pc:docMk/>
            <pc:sldMk cId="889115042" sldId="2134804363"/>
            <ac:spMk id="114" creationId="{93170908-4FF2-F225-8DE6-4FB37D0B56DB}"/>
          </ac:spMkLst>
        </pc:spChg>
        <pc:spChg chg="add del mod modVis">
          <ac:chgData name="Wenwen Zhang" userId="9dd81366-5d6f-445a-b031-6ea562624431" providerId="ADAL" clId="{3909E7CC-5EA5-469C-9AFF-9A201E30CD9D}" dt="2022-12-06T16:32:42.472" v="56099"/>
          <ac:spMkLst>
            <pc:docMk/>
            <pc:sldMk cId="889115042" sldId="2134804363"/>
            <ac:spMk id="115" creationId="{EBCB5663-5576-E270-4C9A-EAD07E88FC57}"/>
          </ac:spMkLst>
        </pc:spChg>
        <pc:spChg chg="add del mod modVis">
          <ac:chgData name="Wenwen Zhang" userId="9dd81366-5d6f-445a-b031-6ea562624431" providerId="ADAL" clId="{3909E7CC-5EA5-469C-9AFF-9A201E30CD9D}" dt="2022-12-06T16:32:44.757" v="56157"/>
          <ac:spMkLst>
            <pc:docMk/>
            <pc:sldMk cId="889115042" sldId="2134804363"/>
            <ac:spMk id="116" creationId="{D86F6E0E-C1C8-BEC0-DACC-943595DDD453}"/>
          </ac:spMkLst>
        </pc:spChg>
        <pc:spChg chg="add del mod modVis">
          <ac:chgData name="Wenwen Zhang" userId="9dd81366-5d6f-445a-b031-6ea562624431" providerId="ADAL" clId="{3909E7CC-5EA5-469C-9AFF-9A201E30CD9D}" dt="2022-12-06T16:32:47.462" v="56227"/>
          <ac:spMkLst>
            <pc:docMk/>
            <pc:sldMk cId="889115042" sldId="2134804363"/>
            <ac:spMk id="117" creationId="{04606520-6792-2D95-E1B9-881B5C6170F2}"/>
          </ac:spMkLst>
        </pc:spChg>
        <pc:spChg chg="add del mod modVis">
          <ac:chgData name="Wenwen Zhang" userId="9dd81366-5d6f-445a-b031-6ea562624431" providerId="ADAL" clId="{3909E7CC-5EA5-469C-9AFF-9A201E30CD9D}" dt="2022-12-06T16:32:57.479" v="56301"/>
          <ac:spMkLst>
            <pc:docMk/>
            <pc:sldMk cId="889115042" sldId="2134804363"/>
            <ac:spMk id="118" creationId="{9581B0CE-1CDF-305C-4A5E-247F432F6088}"/>
          </ac:spMkLst>
        </pc:spChg>
        <pc:spChg chg="add del mod modVis">
          <ac:chgData name="Wenwen Zhang" userId="9dd81366-5d6f-445a-b031-6ea562624431" providerId="ADAL" clId="{3909E7CC-5EA5-469C-9AFF-9A201E30CD9D}" dt="2022-12-06T16:33:07.379" v="56359"/>
          <ac:spMkLst>
            <pc:docMk/>
            <pc:sldMk cId="889115042" sldId="2134804363"/>
            <ac:spMk id="119" creationId="{DF375375-DFB8-2CF1-0FCD-1DADAF46EC15}"/>
          </ac:spMkLst>
        </pc:spChg>
        <pc:spChg chg="add del mod modVis">
          <ac:chgData name="Wenwen Zhang" userId="9dd81366-5d6f-445a-b031-6ea562624431" providerId="ADAL" clId="{3909E7CC-5EA5-469C-9AFF-9A201E30CD9D}" dt="2022-12-06T16:33:08.134" v="56411"/>
          <ac:spMkLst>
            <pc:docMk/>
            <pc:sldMk cId="889115042" sldId="2134804363"/>
            <ac:spMk id="120" creationId="{692F6B34-126E-7B32-58AC-D835AE59B8F4}"/>
          </ac:spMkLst>
        </pc:spChg>
        <pc:spChg chg="add del mod modVis">
          <ac:chgData name="Wenwen Zhang" userId="9dd81366-5d6f-445a-b031-6ea562624431" providerId="ADAL" clId="{3909E7CC-5EA5-469C-9AFF-9A201E30CD9D}" dt="2022-12-06T16:33:13.855" v="56484"/>
          <ac:spMkLst>
            <pc:docMk/>
            <pc:sldMk cId="889115042" sldId="2134804363"/>
            <ac:spMk id="121" creationId="{96DB007D-404F-695D-E299-27E04069DFC4}"/>
          </ac:spMkLst>
        </pc:spChg>
        <pc:spChg chg="add del mod modVis">
          <ac:chgData name="Wenwen Zhang" userId="9dd81366-5d6f-445a-b031-6ea562624431" providerId="ADAL" clId="{3909E7CC-5EA5-469C-9AFF-9A201E30CD9D}" dt="2022-12-06T16:33:18.588" v="56543"/>
          <ac:spMkLst>
            <pc:docMk/>
            <pc:sldMk cId="889115042" sldId="2134804363"/>
            <ac:spMk id="122" creationId="{1CA5398D-16DF-686E-BFB4-EB52DAB3664D}"/>
          </ac:spMkLst>
        </pc:spChg>
        <pc:spChg chg="add del mod modVis">
          <ac:chgData name="Wenwen Zhang" userId="9dd81366-5d6f-445a-b031-6ea562624431" providerId="ADAL" clId="{3909E7CC-5EA5-469C-9AFF-9A201E30CD9D}" dt="2022-12-06T16:33:19.377" v="56597"/>
          <ac:spMkLst>
            <pc:docMk/>
            <pc:sldMk cId="889115042" sldId="2134804363"/>
            <ac:spMk id="123" creationId="{CBA310CA-3A5F-18CC-2D64-ED1DDA07D473}"/>
          </ac:spMkLst>
        </pc:spChg>
        <pc:spChg chg="add del mod modVis">
          <ac:chgData name="Wenwen Zhang" userId="9dd81366-5d6f-445a-b031-6ea562624431" providerId="ADAL" clId="{3909E7CC-5EA5-469C-9AFF-9A201E30CD9D}" dt="2022-12-06T16:33:21.086" v="56659"/>
          <ac:spMkLst>
            <pc:docMk/>
            <pc:sldMk cId="889115042" sldId="2134804363"/>
            <ac:spMk id="124" creationId="{ECE398EB-C3C1-0A19-AAA1-709193712A0B}"/>
          </ac:spMkLst>
        </pc:spChg>
        <pc:spChg chg="add del mod modVis">
          <ac:chgData name="Wenwen Zhang" userId="9dd81366-5d6f-445a-b031-6ea562624431" providerId="ADAL" clId="{3909E7CC-5EA5-469C-9AFF-9A201E30CD9D}" dt="2022-12-06T16:33:24.583" v="56720"/>
          <ac:spMkLst>
            <pc:docMk/>
            <pc:sldMk cId="889115042" sldId="2134804363"/>
            <ac:spMk id="125" creationId="{B7BC7B45-EE8C-62CB-621F-0C2525C5CF7D}"/>
          </ac:spMkLst>
        </pc:spChg>
        <pc:spChg chg="add del mod modVis">
          <ac:chgData name="Wenwen Zhang" userId="9dd81366-5d6f-445a-b031-6ea562624431" providerId="ADAL" clId="{3909E7CC-5EA5-469C-9AFF-9A201E30CD9D}" dt="2022-12-06T16:33:26.270" v="56784"/>
          <ac:spMkLst>
            <pc:docMk/>
            <pc:sldMk cId="889115042" sldId="2134804363"/>
            <ac:spMk id="126" creationId="{B91C5205-6CE8-1DDA-866E-A0E6992B37FE}"/>
          </ac:spMkLst>
        </pc:spChg>
        <pc:spChg chg="add del mod modVis">
          <ac:chgData name="Wenwen Zhang" userId="9dd81366-5d6f-445a-b031-6ea562624431" providerId="ADAL" clId="{3909E7CC-5EA5-469C-9AFF-9A201E30CD9D}" dt="2022-12-06T16:33:27.764" v="56842"/>
          <ac:spMkLst>
            <pc:docMk/>
            <pc:sldMk cId="889115042" sldId="2134804363"/>
            <ac:spMk id="127" creationId="{A40561C5-B73F-FEE7-CBDA-3954C84E8B5F}"/>
          </ac:spMkLst>
        </pc:spChg>
        <pc:spChg chg="add del mod modVis">
          <ac:chgData name="Wenwen Zhang" userId="9dd81366-5d6f-445a-b031-6ea562624431" providerId="ADAL" clId="{3909E7CC-5EA5-469C-9AFF-9A201E30CD9D}" dt="2022-12-06T16:33:30.371" v="56906"/>
          <ac:spMkLst>
            <pc:docMk/>
            <pc:sldMk cId="889115042" sldId="2134804363"/>
            <ac:spMk id="128" creationId="{74B9A9F0-F9F1-045B-6969-8AD036F86A4E}"/>
          </ac:spMkLst>
        </pc:spChg>
        <pc:spChg chg="add del mod modVis">
          <ac:chgData name="Wenwen Zhang" userId="9dd81366-5d6f-445a-b031-6ea562624431" providerId="ADAL" clId="{3909E7CC-5EA5-469C-9AFF-9A201E30CD9D}" dt="2022-12-06T16:33:31.589" v="56961"/>
          <ac:spMkLst>
            <pc:docMk/>
            <pc:sldMk cId="889115042" sldId="2134804363"/>
            <ac:spMk id="129" creationId="{0B7CFFE5-7AA3-9E15-E490-9051FBBBC642}"/>
          </ac:spMkLst>
        </pc:spChg>
        <pc:spChg chg="add del mod modVis">
          <ac:chgData name="Wenwen Zhang" userId="9dd81366-5d6f-445a-b031-6ea562624431" providerId="ADAL" clId="{3909E7CC-5EA5-469C-9AFF-9A201E30CD9D}" dt="2022-12-06T16:33:34.582" v="57015"/>
          <ac:spMkLst>
            <pc:docMk/>
            <pc:sldMk cId="889115042" sldId="2134804363"/>
            <ac:spMk id="130" creationId="{543DD529-517E-BC32-966C-FE73BC84E053}"/>
          </ac:spMkLst>
        </pc:spChg>
        <pc:spChg chg="add mod replST">
          <ac:chgData name="Wenwen Zhang" userId="9dd81366-5d6f-445a-b031-6ea562624431" providerId="ADAL" clId="{3909E7CC-5EA5-469C-9AFF-9A201E30CD9D}" dt="2022-12-06T16:57:12.151" v="59294" actId="948"/>
          <ac:spMkLst>
            <pc:docMk/>
            <pc:sldMk cId="889115042" sldId="2134804363"/>
            <ac:spMk id="131" creationId="{68D674CD-EFF6-97E2-1DAA-1A90ED2E1CCA}"/>
          </ac:spMkLst>
        </pc:spChg>
        <pc:spChg chg="add del mod modVis">
          <ac:chgData name="Wenwen Zhang" userId="9dd81366-5d6f-445a-b031-6ea562624431" providerId="ADAL" clId="{3909E7CC-5EA5-469C-9AFF-9A201E30CD9D}" dt="2022-12-06T16:52:03.813" v="57502"/>
          <ac:spMkLst>
            <pc:docMk/>
            <pc:sldMk cId="889115042" sldId="2134804363"/>
            <ac:spMk id="132" creationId="{7BCC6956-D775-6C07-D17E-E20B11881D6F}"/>
          </ac:spMkLst>
        </pc:spChg>
        <pc:spChg chg="add del mod modVis">
          <ac:chgData name="Wenwen Zhang" userId="9dd81366-5d6f-445a-b031-6ea562624431" providerId="ADAL" clId="{3909E7CC-5EA5-469C-9AFF-9A201E30CD9D}" dt="2022-12-06T16:52:11.099" v="57600"/>
          <ac:spMkLst>
            <pc:docMk/>
            <pc:sldMk cId="889115042" sldId="2134804363"/>
            <ac:spMk id="133" creationId="{B37936C2-AF56-FD7D-1AF6-688F8BA0E5BC}"/>
          </ac:spMkLst>
        </pc:spChg>
        <pc:spChg chg="add mod replST">
          <ac:chgData name="Wenwen Zhang" userId="9dd81366-5d6f-445a-b031-6ea562624431" providerId="ADAL" clId="{3909E7CC-5EA5-469C-9AFF-9A201E30CD9D}" dt="2022-12-06T16:57:12.151" v="59295" actId="948"/>
          <ac:spMkLst>
            <pc:docMk/>
            <pc:sldMk cId="889115042" sldId="2134804363"/>
            <ac:spMk id="134" creationId="{9681913E-3068-5B4F-0BD6-B77E57F5F186}"/>
          </ac:spMkLst>
        </pc:spChg>
        <pc:spChg chg="add del mod modVis">
          <ac:chgData name="Wenwen Zhang" userId="9dd81366-5d6f-445a-b031-6ea562624431" providerId="ADAL" clId="{3909E7CC-5EA5-469C-9AFF-9A201E30CD9D}" dt="2022-12-06T16:52:29.010" v="57664"/>
          <ac:spMkLst>
            <pc:docMk/>
            <pc:sldMk cId="889115042" sldId="2134804363"/>
            <ac:spMk id="135" creationId="{9061F6B1-D60A-7BC4-AB42-6654F983492F}"/>
          </ac:spMkLst>
        </pc:spChg>
        <pc:spChg chg="add del mod modVis">
          <ac:chgData name="Wenwen Zhang" userId="9dd81366-5d6f-445a-b031-6ea562624431" providerId="ADAL" clId="{3909E7CC-5EA5-469C-9AFF-9A201E30CD9D}" dt="2022-12-06T16:52:42.299" v="57734"/>
          <ac:spMkLst>
            <pc:docMk/>
            <pc:sldMk cId="889115042" sldId="2134804363"/>
            <ac:spMk id="136" creationId="{A41260AB-86E4-51D9-1FDC-07D36A1AC539}"/>
          </ac:spMkLst>
        </pc:spChg>
        <pc:spChg chg="add del mod modVis">
          <ac:chgData name="Wenwen Zhang" userId="9dd81366-5d6f-445a-b031-6ea562624431" providerId="ADAL" clId="{3909E7CC-5EA5-469C-9AFF-9A201E30CD9D}" dt="2022-12-06T16:52:43.260" v="57790"/>
          <ac:spMkLst>
            <pc:docMk/>
            <pc:sldMk cId="889115042" sldId="2134804363"/>
            <ac:spMk id="137" creationId="{C663715E-0FE5-48C6-19C8-1200D5BD0E49}"/>
          </ac:spMkLst>
        </pc:spChg>
        <pc:spChg chg="add del mod modVis">
          <ac:chgData name="Wenwen Zhang" userId="9dd81366-5d6f-445a-b031-6ea562624431" providerId="ADAL" clId="{3909E7CC-5EA5-469C-9AFF-9A201E30CD9D}" dt="2022-12-06T16:52:44.004" v="57845"/>
          <ac:spMkLst>
            <pc:docMk/>
            <pc:sldMk cId="889115042" sldId="2134804363"/>
            <ac:spMk id="138" creationId="{84614A15-A473-47CE-A72E-D57C3135D2C7}"/>
          </ac:spMkLst>
        </pc:spChg>
        <pc:spChg chg="add del mod modVis">
          <ac:chgData name="Wenwen Zhang" userId="9dd81366-5d6f-445a-b031-6ea562624431" providerId="ADAL" clId="{3909E7CC-5EA5-469C-9AFF-9A201E30CD9D}" dt="2022-12-06T16:52:46.897" v="57909"/>
          <ac:spMkLst>
            <pc:docMk/>
            <pc:sldMk cId="889115042" sldId="2134804363"/>
            <ac:spMk id="139" creationId="{8AC94F9B-D4FA-FE59-10BE-F34DB1567BAC}"/>
          </ac:spMkLst>
        </pc:spChg>
        <pc:spChg chg="add del mod modVis">
          <ac:chgData name="Wenwen Zhang" userId="9dd81366-5d6f-445a-b031-6ea562624431" providerId="ADAL" clId="{3909E7CC-5EA5-469C-9AFF-9A201E30CD9D}" dt="2022-12-06T16:52:49.429" v="57963"/>
          <ac:spMkLst>
            <pc:docMk/>
            <pc:sldMk cId="889115042" sldId="2134804363"/>
            <ac:spMk id="140" creationId="{617EB5E4-E750-F495-A2AC-8E72074BE439}"/>
          </ac:spMkLst>
        </pc:spChg>
        <pc:spChg chg="add del mod modVis">
          <ac:chgData name="Wenwen Zhang" userId="9dd81366-5d6f-445a-b031-6ea562624431" providerId="ADAL" clId="{3909E7CC-5EA5-469C-9AFF-9A201E30CD9D}" dt="2022-12-06T16:52:51.475" v="58017"/>
          <ac:spMkLst>
            <pc:docMk/>
            <pc:sldMk cId="889115042" sldId="2134804363"/>
            <ac:spMk id="141" creationId="{97D349E5-AB41-0408-E66C-DB93A20166F7}"/>
          </ac:spMkLst>
        </pc:spChg>
        <pc:spChg chg="add del mod modVis">
          <ac:chgData name="Wenwen Zhang" userId="9dd81366-5d6f-445a-b031-6ea562624431" providerId="ADAL" clId="{3909E7CC-5EA5-469C-9AFF-9A201E30CD9D}" dt="2022-12-06T16:52:59.998" v="58071"/>
          <ac:spMkLst>
            <pc:docMk/>
            <pc:sldMk cId="889115042" sldId="2134804363"/>
            <ac:spMk id="142" creationId="{ED895BF0-9466-2A02-E8CD-F4CCDBD424BD}"/>
          </ac:spMkLst>
        </pc:spChg>
        <pc:spChg chg="add del mod modVis">
          <ac:chgData name="Wenwen Zhang" userId="9dd81366-5d6f-445a-b031-6ea562624431" providerId="ADAL" clId="{3909E7CC-5EA5-469C-9AFF-9A201E30CD9D}" dt="2022-12-06T16:53:05.021" v="58141"/>
          <ac:spMkLst>
            <pc:docMk/>
            <pc:sldMk cId="889115042" sldId="2134804363"/>
            <ac:spMk id="143" creationId="{D1799A8E-3B9D-0B3D-9BEB-98396A8DD2FD}"/>
          </ac:spMkLst>
        </pc:spChg>
        <pc:spChg chg="add del mod modVis">
          <ac:chgData name="Wenwen Zhang" userId="9dd81366-5d6f-445a-b031-6ea562624431" providerId="ADAL" clId="{3909E7CC-5EA5-469C-9AFF-9A201E30CD9D}" dt="2022-12-06T16:53:05.862" v="58197"/>
          <ac:spMkLst>
            <pc:docMk/>
            <pc:sldMk cId="889115042" sldId="2134804363"/>
            <ac:spMk id="144" creationId="{F646C128-07B5-3822-3E5D-C5395517569C}"/>
          </ac:spMkLst>
        </pc:spChg>
        <pc:spChg chg="add mod replST">
          <ac:chgData name="Wenwen Zhang" userId="9dd81366-5d6f-445a-b031-6ea562624431" providerId="ADAL" clId="{3909E7CC-5EA5-469C-9AFF-9A201E30CD9D}" dt="2022-12-06T16:57:01.190" v="59161"/>
          <ac:spMkLst>
            <pc:docMk/>
            <pc:sldMk cId="889115042" sldId="2134804363"/>
            <ac:spMk id="145" creationId="{84BFA88E-0F0C-E062-37D3-47C8AFB9ABBD}"/>
          </ac:spMkLst>
        </pc:spChg>
        <pc:spChg chg="add del mod modVis">
          <ac:chgData name="Wenwen Zhang" userId="9dd81366-5d6f-445a-b031-6ea562624431" providerId="ADAL" clId="{3909E7CC-5EA5-469C-9AFF-9A201E30CD9D}" dt="2022-12-06T16:55:23.057" v="58262"/>
          <ac:spMkLst>
            <pc:docMk/>
            <pc:sldMk cId="889115042" sldId="2134804363"/>
            <ac:spMk id="146" creationId="{C809F843-582E-3BF5-7791-49E9FADF35E8}"/>
          </ac:spMkLst>
        </pc:spChg>
        <pc:spChg chg="add mod replST">
          <ac:chgData name="Wenwen Zhang" userId="9dd81366-5d6f-445a-b031-6ea562624431" providerId="ADAL" clId="{3909E7CC-5EA5-469C-9AFF-9A201E30CD9D}" dt="2022-12-06T16:57:12.093" v="59248" actId="948"/>
          <ac:spMkLst>
            <pc:docMk/>
            <pc:sldMk cId="889115042" sldId="2134804363"/>
            <ac:spMk id="147" creationId="{31695CEF-E190-A19F-7DEB-0FD4C55D9A5A}"/>
          </ac:spMkLst>
        </pc:spChg>
        <pc:spChg chg="add del mod modVis">
          <ac:chgData name="Wenwen Zhang" userId="9dd81366-5d6f-445a-b031-6ea562624431" providerId="ADAL" clId="{3909E7CC-5EA5-469C-9AFF-9A201E30CD9D}" dt="2022-12-06T16:56:05.662" v="58360"/>
          <ac:spMkLst>
            <pc:docMk/>
            <pc:sldMk cId="889115042" sldId="2134804363"/>
            <ac:spMk id="148" creationId="{AC209540-680C-C267-346C-799C97215544}"/>
          </ac:spMkLst>
        </pc:spChg>
        <pc:spChg chg="add del mod modVis">
          <ac:chgData name="Wenwen Zhang" userId="9dd81366-5d6f-445a-b031-6ea562624431" providerId="ADAL" clId="{3909E7CC-5EA5-469C-9AFF-9A201E30CD9D}" dt="2022-12-06T16:56:27.823" v="58491"/>
          <ac:spMkLst>
            <pc:docMk/>
            <pc:sldMk cId="889115042" sldId="2134804363"/>
            <ac:spMk id="149" creationId="{DF3FC6CC-F2EC-98E5-EABE-E6752F9BA0FA}"/>
          </ac:spMkLst>
        </pc:spChg>
        <pc:spChg chg="add del mod modVis">
          <ac:chgData name="Wenwen Zhang" userId="9dd81366-5d6f-445a-b031-6ea562624431" providerId="ADAL" clId="{3909E7CC-5EA5-469C-9AFF-9A201E30CD9D}" dt="2022-12-06T16:56:40.409" v="58585"/>
          <ac:spMkLst>
            <pc:docMk/>
            <pc:sldMk cId="889115042" sldId="2134804363"/>
            <ac:spMk id="150" creationId="{E4E642A9-ABFF-59C2-E23D-BA5A53FD87EF}"/>
          </ac:spMkLst>
        </pc:spChg>
        <pc:spChg chg="add del mod modVis">
          <ac:chgData name="Wenwen Zhang" userId="9dd81366-5d6f-445a-b031-6ea562624431" providerId="ADAL" clId="{3909E7CC-5EA5-469C-9AFF-9A201E30CD9D}" dt="2022-12-06T16:56:41.032" v="58640"/>
          <ac:spMkLst>
            <pc:docMk/>
            <pc:sldMk cId="889115042" sldId="2134804363"/>
            <ac:spMk id="151" creationId="{4AB296D4-7EE4-7EDF-760C-C1551948C16C}"/>
          </ac:spMkLst>
        </pc:spChg>
        <pc:spChg chg="add del mod modVis">
          <ac:chgData name="Wenwen Zhang" userId="9dd81366-5d6f-445a-b031-6ea562624431" providerId="ADAL" clId="{3909E7CC-5EA5-469C-9AFF-9A201E30CD9D}" dt="2022-12-06T16:56:42.774" v="58700"/>
          <ac:spMkLst>
            <pc:docMk/>
            <pc:sldMk cId="889115042" sldId="2134804363"/>
            <ac:spMk id="152" creationId="{B0D01B9E-39D2-2833-955F-4F967671246E}"/>
          </ac:spMkLst>
        </pc:spChg>
        <pc:spChg chg="add del mod modVis">
          <ac:chgData name="Wenwen Zhang" userId="9dd81366-5d6f-445a-b031-6ea562624431" providerId="ADAL" clId="{3909E7CC-5EA5-469C-9AFF-9A201E30CD9D}" dt="2022-12-06T16:56:45.104" v="58762"/>
          <ac:spMkLst>
            <pc:docMk/>
            <pc:sldMk cId="889115042" sldId="2134804363"/>
            <ac:spMk id="153" creationId="{23753ABE-3ED3-CDFC-8C10-2982A42A0D72}"/>
          </ac:spMkLst>
        </pc:spChg>
        <pc:spChg chg="add del mod modVis">
          <ac:chgData name="Wenwen Zhang" userId="9dd81366-5d6f-445a-b031-6ea562624431" providerId="ADAL" clId="{3909E7CC-5EA5-469C-9AFF-9A201E30CD9D}" dt="2022-12-06T16:56:47.292" v="58818"/>
          <ac:spMkLst>
            <pc:docMk/>
            <pc:sldMk cId="889115042" sldId="2134804363"/>
            <ac:spMk id="154" creationId="{791DA4F6-2FD8-8C36-0873-4F4357AB70F4}"/>
          </ac:spMkLst>
        </pc:spChg>
        <pc:spChg chg="add del mod modVis">
          <ac:chgData name="Wenwen Zhang" userId="9dd81366-5d6f-445a-b031-6ea562624431" providerId="ADAL" clId="{3909E7CC-5EA5-469C-9AFF-9A201E30CD9D}" dt="2022-12-06T16:56:48.362" v="58874"/>
          <ac:spMkLst>
            <pc:docMk/>
            <pc:sldMk cId="889115042" sldId="2134804363"/>
            <ac:spMk id="155" creationId="{0269A880-5009-0733-09FE-A3B4AC80A728}"/>
          </ac:spMkLst>
        </pc:spChg>
        <pc:spChg chg="add del mod modVis">
          <ac:chgData name="Wenwen Zhang" userId="9dd81366-5d6f-445a-b031-6ea562624431" providerId="ADAL" clId="{3909E7CC-5EA5-469C-9AFF-9A201E30CD9D}" dt="2022-12-06T16:56:49.933" v="58934"/>
          <ac:spMkLst>
            <pc:docMk/>
            <pc:sldMk cId="889115042" sldId="2134804363"/>
            <ac:spMk id="156" creationId="{B15D709D-1E1E-5E63-9F05-9B5288B26A80}"/>
          </ac:spMkLst>
        </pc:spChg>
        <pc:spChg chg="add del mod modVis">
          <ac:chgData name="Wenwen Zhang" userId="9dd81366-5d6f-445a-b031-6ea562624431" providerId="ADAL" clId="{3909E7CC-5EA5-469C-9AFF-9A201E30CD9D}" dt="2022-12-06T16:56:57.096" v="59051"/>
          <ac:spMkLst>
            <pc:docMk/>
            <pc:sldMk cId="889115042" sldId="2134804363"/>
            <ac:spMk id="157" creationId="{F190300F-243E-CB1F-288A-BC8FC5D6D034}"/>
          </ac:spMkLst>
        </pc:spChg>
        <pc:spChg chg="add del mod modVis">
          <ac:chgData name="Wenwen Zhang" userId="9dd81366-5d6f-445a-b031-6ea562624431" providerId="ADAL" clId="{3909E7CC-5EA5-469C-9AFF-9A201E30CD9D}" dt="2022-12-06T16:57:01.195" v="59175"/>
          <ac:spMkLst>
            <pc:docMk/>
            <pc:sldMk cId="889115042" sldId="2134804363"/>
            <ac:spMk id="158" creationId="{C4BAFFD4-7DD4-27F3-1588-C79A1A9272BA}"/>
          </ac:spMkLst>
        </pc:spChg>
        <pc:spChg chg="add del mod modVis">
          <ac:chgData name="Wenwen Zhang" userId="9dd81366-5d6f-445a-b031-6ea562624431" providerId="ADAL" clId="{3909E7CC-5EA5-469C-9AFF-9A201E30CD9D}" dt="2022-12-06T16:57:10.312" v="59238"/>
          <ac:spMkLst>
            <pc:docMk/>
            <pc:sldMk cId="889115042" sldId="2134804363"/>
            <ac:spMk id="159" creationId="{0122A8AC-26FB-2E80-9361-FEFF4BBF5629}"/>
          </ac:spMkLst>
        </pc:spChg>
        <pc:spChg chg="add del mod modVis">
          <ac:chgData name="Wenwen Zhang" userId="9dd81366-5d6f-445a-b031-6ea562624431" providerId="ADAL" clId="{3909E7CC-5EA5-469C-9AFF-9A201E30CD9D}" dt="2022-12-06T16:57:12.160" v="59299"/>
          <ac:spMkLst>
            <pc:docMk/>
            <pc:sldMk cId="889115042" sldId="2134804363"/>
            <ac:spMk id="160" creationId="{D4E20470-CA8A-2FCB-6C13-8D559CB7A763}"/>
          </ac:spMkLst>
        </pc:spChg>
        <pc:graphicFrameChg chg="mod">
          <ac:chgData name="Wenwen Zhang" userId="9dd81366-5d6f-445a-b031-6ea562624431" providerId="ADAL" clId="{3909E7CC-5EA5-469C-9AFF-9A201E30CD9D}" dt="2022-12-06T16:57:12.162" v="59301"/>
          <ac:graphicFrameMkLst>
            <pc:docMk/>
            <pc:sldMk cId="889115042" sldId="2134804363"/>
            <ac:graphicFrameMk id="28" creationId="{015DFAEE-F78A-C272-92CE-F25C3417CAD0}"/>
          </ac:graphicFrameMkLst>
        </pc:graphicFrameChg>
      </pc:sldChg>
      <pc:sldChg chg="addSp delSp modSp add mod ord modNotesTx">
        <pc:chgData name="Wenwen Zhang" userId="9dd81366-5d6f-445a-b031-6ea562624431" providerId="ADAL" clId="{3909E7CC-5EA5-469C-9AFF-9A201E30CD9D}" dt="2022-12-07T09:30:41.070" v="66304" actId="20577"/>
        <pc:sldMkLst>
          <pc:docMk/>
          <pc:sldMk cId="691933908" sldId="2134804364"/>
        </pc:sldMkLst>
        <pc:spChg chg="mod ord">
          <ac:chgData name="Wenwen Zhang" userId="9dd81366-5d6f-445a-b031-6ea562624431" providerId="ADAL" clId="{3909E7CC-5EA5-469C-9AFF-9A201E30CD9D}" dt="2022-12-06T16:19:09.649" v="49537" actId="20577"/>
          <ac:spMkLst>
            <pc:docMk/>
            <pc:sldMk cId="691933908" sldId="2134804364"/>
            <ac:spMk id="2" creationId="{B065B79C-C4D6-5961-7919-6BB68C420868}"/>
          </ac:spMkLst>
        </pc:spChg>
        <pc:spChg chg="add mod replST">
          <ac:chgData name="Wenwen Zhang" userId="9dd81366-5d6f-445a-b031-6ea562624431" providerId="ADAL" clId="{3909E7CC-5EA5-469C-9AFF-9A201E30CD9D}" dt="2022-12-06T16:13:39.137" v="49473"/>
          <ac:spMkLst>
            <pc:docMk/>
            <pc:sldMk cId="691933908" sldId="2134804364"/>
            <ac:spMk id="4" creationId="{9E9566FE-C981-23D9-6370-511BCCF513B4}"/>
          </ac:spMkLst>
        </pc:spChg>
        <pc:spChg chg="add mod replST">
          <ac:chgData name="Wenwen Zhang" userId="9dd81366-5d6f-445a-b031-6ea562624431" providerId="ADAL" clId="{3909E7CC-5EA5-469C-9AFF-9A201E30CD9D}" dt="2022-12-06T16:13:39.137" v="49474"/>
          <ac:spMkLst>
            <pc:docMk/>
            <pc:sldMk cId="691933908" sldId="2134804364"/>
            <ac:spMk id="5" creationId="{56A854BD-956A-B113-E1E4-E194C9C6B05A}"/>
          </ac:spMkLst>
        </pc:spChg>
        <pc:spChg chg="add mod replST">
          <ac:chgData name="Wenwen Zhang" userId="9dd81366-5d6f-445a-b031-6ea562624431" providerId="ADAL" clId="{3909E7CC-5EA5-469C-9AFF-9A201E30CD9D}" dt="2022-12-06T16:13:39.137" v="49472"/>
          <ac:spMkLst>
            <pc:docMk/>
            <pc:sldMk cId="691933908" sldId="2134804364"/>
            <ac:spMk id="6" creationId="{F78A58B1-13ED-ED60-5627-4D6AA6FA4CAA}"/>
          </ac:spMkLst>
        </pc:spChg>
        <pc:spChg chg="add mod ord replST">
          <ac:chgData name="Wenwen Zhang" userId="9dd81366-5d6f-445a-b031-6ea562624431" providerId="ADAL" clId="{3909E7CC-5EA5-469C-9AFF-9A201E30CD9D}" dt="2022-12-06T16:13:39.138" v="49476"/>
          <ac:spMkLst>
            <pc:docMk/>
            <pc:sldMk cId="691933908" sldId="2134804364"/>
            <ac:spMk id="7" creationId="{1F61149F-1E20-A8AC-4C9F-D790DEAB9469}"/>
          </ac:spMkLst>
        </pc:spChg>
        <pc:spChg chg="add mod ord replST">
          <ac:chgData name="Wenwen Zhang" userId="9dd81366-5d6f-445a-b031-6ea562624431" providerId="ADAL" clId="{3909E7CC-5EA5-469C-9AFF-9A201E30CD9D}" dt="2022-12-06T16:13:39.138" v="49478"/>
          <ac:spMkLst>
            <pc:docMk/>
            <pc:sldMk cId="691933908" sldId="2134804364"/>
            <ac:spMk id="8" creationId="{220E948E-6698-B7EC-831B-0DB92E8E2F61}"/>
          </ac:spMkLst>
        </pc:spChg>
        <pc:spChg chg="add mod replST">
          <ac:chgData name="Wenwen Zhang" userId="9dd81366-5d6f-445a-b031-6ea562624431" providerId="ADAL" clId="{3909E7CC-5EA5-469C-9AFF-9A201E30CD9D}" dt="2022-12-06T16:13:39.138" v="49479"/>
          <ac:spMkLst>
            <pc:docMk/>
            <pc:sldMk cId="691933908" sldId="2134804364"/>
            <ac:spMk id="9" creationId="{21C1DF04-62EE-BC84-D5AB-0D14B3B6C342}"/>
          </ac:spMkLst>
        </pc:spChg>
        <pc:spChg chg="add mod replST">
          <ac:chgData name="Wenwen Zhang" userId="9dd81366-5d6f-445a-b031-6ea562624431" providerId="ADAL" clId="{3909E7CC-5EA5-469C-9AFF-9A201E30CD9D}" dt="2022-12-06T16:13:39.138" v="49480"/>
          <ac:spMkLst>
            <pc:docMk/>
            <pc:sldMk cId="691933908" sldId="2134804364"/>
            <ac:spMk id="10" creationId="{A6414961-4924-D445-9CBB-7C44064EB260}"/>
          </ac:spMkLst>
        </pc:spChg>
        <pc:spChg chg="add del mod modVis">
          <ac:chgData name="Wenwen Zhang" userId="9dd81366-5d6f-445a-b031-6ea562624431" providerId="ADAL" clId="{3909E7CC-5EA5-469C-9AFF-9A201E30CD9D}" dt="2022-12-05T22:37:48.051" v="17021"/>
          <ac:spMkLst>
            <pc:docMk/>
            <pc:sldMk cId="691933908" sldId="2134804364"/>
            <ac:spMk id="11" creationId="{D2F167C3-27D7-5355-AEB7-1E71D75866F1}"/>
          </ac:spMkLst>
        </pc:spChg>
        <pc:spChg chg="add mod replST">
          <ac:chgData name="Wenwen Zhang" userId="9dd81366-5d6f-445a-b031-6ea562624431" providerId="ADAL" clId="{3909E7CC-5EA5-469C-9AFF-9A201E30CD9D}" dt="2022-12-06T16:13:39.139" v="49485"/>
          <ac:spMkLst>
            <pc:docMk/>
            <pc:sldMk cId="691933908" sldId="2134804364"/>
            <ac:spMk id="14" creationId="{9FDFD18D-84E8-24AE-42EF-436A9A098861}"/>
          </ac:spMkLst>
        </pc:spChg>
        <pc:spChg chg="add mod replST">
          <ac:chgData name="Wenwen Zhang" userId="9dd81366-5d6f-445a-b031-6ea562624431" providerId="ADAL" clId="{3909E7CC-5EA5-469C-9AFF-9A201E30CD9D}" dt="2022-12-06T16:13:39.139" v="49484"/>
          <ac:spMkLst>
            <pc:docMk/>
            <pc:sldMk cId="691933908" sldId="2134804364"/>
            <ac:spMk id="15" creationId="{A0F7AAAB-64E5-980E-F56C-B8293CF15A7C}"/>
          </ac:spMkLst>
        </pc:spChg>
        <pc:spChg chg="add mod replST">
          <ac:chgData name="Wenwen Zhang" userId="9dd81366-5d6f-445a-b031-6ea562624431" providerId="ADAL" clId="{3909E7CC-5EA5-469C-9AFF-9A201E30CD9D}" dt="2022-12-06T16:13:39.139" v="49483"/>
          <ac:spMkLst>
            <pc:docMk/>
            <pc:sldMk cId="691933908" sldId="2134804364"/>
            <ac:spMk id="16" creationId="{B66AB878-7EAC-027B-C99A-BEC0F63592FE}"/>
          </ac:spMkLst>
        </pc:spChg>
        <pc:spChg chg="add mod ord">
          <ac:chgData name="Wenwen Zhang" userId="9dd81366-5d6f-445a-b031-6ea562624431" providerId="ADAL" clId="{3909E7CC-5EA5-469C-9AFF-9A201E30CD9D}" dt="2022-12-06T16:19:15.693" v="49553" actId="20577"/>
          <ac:spMkLst>
            <pc:docMk/>
            <pc:sldMk cId="691933908" sldId="2134804364"/>
            <ac:spMk id="17" creationId="{9D1E6C58-4AF0-E4D6-5BC6-E8F603498246}"/>
          </ac:spMkLst>
        </pc:spChg>
        <pc:spChg chg="add del mod modVis">
          <ac:chgData name="Wenwen Zhang" userId="9dd81366-5d6f-445a-b031-6ea562624431" providerId="ADAL" clId="{3909E7CC-5EA5-469C-9AFF-9A201E30CD9D}" dt="2022-12-05T22:37:58.190" v="17362"/>
          <ac:spMkLst>
            <pc:docMk/>
            <pc:sldMk cId="691933908" sldId="2134804364"/>
            <ac:spMk id="18" creationId="{02B347B3-3BBA-BFA9-7F7A-21319C44B416}"/>
          </ac:spMkLst>
        </pc:spChg>
        <pc:spChg chg="add del mod modVis">
          <ac:chgData name="Wenwen Zhang" userId="9dd81366-5d6f-445a-b031-6ea562624431" providerId="ADAL" clId="{3909E7CC-5EA5-469C-9AFF-9A201E30CD9D}" dt="2022-12-05T22:38:27.264" v="17470"/>
          <ac:spMkLst>
            <pc:docMk/>
            <pc:sldMk cId="691933908" sldId="2134804364"/>
            <ac:spMk id="20" creationId="{EACE4296-C821-AE1D-A535-8C26B6CC681E}"/>
          </ac:spMkLst>
        </pc:spChg>
        <pc:spChg chg="add del mod modVis">
          <ac:chgData name="Wenwen Zhang" userId="9dd81366-5d6f-445a-b031-6ea562624431" providerId="ADAL" clId="{3909E7CC-5EA5-469C-9AFF-9A201E30CD9D}" dt="2022-12-05T22:38:38.602" v="17601"/>
          <ac:spMkLst>
            <pc:docMk/>
            <pc:sldMk cId="691933908" sldId="2134804364"/>
            <ac:spMk id="22" creationId="{7B39D4B5-8B5A-5F69-0060-39536F1A6379}"/>
          </ac:spMkLst>
        </pc:spChg>
        <pc:spChg chg="add del mod modVis">
          <ac:chgData name="Wenwen Zhang" userId="9dd81366-5d6f-445a-b031-6ea562624431" providerId="ADAL" clId="{3909E7CC-5EA5-469C-9AFF-9A201E30CD9D}" dt="2022-12-06T11:45:01.856" v="47441"/>
          <ac:spMkLst>
            <pc:docMk/>
            <pc:sldMk cId="691933908" sldId="2134804364"/>
            <ac:spMk id="24" creationId="{BBA41994-B6C7-FAA4-BA0E-24DE9094B35D}"/>
          </ac:spMkLst>
        </pc:spChg>
        <pc:spChg chg="add del mod modVis">
          <ac:chgData name="Wenwen Zhang" userId="9dd81366-5d6f-445a-b031-6ea562624431" providerId="ADAL" clId="{3909E7CC-5EA5-469C-9AFF-9A201E30CD9D}" dt="2022-12-06T11:45:09.136" v="47542"/>
          <ac:spMkLst>
            <pc:docMk/>
            <pc:sldMk cId="691933908" sldId="2134804364"/>
            <ac:spMk id="26" creationId="{D2CFF292-6548-81B4-6954-762C72127639}"/>
          </ac:spMkLst>
        </pc:spChg>
        <pc:spChg chg="mod ord">
          <ac:chgData name="Wenwen Zhang" userId="9dd81366-5d6f-445a-b031-6ea562624431" providerId="ADAL" clId="{3909E7CC-5EA5-469C-9AFF-9A201E30CD9D}" dt="2022-12-06T16:13:39.136" v="49467"/>
          <ac:spMkLst>
            <pc:docMk/>
            <pc:sldMk cId="691933908" sldId="2134804364"/>
            <ac:spMk id="29" creationId="{D50B6CAA-A666-5524-85F7-444C607F0970}"/>
          </ac:spMkLst>
        </pc:spChg>
        <pc:spChg chg="add del mod modVis">
          <ac:chgData name="Wenwen Zhang" userId="9dd81366-5d6f-445a-b031-6ea562624431" providerId="ADAL" clId="{3909E7CC-5EA5-469C-9AFF-9A201E30CD9D}" dt="2022-12-06T16:12:33.100" v="48513"/>
          <ac:spMkLst>
            <pc:docMk/>
            <pc:sldMk cId="691933908" sldId="2134804364"/>
            <ac:spMk id="30" creationId="{B51A5C01-BBD1-95EA-6DFB-DDDF97A043B2}"/>
          </ac:spMkLst>
        </pc:spChg>
        <pc:spChg chg="add del mod modVis">
          <ac:chgData name="Wenwen Zhang" userId="9dd81366-5d6f-445a-b031-6ea562624431" providerId="ADAL" clId="{3909E7CC-5EA5-469C-9AFF-9A201E30CD9D}" dt="2022-12-06T16:12:39.176" v="48620"/>
          <ac:spMkLst>
            <pc:docMk/>
            <pc:sldMk cId="691933908" sldId="2134804364"/>
            <ac:spMk id="32" creationId="{87EDF15A-F8F6-FE87-5015-FD0D3B43E9FB}"/>
          </ac:spMkLst>
        </pc:spChg>
        <pc:spChg chg="add del mod modVis">
          <ac:chgData name="Wenwen Zhang" userId="9dd81366-5d6f-445a-b031-6ea562624431" providerId="ADAL" clId="{3909E7CC-5EA5-469C-9AFF-9A201E30CD9D}" dt="2022-12-06T16:12:45.056" v="48736"/>
          <ac:spMkLst>
            <pc:docMk/>
            <pc:sldMk cId="691933908" sldId="2134804364"/>
            <ac:spMk id="34" creationId="{C0258D32-865A-FB78-6490-35ECAFF834E7}"/>
          </ac:spMkLst>
        </pc:spChg>
        <pc:spChg chg="add del mod modVis">
          <ac:chgData name="Wenwen Zhang" userId="9dd81366-5d6f-445a-b031-6ea562624431" providerId="ADAL" clId="{3909E7CC-5EA5-469C-9AFF-9A201E30CD9D}" dt="2022-12-06T16:12:48.692" v="48840"/>
          <ac:spMkLst>
            <pc:docMk/>
            <pc:sldMk cId="691933908" sldId="2134804364"/>
            <ac:spMk id="36" creationId="{8CB39963-2EEE-FDAD-0F08-4EEF8CC6B9AC}"/>
          </ac:spMkLst>
        </pc:spChg>
        <pc:spChg chg="add del mod modVis">
          <ac:chgData name="Wenwen Zhang" userId="9dd81366-5d6f-445a-b031-6ea562624431" providerId="ADAL" clId="{3909E7CC-5EA5-469C-9AFF-9A201E30CD9D}" dt="2022-12-06T16:12:51.641" v="48970"/>
          <ac:spMkLst>
            <pc:docMk/>
            <pc:sldMk cId="691933908" sldId="2134804364"/>
            <ac:spMk id="38" creationId="{36DDEB6C-19EF-BECC-7CFC-C3561920668C}"/>
          </ac:spMkLst>
        </pc:spChg>
        <pc:spChg chg="add del mod modVis">
          <ac:chgData name="Wenwen Zhang" userId="9dd81366-5d6f-445a-b031-6ea562624431" providerId="ADAL" clId="{3909E7CC-5EA5-469C-9AFF-9A201E30CD9D}" dt="2022-12-06T16:13:00.838" v="49074"/>
          <ac:spMkLst>
            <pc:docMk/>
            <pc:sldMk cId="691933908" sldId="2134804364"/>
            <ac:spMk id="41" creationId="{ECFA1E64-22FC-6EC2-A6E0-E3E5AC91E278}"/>
          </ac:spMkLst>
        </pc:spChg>
        <pc:spChg chg="mod ord">
          <ac:chgData name="Wenwen Zhang" userId="9dd81366-5d6f-445a-b031-6ea562624431" providerId="ADAL" clId="{3909E7CC-5EA5-469C-9AFF-9A201E30CD9D}" dt="2022-12-06T16:13:39.136" v="49469"/>
          <ac:spMkLst>
            <pc:docMk/>
            <pc:sldMk cId="691933908" sldId="2134804364"/>
            <ac:spMk id="43" creationId="{C58C7321-3BF7-61DC-5B1A-AD075E56AE05}"/>
          </ac:spMkLst>
        </pc:spChg>
        <pc:spChg chg="add del mod modVis">
          <ac:chgData name="Wenwen Zhang" userId="9dd81366-5d6f-445a-b031-6ea562624431" providerId="ADAL" clId="{3909E7CC-5EA5-469C-9AFF-9A201E30CD9D}" dt="2022-12-06T16:13:23.268" v="49201"/>
          <ac:spMkLst>
            <pc:docMk/>
            <pc:sldMk cId="691933908" sldId="2134804364"/>
            <ac:spMk id="44" creationId="{41EF0EBF-0A84-521F-D9FF-E253EEF8493D}"/>
          </ac:spMkLst>
        </pc:spChg>
        <pc:spChg chg="add del mod modVis">
          <ac:chgData name="Wenwen Zhang" userId="9dd81366-5d6f-445a-b031-6ea562624431" providerId="ADAL" clId="{3909E7CC-5EA5-469C-9AFF-9A201E30CD9D}" dt="2022-12-06T16:13:27.267" v="49299"/>
          <ac:spMkLst>
            <pc:docMk/>
            <pc:sldMk cId="691933908" sldId="2134804364"/>
            <ac:spMk id="46" creationId="{808F874F-3205-3E50-22CC-0065785FCE78}"/>
          </ac:spMkLst>
        </pc:spChg>
        <pc:spChg chg="add del mod modVis">
          <ac:chgData name="Wenwen Zhang" userId="9dd81366-5d6f-445a-b031-6ea562624431" providerId="ADAL" clId="{3909E7CC-5EA5-469C-9AFF-9A201E30CD9D}" dt="2022-12-06T16:13:31.079" v="49395"/>
          <ac:spMkLst>
            <pc:docMk/>
            <pc:sldMk cId="691933908" sldId="2134804364"/>
            <ac:spMk id="48" creationId="{11FEAA5A-4B8B-F1FC-2532-D8E9AEA9C0DA}"/>
          </ac:spMkLst>
        </pc:spChg>
        <pc:spChg chg="add del mod modVis">
          <ac:chgData name="Wenwen Zhang" userId="9dd81366-5d6f-445a-b031-6ea562624431" providerId="ADAL" clId="{3909E7CC-5EA5-469C-9AFF-9A201E30CD9D}" dt="2022-12-06T16:13:39.141" v="49491"/>
          <ac:spMkLst>
            <pc:docMk/>
            <pc:sldMk cId="691933908" sldId="2134804364"/>
            <ac:spMk id="66" creationId="{98CBD3B7-0E06-CABC-E0D9-B2812A4EBD25}"/>
          </ac:spMkLst>
        </pc:spChg>
        <pc:spChg chg="del">
          <ac:chgData name="Wenwen Zhang" userId="9dd81366-5d6f-445a-b031-6ea562624431" providerId="ADAL" clId="{3909E7CC-5EA5-469C-9AFF-9A201E30CD9D}" dt="2022-12-05T22:36:43.108" v="16563"/>
          <ac:spMkLst>
            <pc:docMk/>
            <pc:sldMk cId="691933908" sldId="2134804364"/>
            <ac:spMk id="67" creationId="{0DFA5FCA-CE29-25FC-AD60-F110A8E124D7}"/>
          </ac:spMkLst>
        </pc:spChg>
        <pc:spChg chg="del">
          <ac:chgData name="Wenwen Zhang" userId="9dd81366-5d6f-445a-b031-6ea562624431" providerId="ADAL" clId="{3909E7CC-5EA5-469C-9AFF-9A201E30CD9D}" dt="2022-12-05T22:36:43.109" v="16566"/>
          <ac:spMkLst>
            <pc:docMk/>
            <pc:sldMk cId="691933908" sldId="2134804364"/>
            <ac:spMk id="68" creationId="{B7AD710F-8B1D-0D2C-081A-1C77F9373C99}"/>
          </ac:spMkLst>
        </pc:spChg>
        <pc:spChg chg="del">
          <ac:chgData name="Wenwen Zhang" userId="9dd81366-5d6f-445a-b031-6ea562624431" providerId="ADAL" clId="{3909E7CC-5EA5-469C-9AFF-9A201E30CD9D}" dt="2022-12-05T22:36:43.103" v="16542"/>
          <ac:spMkLst>
            <pc:docMk/>
            <pc:sldMk cId="691933908" sldId="2134804364"/>
            <ac:spMk id="69" creationId="{251FB0C8-02D4-0E5C-1AF9-968E7D05F015}"/>
          </ac:spMkLst>
        </pc:spChg>
        <pc:spChg chg="del">
          <ac:chgData name="Wenwen Zhang" userId="9dd81366-5d6f-445a-b031-6ea562624431" providerId="ADAL" clId="{3909E7CC-5EA5-469C-9AFF-9A201E30CD9D}" dt="2022-12-05T22:36:43.106" v="16554"/>
          <ac:spMkLst>
            <pc:docMk/>
            <pc:sldMk cId="691933908" sldId="2134804364"/>
            <ac:spMk id="70" creationId="{B383C063-9FEF-2B11-C7BF-31E74F56B75C}"/>
          </ac:spMkLst>
        </pc:spChg>
        <pc:spChg chg="del">
          <ac:chgData name="Wenwen Zhang" userId="9dd81366-5d6f-445a-b031-6ea562624431" providerId="ADAL" clId="{3909E7CC-5EA5-469C-9AFF-9A201E30CD9D}" dt="2022-12-05T22:36:43.106" v="16557"/>
          <ac:spMkLst>
            <pc:docMk/>
            <pc:sldMk cId="691933908" sldId="2134804364"/>
            <ac:spMk id="71" creationId="{DFBD5611-746E-255C-0FE4-D9E3DFAA76F4}"/>
          </ac:spMkLst>
        </pc:spChg>
        <pc:spChg chg="del">
          <ac:chgData name="Wenwen Zhang" userId="9dd81366-5d6f-445a-b031-6ea562624431" providerId="ADAL" clId="{3909E7CC-5EA5-469C-9AFF-9A201E30CD9D}" dt="2022-12-05T22:36:43.105" v="16551"/>
          <ac:spMkLst>
            <pc:docMk/>
            <pc:sldMk cId="691933908" sldId="2134804364"/>
            <ac:spMk id="72" creationId="{964FDE70-253D-E797-15BE-5EE44BE3B1B8}"/>
          </ac:spMkLst>
        </pc:spChg>
        <pc:spChg chg="del">
          <ac:chgData name="Wenwen Zhang" userId="9dd81366-5d6f-445a-b031-6ea562624431" providerId="ADAL" clId="{3909E7CC-5EA5-469C-9AFF-9A201E30CD9D}" dt="2022-12-05T22:36:43.100" v="16527"/>
          <ac:spMkLst>
            <pc:docMk/>
            <pc:sldMk cId="691933908" sldId="2134804364"/>
            <ac:spMk id="73" creationId="{21399DA5-30BC-A50F-AA2A-9970F154535D}"/>
          </ac:spMkLst>
        </pc:spChg>
        <pc:spChg chg="del">
          <ac:chgData name="Wenwen Zhang" userId="9dd81366-5d6f-445a-b031-6ea562624431" providerId="ADAL" clId="{3909E7CC-5EA5-469C-9AFF-9A201E30CD9D}" dt="2022-12-05T22:36:43.105" v="16548"/>
          <ac:spMkLst>
            <pc:docMk/>
            <pc:sldMk cId="691933908" sldId="2134804364"/>
            <ac:spMk id="74" creationId="{2BA09A5F-E315-C1FE-2877-1717E7392860}"/>
          </ac:spMkLst>
        </pc:spChg>
        <pc:spChg chg="del">
          <ac:chgData name="Wenwen Zhang" userId="9dd81366-5d6f-445a-b031-6ea562624431" providerId="ADAL" clId="{3909E7CC-5EA5-469C-9AFF-9A201E30CD9D}" dt="2022-12-05T22:36:43.103" v="16539"/>
          <ac:spMkLst>
            <pc:docMk/>
            <pc:sldMk cId="691933908" sldId="2134804364"/>
            <ac:spMk id="75" creationId="{3EA7E0E3-55DA-3564-A374-28859016132F}"/>
          </ac:spMkLst>
        </pc:spChg>
        <pc:spChg chg="del">
          <ac:chgData name="Wenwen Zhang" userId="9dd81366-5d6f-445a-b031-6ea562624431" providerId="ADAL" clId="{3909E7CC-5EA5-469C-9AFF-9A201E30CD9D}" dt="2022-12-05T22:36:43.104" v="16545"/>
          <ac:spMkLst>
            <pc:docMk/>
            <pc:sldMk cId="691933908" sldId="2134804364"/>
            <ac:spMk id="76" creationId="{2F79BDF9-8F0B-F5F3-672B-196C4CD4D21B}"/>
          </ac:spMkLst>
        </pc:spChg>
        <pc:spChg chg="del">
          <ac:chgData name="Wenwen Zhang" userId="9dd81366-5d6f-445a-b031-6ea562624431" providerId="ADAL" clId="{3909E7CC-5EA5-469C-9AFF-9A201E30CD9D}" dt="2022-12-05T22:36:43.107" v="16560"/>
          <ac:spMkLst>
            <pc:docMk/>
            <pc:sldMk cId="691933908" sldId="2134804364"/>
            <ac:spMk id="77" creationId="{E0AB411B-E161-6495-D666-EBADCEB32853}"/>
          </ac:spMkLst>
        </pc:spChg>
        <pc:spChg chg="del">
          <ac:chgData name="Wenwen Zhang" userId="9dd81366-5d6f-445a-b031-6ea562624431" providerId="ADAL" clId="{3909E7CC-5EA5-469C-9AFF-9A201E30CD9D}" dt="2022-12-05T22:36:43.102" v="16536"/>
          <ac:spMkLst>
            <pc:docMk/>
            <pc:sldMk cId="691933908" sldId="2134804364"/>
            <ac:spMk id="78" creationId="{53D15780-6BED-32C9-3448-744706CD6AC8}"/>
          </ac:spMkLst>
        </pc:spChg>
        <pc:spChg chg="del">
          <ac:chgData name="Wenwen Zhang" userId="9dd81366-5d6f-445a-b031-6ea562624431" providerId="ADAL" clId="{3909E7CC-5EA5-469C-9AFF-9A201E30CD9D}" dt="2022-12-05T22:36:43.101" v="16533"/>
          <ac:spMkLst>
            <pc:docMk/>
            <pc:sldMk cId="691933908" sldId="2134804364"/>
            <ac:spMk id="79" creationId="{FAEAE316-43B6-712D-E8E0-08F73A220B0C}"/>
          </ac:spMkLst>
        </pc:spChg>
        <pc:spChg chg="del">
          <ac:chgData name="Wenwen Zhang" userId="9dd81366-5d6f-445a-b031-6ea562624431" providerId="ADAL" clId="{3909E7CC-5EA5-469C-9AFF-9A201E30CD9D}" dt="2022-12-05T22:36:43.109" v="16569"/>
          <ac:spMkLst>
            <pc:docMk/>
            <pc:sldMk cId="691933908" sldId="2134804364"/>
            <ac:spMk id="80" creationId="{7DC2DB60-3355-94A7-0ED1-D121EDF96E6F}"/>
          </ac:spMkLst>
        </pc:spChg>
        <pc:spChg chg="del">
          <ac:chgData name="Wenwen Zhang" userId="9dd81366-5d6f-445a-b031-6ea562624431" providerId="ADAL" clId="{3909E7CC-5EA5-469C-9AFF-9A201E30CD9D}" dt="2022-12-05T22:36:43.101" v="16530"/>
          <ac:spMkLst>
            <pc:docMk/>
            <pc:sldMk cId="691933908" sldId="2134804364"/>
            <ac:spMk id="81" creationId="{2D9C49E3-F962-15E6-D531-4923C3C0510F}"/>
          </ac:spMkLst>
        </pc:spChg>
        <pc:spChg chg="del">
          <ac:chgData name="Wenwen Zhang" userId="9dd81366-5d6f-445a-b031-6ea562624431" providerId="ADAL" clId="{3909E7CC-5EA5-469C-9AFF-9A201E30CD9D}" dt="2022-12-05T22:36:43.110" v="16572"/>
          <ac:spMkLst>
            <pc:docMk/>
            <pc:sldMk cId="691933908" sldId="2134804364"/>
            <ac:spMk id="82" creationId="{F7D4A8AC-C721-778B-48E1-D81FBA026F74}"/>
          </ac:spMkLst>
        </pc:spChg>
        <pc:spChg chg="del">
          <ac:chgData name="Wenwen Zhang" userId="9dd81366-5d6f-445a-b031-6ea562624431" providerId="ADAL" clId="{3909E7CC-5EA5-469C-9AFF-9A201E30CD9D}" dt="2022-12-05T22:36:43.100" v="16526"/>
          <ac:spMkLst>
            <pc:docMk/>
            <pc:sldMk cId="691933908" sldId="2134804364"/>
            <ac:spMk id="86" creationId="{E983946A-835B-E530-5456-E7F93215E6C4}"/>
          </ac:spMkLst>
        </pc:spChg>
        <pc:spChg chg="del">
          <ac:chgData name="Wenwen Zhang" userId="9dd81366-5d6f-445a-b031-6ea562624431" providerId="ADAL" clId="{3909E7CC-5EA5-469C-9AFF-9A201E30CD9D}" dt="2022-12-05T22:36:43.096" v="16523"/>
          <ac:spMkLst>
            <pc:docMk/>
            <pc:sldMk cId="691933908" sldId="2134804364"/>
            <ac:spMk id="87" creationId="{4D6A8C5C-3863-D288-721D-7AC8777B7481}"/>
          </ac:spMkLst>
        </pc:spChg>
        <pc:spChg chg="del">
          <ac:chgData name="Wenwen Zhang" userId="9dd81366-5d6f-445a-b031-6ea562624431" providerId="ADAL" clId="{3909E7CC-5EA5-469C-9AFF-9A201E30CD9D}" dt="2022-12-05T22:36:43.095" v="16517"/>
          <ac:spMkLst>
            <pc:docMk/>
            <pc:sldMk cId="691933908" sldId="2134804364"/>
            <ac:spMk id="90" creationId="{573CBC18-B0A5-0366-01A7-6F01F1D7CA93}"/>
          </ac:spMkLst>
        </pc:spChg>
        <pc:spChg chg="del">
          <ac:chgData name="Wenwen Zhang" userId="9dd81366-5d6f-445a-b031-6ea562624431" providerId="ADAL" clId="{3909E7CC-5EA5-469C-9AFF-9A201E30CD9D}" dt="2022-12-05T22:36:43.094" v="16514"/>
          <ac:spMkLst>
            <pc:docMk/>
            <pc:sldMk cId="691933908" sldId="2134804364"/>
            <ac:spMk id="91" creationId="{B41F8198-4056-C309-C0EF-3CA0DBFF5628}"/>
          </ac:spMkLst>
        </pc:spChg>
        <pc:spChg chg="del">
          <ac:chgData name="Wenwen Zhang" userId="9dd81366-5d6f-445a-b031-6ea562624431" providerId="ADAL" clId="{3909E7CC-5EA5-469C-9AFF-9A201E30CD9D}" dt="2022-12-05T22:36:43.092" v="16507"/>
          <ac:spMkLst>
            <pc:docMk/>
            <pc:sldMk cId="691933908" sldId="2134804364"/>
            <ac:spMk id="94" creationId="{571C8A10-7905-A76D-1E04-A8D148FE5A59}"/>
          </ac:spMkLst>
        </pc:spChg>
        <pc:spChg chg="del">
          <ac:chgData name="Wenwen Zhang" userId="9dd81366-5d6f-445a-b031-6ea562624431" providerId="ADAL" clId="{3909E7CC-5EA5-469C-9AFF-9A201E30CD9D}" dt="2022-12-05T22:36:43.087" v="16493"/>
          <ac:spMkLst>
            <pc:docMk/>
            <pc:sldMk cId="691933908" sldId="2134804364"/>
            <ac:spMk id="95" creationId="{9C7D4390-48A0-CD91-559E-CBC38D67A4DD}"/>
          </ac:spMkLst>
        </pc:spChg>
        <pc:spChg chg="del">
          <ac:chgData name="Wenwen Zhang" userId="9dd81366-5d6f-445a-b031-6ea562624431" providerId="ADAL" clId="{3909E7CC-5EA5-469C-9AFF-9A201E30CD9D}" dt="2022-12-05T22:36:43.094" v="16511"/>
          <ac:spMkLst>
            <pc:docMk/>
            <pc:sldMk cId="691933908" sldId="2134804364"/>
            <ac:spMk id="97" creationId="{CEFE9D52-24A2-1DBC-2576-8F4E702E5E6B}"/>
          </ac:spMkLst>
        </pc:spChg>
        <pc:spChg chg="del">
          <ac:chgData name="Wenwen Zhang" userId="9dd81366-5d6f-445a-b031-6ea562624431" providerId="ADAL" clId="{3909E7CC-5EA5-469C-9AFF-9A201E30CD9D}" dt="2022-12-05T22:36:43.088" v="16495"/>
          <ac:spMkLst>
            <pc:docMk/>
            <pc:sldMk cId="691933908" sldId="2134804364"/>
            <ac:spMk id="99" creationId="{50421E70-E141-C8F3-CDF5-D62E631F03B6}"/>
          </ac:spMkLst>
        </pc:spChg>
        <pc:spChg chg="del">
          <ac:chgData name="Wenwen Zhang" userId="9dd81366-5d6f-445a-b031-6ea562624431" providerId="ADAL" clId="{3909E7CC-5EA5-469C-9AFF-9A201E30CD9D}" dt="2022-12-05T22:36:43.089" v="16497"/>
          <ac:spMkLst>
            <pc:docMk/>
            <pc:sldMk cId="691933908" sldId="2134804364"/>
            <ac:spMk id="101" creationId="{6E5AC542-6B75-4185-0659-1E990B7D226C}"/>
          </ac:spMkLst>
        </pc:spChg>
        <pc:spChg chg="del">
          <ac:chgData name="Wenwen Zhang" userId="9dd81366-5d6f-445a-b031-6ea562624431" providerId="ADAL" clId="{3909E7CC-5EA5-469C-9AFF-9A201E30CD9D}" dt="2022-12-05T22:36:43.090" v="16503"/>
          <ac:spMkLst>
            <pc:docMk/>
            <pc:sldMk cId="691933908" sldId="2134804364"/>
            <ac:spMk id="103" creationId="{8DC9777F-6B87-731A-2DF6-29C3095C9C39}"/>
          </ac:spMkLst>
        </pc:spChg>
        <pc:graphicFrameChg chg="add del mod replST">
          <ac:chgData name="Wenwen Zhang" userId="9dd81366-5d6f-445a-b031-6ea562624431" providerId="ADAL" clId="{3909E7CC-5EA5-469C-9AFF-9A201E30CD9D}" dt="2022-12-05T22:37:48.016" v="16958"/>
          <ac:graphicFrameMkLst>
            <pc:docMk/>
            <pc:sldMk cId="691933908" sldId="2134804364"/>
            <ac:graphicFrameMk id="3" creationId="{4AE89294-EAC6-F159-FA58-100372009338}"/>
          </ac:graphicFrameMkLst>
        </pc:graphicFrameChg>
        <pc:graphicFrameChg chg="add del mod ord replST">
          <ac:chgData name="Wenwen Zhang" userId="9dd81366-5d6f-445a-b031-6ea562624431" providerId="ADAL" clId="{3909E7CC-5EA5-469C-9AFF-9A201E30CD9D}" dt="2022-12-05T22:38:38.577" v="17567"/>
          <ac:graphicFrameMkLst>
            <pc:docMk/>
            <pc:sldMk cId="691933908" sldId="2134804364"/>
            <ac:graphicFrameMk id="12" creationId="{9965CEE3-933C-92BF-3E19-3B7C635F2B2D}"/>
          </ac:graphicFrameMkLst>
        </pc:graphicFrameChg>
        <pc:graphicFrameChg chg="add del mod replST">
          <ac:chgData name="Wenwen Zhang" userId="9dd81366-5d6f-445a-b031-6ea562624431" providerId="ADAL" clId="{3909E7CC-5EA5-469C-9AFF-9A201E30CD9D}" dt="2022-12-05T22:37:58.157" v="17308"/>
          <ac:graphicFrameMkLst>
            <pc:docMk/>
            <pc:sldMk cId="691933908" sldId="2134804364"/>
            <ac:graphicFrameMk id="13" creationId="{41D3C08E-7996-6686-C613-E4E920F5132A}"/>
          </ac:graphicFrameMkLst>
        </pc:graphicFrameChg>
        <pc:graphicFrameChg chg="add del mod ord replST">
          <ac:chgData name="Wenwen Zhang" userId="9dd81366-5d6f-445a-b031-6ea562624431" providerId="ADAL" clId="{3909E7CC-5EA5-469C-9AFF-9A201E30CD9D}" dt="2022-12-05T22:38:27.238" v="17436"/>
          <ac:graphicFrameMkLst>
            <pc:docMk/>
            <pc:sldMk cId="691933908" sldId="2134804364"/>
            <ac:graphicFrameMk id="19" creationId="{5378C200-C4D2-6D2E-F9D8-F7962092A70F}"/>
          </ac:graphicFrameMkLst>
        </pc:graphicFrameChg>
        <pc:graphicFrameChg chg="add del mod ord replST">
          <ac:chgData name="Wenwen Zhang" userId="9dd81366-5d6f-445a-b031-6ea562624431" providerId="ADAL" clId="{3909E7CC-5EA5-469C-9AFF-9A201E30CD9D}" dt="2022-12-06T11:45:09.106" v="47508"/>
          <ac:graphicFrameMkLst>
            <pc:docMk/>
            <pc:sldMk cId="691933908" sldId="2134804364"/>
            <ac:graphicFrameMk id="21" creationId="{0ABB9700-86E5-10DE-75B2-723088DAC6BE}"/>
          </ac:graphicFrameMkLst>
        </pc:graphicFrameChg>
        <pc:graphicFrameChg chg="add del mod ord replST">
          <ac:chgData name="Wenwen Zhang" userId="9dd81366-5d6f-445a-b031-6ea562624431" providerId="ADAL" clId="{3909E7CC-5EA5-469C-9AFF-9A201E30CD9D}" dt="2022-12-06T11:45:01.824" v="47407"/>
          <ac:graphicFrameMkLst>
            <pc:docMk/>
            <pc:sldMk cId="691933908" sldId="2134804364"/>
            <ac:graphicFrameMk id="23" creationId="{CCAF1E54-8505-2238-9DE4-1B02FA5ECEAE}"/>
          </ac:graphicFrameMkLst>
        </pc:graphicFrameChg>
        <pc:graphicFrameChg chg="add del mod ord replST">
          <ac:chgData name="Wenwen Zhang" userId="9dd81366-5d6f-445a-b031-6ea562624431" providerId="ADAL" clId="{3909E7CC-5EA5-469C-9AFF-9A201E30CD9D}" dt="2022-12-06T16:12:33.068" v="48479"/>
          <ac:graphicFrameMkLst>
            <pc:docMk/>
            <pc:sldMk cId="691933908" sldId="2134804364"/>
            <ac:graphicFrameMk id="25" creationId="{3AC8FE02-669D-59EA-5BC0-DBE5F507F3E4}"/>
          </ac:graphicFrameMkLst>
        </pc:graphicFrameChg>
        <pc:graphicFrameChg chg="add del mod ord replST">
          <ac:chgData name="Wenwen Zhang" userId="9dd81366-5d6f-445a-b031-6ea562624431" providerId="ADAL" clId="{3909E7CC-5EA5-469C-9AFF-9A201E30CD9D}" dt="2022-12-06T16:12:39.144" v="48586"/>
          <ac:graphicFrameMkLst>
            <pc:docMk/>
            <pc:sldMk cId="691933908" sldId="2134804364"/>
            <ac:graphicFrameMk id="27" creationId="{3B55F949-B02A-7B01-3599-CAA7551DAC75}"/>
          </ac:graphicFrameMkLst>
        </pc:graphicFrameChg>
        <pc:graphicFrameChg chg="mod">
          <ac:chgData name="Wenwen Zhang" userId="9dd81366-5d6f-445a-b031-6ea562624431" providerId="ADAL" clId="{3909E7CC-5EA5-469C-9AFF-9A201E30CD9D}" dt="2022-12-06T16:13:39.147" v="49493"/>
          <ac:graphicFrameMkLst>
            <pc:docMk/>
            <pc:sldMk cId="691933908" sldId="2134804364"/>
            <ac:graphicFrameMk id="28" creationId="{015DFAEE-F78A-C272-92CE-F25C3417CAD0}"/>
          </ac:graphicFrameMkLst>
        </pc:graphicFrameChg>
        <pc:graphicFrameChg chg="add del mod ord replST">
          <ac:chgData name="Wenwen Zhang" userId="9dd81366-5d6f-445a-b031-6ea562624431" providerId="ADAL" clId="{3909E7CC-5EA5-469C-9AFF-9A201E30CD9D}" dt="2022-12-06T16:12:45.018" v="48690"/>
          <ac:graphicFrameMkLst>
            <pc:docMk/>
            <pc:sldMk cId="691933908" sldId="2134804364"/>
            <ac:graphicFrameMk id="31" creationId="{B3100E69-AED2-64BF-9ECF-1F5B05F6E8B4}"/>
          </ac:graphicFrameMkLst>
        </pc:graphicFrameChg>
        <pc:graphicFrameChg chg="add del mod ord replST">
          <ac:chgData name="Wenwen Zhang" userId="9dd81366-5d6f-445a-b031-6ea562624431" providerId="ADAL" clId="{3909E7CC-5EA5-469C-9AFF-9A201E30CD9D}" dt="2022-12-06T16:12:51.617" v="48936"/>
          <ac:graphicFrameMkLst>
            <pc:docMk/>
            <pc:sldMk cId="691933908" sldId="2134804364"/>
            <ac:graphicFrameMk id="33" creationId="{EA1E951C-ABD9-77D4-E8CD-82439F66498C}"/>
          </ac:graphicFrameMkLst>
        </pc:graphicFrameChg>
        <pc:graphicFrameChg chg="add del mod ord replST">
          <ac:chgData name="Wenwen Zhang" userId="9dd81366-5d6f-445a-b031-6ea562624431" providerId="ADAL" clId="{3909E7CC-5EA5-469C-9AFF-9A201E30CD9D}" dt="2022-12-06T16:12:48.663" v="48806"/>
          <ac:graphicFrameMkLst>
            <pc:docMk/>
            <pc:sldMk cId="691933908" sldId="2134804364"/>
            <ac:graphicFrameMk id="35" creationId="{5062305B-2733-3CC1-BB63-6B18DC610D9D}"/>
          </ac:graphicFrameMkLst>
        </pc:graphicFrameChg>
        <pc:graphicFrameChg chg="add del mod ord replST">
          <ac:chgData name="Wenwen Zhang" userId="9dd81366-5d6f-445a-b031-6ea562624431" providerId="ADAL" clId="{3909E7CC-5EA5-469C-9AFF-9A201E30CD9D}" dt="2022-12-06T16:12:51.582" v="48913"/>
          <ac:graphicFrameMkLst>
            <pc:docMk/>
            <pc:sldMk cId="691933908" sldId="2134804364"/>
            <ac:graphicFrameMk id="37" creationId="{FFB4E721-9EA3-BECD-AB17-684362B78F5A}"/>
          </ac:graphicFrameMkLst>
        </pc:graphicFrameChg>
        <pc:graphicFrameChg chg="add del mod ord replST">
          <ac:chgData name="Wenwen Zhang" userId="9dd81366-5d6f-445a-b031-6ea562624431" providerId="ADAL" clId="{3909E7CC-5EA5-469C-9AFF-9A201E30CD9D}" dt="2022-12-06T16:13:00.807" v="49040"/>
          <ac:graphicFrameMkLst>
            <pc:docMk/>
            <pc:sldMk cId="691933908" sldId="2134804364"/>
            <ac:graphicFrameMk id="39" creationId="{A06F2361-B958-1FF7-9957-163A4FE23404}"/>
          </ac:graphicFrameMkLst>
        </pc:graphicFrameChg>
        <pc:graphicFrameChg chg="add del mod ord replST">
          <ac:chgData name="Wenwen Zhang" userId="9dd81366-5d6f-445a-b031-6ea562624431" providerId="ADAL" clId="{3909E7CC-5EA5-469C-9AFF-9A201E30CD9D}" dt="2022-12-06T16:13:31.048" v="49361"/>
          <ac:graphicFrameMkLst>
            <pc:docMk/>
            <pc:sldMk cId="691933908" sldId="2134804364"/>
            <ac:graphicFrameMk id="40" creationId="{7343DDFA-EE03-C685-7DDC-7585C6B082E7}"/>
          </ac:graphicFrameMkLst>
        </pc:graphicFrameChg>
        <pc:graphicFrameChg chg="add del mod ord replST">
          <ac:chgData name="Wenwen Zhang" userId="9dd81366-5d6f-445a-b031-6ea562624431" providerId="ADAL" clId="{3909E7CC-5EA5-469C-9AFF-9A201E30CD9D}" dt="2022-12-06T16:13:23.233" v="49165"/>
          <ac:graphicFrameMkLst>
            <pc:docMk/>
            <pc:sldMk cId="691933908" sldId="2134804364"/>
            <ac:graphicFrameMk id="42" creationId="{D86822CC-1CEF-B5FA-7BAF-74F0BA2B2CCA}"/>
          </ac:graphicFrameMkLst>
        </pc:graphicFrameChg>
        <pc:graphicFrameChg chg="add del mod ord replST">
          <ac:chgData name="Wenwen Zhang" userId="9dd81366-5d6f-445a-b031-6ea562624431" providerId="ADAL" clId="{3909E7CC-5EA5-469C-9AFF-9A201E30CD9D}" dt="2022-12-06T16:13:27.231" v="49263"/>
          <ac:graphicFrameMkLst>
            <pc:docMk/>
            <pc:sldMk cId="691933908" sldId="2134804364"/>
            <ac:graphicFrameMk id="45" creationId="{CF2E092A-735B-8B1E-8B2E-8CA9554BF4BA}"/>
          </ac:graphicFrameMkLst>
        </pc:graphicFrameChg>
        <pc:graphicFrameChg chg="add mod ord replST">
          <ac:chgData name="Wenwen Zhang" userId="9dd81366-5d6f-445a-b031-6ea562624431" providerId="ADAL" clId="{3909E7CC-5EA5-469C-9AFF-9A201E30CD9D}" dt="2022-12-06T16:13:39.136" v="49471"/>
          <ac:graphicFrameMkLst>
            <pc:docMk/>
            <pc:sldMk cId="691933908" sldId="2134804364"/>
            <ac:graphicFrameMk id="47" creationId="{53C958CF-E7BA-301F-1A5B-96373F16DE58}"/>
          </ac:graphicFrameMkLst>
        </pc:graphicFrameChg>
        <pc:graphicFrameChg chg="add del mod ord replST">
          <ac:chgData name="Wenwen Zhang" userId="9dd81366-5d6f-445a-b031-6ea562624431" providerId="ADAL" clId="{3909E7CC-5EA5-469C-9AFF-9A201E30CD9D}" dt="2022-12-06T16:13:39.109" v="49457"/>
          <ac:graphicFrameMkLst>
            <pc:docMk/>
            <pc:sldMk cId="691933908" sldId="2134804364"/>
            <ac:graphicFrameMk id="49" creationId="{DB36DC77-8EC9-9448-0567-B70C7B0E0792}"/>
          </ac:graphicFrameMkLst>
        </pc:graphicFrameChg>
        <pc:graphicFrameChg chg="add mod ord replST">
          <ac:chgData name="Wenwen Zhang" userId="9dd81366-5d6f-445a-b031-6ea562624431" providerId="ADAL" clId="{3909E7CC-5EA5-469C-9AFF-9A201E30CD9D}" dt="2022-12-06T16:13:39.139" v="49482"/>
          <ac:graphicFrameMkLst>
            <pc:docMk/>
            <pc:sldMk cId="691933908" sldId="2134804364"/>
            <ac:graphicFrameMk id="92" creationId="{DEAFFAAA-2FC8-19B9-063F-9D70043AB69A}"/>
          </ac:graphicFrameMkLst>
        </pc:graphicFrameChg>
        <pc:graphicFrameChg chg="del">
          <ac:chgData name="Wenwen Zhang" userId="9dd81366-5d6f-445a-b031-6ea562624431" providerId="ADAL" clId="{3909E7CC-5EA5-469C-9AFF-9A201E30CD9D}" dt="2022-12-05T22:36:43.111" v="16576"/>
          <ac:graphicFrameMkLst>
            <pc:docMk/>
            <pc:sldMk cId="691933908" sldId="2134804364"/>
            <ac:graphicFrameMk id="93" creationId="{D0E1B62F-0099-0B06-7B21-83B20D88E501}"/>
          </ac:graphicFrameMkLst>
        </pc:graphicFrameChg>
        <pc:cxnChg chg="del">
          <ac:chgData name="Wenwen Zhang" userId="9dd81366-5d6f-445a-b031-6ea562624431" providerId="ADAL" clId="{3909E7CC-5EA5-469C-9AFF-9A201E30CD9D}" dt="2022-12-05T22:36:43.104" v="16547"/>
          <ac:cxnSpMkLst>
            <pc:docMk/>
            <pc:sldMk cId="691933908" sldId="2134804364"/>
            <ac:cxnSpMk id="50" creationId="{1EBA2EA8-8B2F-700A-3FD4-AEEAD52E9412}"/>
          </ac:cxnSpMkLst>
        </pc:cxnChg>
        <pc:cxnChg chg="del">
          <ac:chgData name="Wenwen Zhang" userId="9dd81366-5d6f-445a-b031-6ea562624431" providerId="ADAL" clId="{3909E7CC-5EA5-469C-9AFF-9A201E30CD9D}" dt="2022-12-05T22:36:43.106" v="16556"/>
          <ac:cxnSpMkLst>
            <pc:docMk/>
            <pc:sldMk cId="691933908" sldId="2134804364"/>
            <ac:cxnSpMk id="51" creationId="{613F19B9-CCD8-C0A7-29FB-34ECC2061A30}"/>
          </ac:cxnSpMkLst>
        </pc:cxnChg>
        <pc:cxnChg chg="del">
          <ac:chgData name="Wenwen Zhang" userId="9dd81366-5d6f-445a-b031-6ea562624431" providerId="ADAL" clId="{3909E7CC-5EA5-469C-9AFF-9A201E30CD9D}" dt="2022-12-05T22:36:43.109" v="16568"/>
          <ac:cxnSpMkLst>
            <pc:docMk/>
            <pc:sldMk cId="691933908" sldId="2134804364"/>
            <ac:cxnSpMk id="52" creationId="{457AA314-D4C7-275C-F2F1-00FB02E95728}"/>
          </ac:cxnSpMkLst>
        </pc:cxnChg>
        <pc:cxnChg chg="del">
          <ac:chgData name="Wenwen Zhang" userId="9dd81366-5d6f-445a-b031-6ea562624431" providerId="ADAL" clId="{3909E7CC-5EA5-469C-9AFF-9A201E30CD9D}" dt="2022-12-05T22:36:43.107" v="16562"/>
          <ac:cxnSpMkLst>
            <pc:docMk/>
            <pc:sldMk cId="691933908" sldId="2134804364"/>
            <ac:cxnSpMk id="53" creationId="{21D047F9-C089-5552-D21D-3D7AB20EBA26}"/>
          </ac:cxnSpMkLst>
        </pc:cxnChg>
        <pc:cxnChg chg="del">
          <ac:chgData name="Wenwen Zhang" userId="9dd81366-5d6f-445a-b031-6ea562624431" providerId="ADAL" clId="{3909E7CC-5EA5-469C-9AFF-9A201E30CD9D}" dt="2022-12-05T22:36:43.102" v="16538"/>
          <ac:cxnSpMkLst>
            <pc:docMk/>
            <pc:sldMk cId="691933908" sldId="2134804364"/>
            <ac:cxnSpMk id="54" creationId="{7126B783-6E4F-DFEE-01DA-E68C1C88318A}"/>
          </ac:cxnSpMkLst>
        </pc:cxnChg>
        <pc:cxnChg chg="del">
          <ac:chgData name="Wenwen Zhang" userId="9dd81366-5d6f-445a-b031-6ea562624431" providerId="ADAL" clId="{3909E7CC-5EA5-469C-9AFF-9A201E30CD9D}" dt="2022-12-05T22:36:43.107" v="16559"/>
          <ac:cxnSpMkLst>
            <pc:docMk/>
            <pc:sldMk cId="691933908" sldId="2134804364"/>
            <ac:cxnSpMk id="55" creationId="{6F41F7AC-D0AF-7480-86C4-6DD6A0D74CF5}"/>
          </ac:cxnSpMkLst>
        </pc:cxnChg>
        <pc:cxnChg chg="del">
          <ac:chgData name="Wenwen Zhang" userId="9dd81366-5d6f-445a-b031-6ea562624431" providerId="ADAL" clId="{3909E7CC-5EA5-469C-9AFF-9A201E30CD9D}" dt="2022-12-05T22:36:43.101" v="16529"/>
          <ac:cxnSpMkLst>
            <pc:docMk/>
            <pc:sldMk cId="691933908" sldId="2134804364"/>
            <ac:cxnSpMk id="56" creationId="{739CBEF2-6A81-5BC1-2FE4-A05652CC026A}"/>
          </ac:cxnSpMkLst>
        </pc:cxnChg>
        <pc:cxnChg chg="del">
          <ac:chgData name="Wenwen Zhang" userId="9dd81366-5d6f-445a-b031-6ea562624431" providerId="ADAL" clId="{3909E7CC-5EA5-469C-9AFF-9A201E30CD9D}" dt="2022-12-05T22:36:43.110" v="16574"/>
          <ac:cxnSpMkLst>
            <pc:docMk/>
            <pc:sldMk cId="691933908" sldId="2134804364"/>
            <ac:cxnSpMk id="57" creationId="{C42FF9E9-3F3F-209C-8DA4-192BB630DC18}"/>
          </ac:cxnSpMkLst>
        </pc:cxnChg>
        <pc:cxnChg chg="del">
          <ac:chgData name="Wenwen Zhang" userId="9dd81366-5d6f-445a-b031-6ea562624431" providerId="ADAL" clId="{3909E7CC-5EA5-469C-9AFF-9A201E30CD9D}" dt="2022-12-05T22:36:43.108" v="16565"/>
          <ac:cxnSpMkLst>
            <pc:docMk/>
            <pc:sldMk cId="691933908" sldId="2134804364"/>
            <ac:cxnSpMk id="58" creationId="{438BB540-F38D-E804-2491-FA03D8F59B9F}"/>
          </ac:cxnSpMkLst>
        </pc:cxnChg>
        <pc:cxnChg chg="del">
          <ac:chgData name="Wenwen Zhang" userId="9dd81366-5d6f-445a-b031-6ea562624431" providerId="ADAL" clId="{3909E7CC-5EA5-469C-9AFF-9A201E30CD9D}" dt="2022-12-05T22:36:43.105" v="16550"/>
          <ac:cxnSpMkLst>
            <pc:docMk/>
            <pc:sldMk cId="691933908" sldId="2134804364"/>
            <ac:cxnSpMk id="59" creationId="{6E0EA138-885B-8A97-EA30-0078361BBFF8}"/>
          </ac:cxnSpMkLst>
        </pc:cxnChg>
        <pc:cxnChg chg="del">
          <ac:chgData name="Wenwen Zhang" userId="9dd81366-5d6f-445a-b031-6ea562624431" providerId="ADAL" clId="{3909E7CC-5EA5-469C-9AFF-9A201E30CD9D}" dt="2022-12-05T22:36:43.102" v="16535"/>
          <ac:cxnSpMkLst>
            <pc:docMk/>
            <pc:sldMk cId="691933908" sldId="2134804364"/>
            <ac:cxnSpMk id="60" creationId="{E7B06BAB-DF9C-4F80-F237-99EABC8320BD}"/>
          </ac:cxnSpMkLst>
        </pc:cxnChg>
        <pc:cxnChg chg="del">
          <ac:chgData name="Wenwen Zhang" userId="9dd81366-5d6f-445a-b031-6ea562624431" providerId="ADAL" clId="{3909E7CC-5EA5-469C-9AFF-9A201E30CD9D}" dt="2022-12-05T22:36:43.110" v="16571"/>
          <ac:cxnSpMkLst>
            <pc:docMk/>
            <pc:sldMk cId="691933908" sldId="2134804364"/>
            <ac:cxnSpMk id="61" creationId="{FCBBA440-D02C-BFE3-0521-106CE6506280}"/>
          </ac:cxnSpMkLst>
        </pc:cxnChg>
        <pc:cxnChg chg="del">
          <ac:chgData name="Wenwen Zhang" userId="9dd81366-5d6f-445a-b031-6ea562624431" providerId="ADAL" clId="{3909E7CC-5EA5-469C-9AFF-9A201E30CD9D}" dt="2022-12-05T22:36:43.103" v="16541"/>
          <ac:cxnSpMkLst>
            <pc:docMk/>
            <pc:sldMk cId="691933908" sldId="2134804364"/>
            <ac:cxnSpMk id="62" creationId="{7765B1C3-96D6-54D1-8269-1CE06C596FB2}"/>
          </ac:cxnSpMkLst>
        </pc:cxnChg>
        <pc:cxnChg chg="del">
          <ac:chgData name="Wenwen Zhang" userId="9dd81366-5d6f-445a-b031-6ea562624431" providerId="ADAL" clId="{3909E7CC-5EA5-469C-9AFF-9A201E30CD9D}" dt="2022-12-05T22:36:43.104" v="16544"/>
          <ac:cxnSpMkLst>
            <pc:docMk/>
            <pc:sldMk cId="691933908" sldId="2134804364"/>
            <ac:cxnSpMk id="63" creationId="{B1FD4D10-0241-020B-6E17-1C1A01ABC871}"/>
          </ac:cxnSpMkLst>
        </pc:cxnChg>
        <pc:cxnChg chg="del">
          <ac:chgData name="Wenwen Zhang" userId="9dd81366-5d6f-445a-b031-6ea562624431" providerId="ADAL" clId="{3909E7CC-5EA5-469C-9AFF-9A201E30CD9D}" dt="2022-12-05T22:36:43.106" v="16553"/>
          <ac:cxnSpMkLst>
            <pc:docMk/>
            <pc:sldMk cId="691933908" sldId="2134804364"/>
            <ac:cxnSpMk id="64" creationId="{56341DC7-204D-70E3-335E-CDD5FD93D610}"/>
          </ac:cxnSpMkLst>
        </pc:cxnChg>
        <pc:cxnChg chg="del">
          <ac:chgData name="Wenwen Zhang" userId="9dd81366-5d6f-445a-b031-6ea562624431" providerId="ADAL" clId="{3909E7CC-5EA5-469C-9AFF-9A201E30CD9D}" dt="2022-12-05T22:36:43.101" v="16532"/>
          <ac:cxnSpMkLst>
            <pc:docMk/>
            <pc:sldMk cId="691933908" sldId="2134804364"/>
            <ac:cxnSpMk id="65" creationId="{C30863E9-C97F-FEB2-28E0-E765D7F0ED52}"/>
          </ac:cxnSpMkLst>
        </pc:cxnChg>
        <pc:cxnChg chg="del">
          <ac:chgData name="Wenwen Zhang" userId="9dd81366-5d6f-445a-b031-6ea562624431" providerId="ADAL" clId="{3909E7CC-5EA5-469C-9AFF-9A201E30CD9D}" dt="2022-12-05T22:36:43.096" v="16521"/>
          <ac:cxnSpMkLst>
            <pc:docMk/>
            <pc:sldMk cId="691933908" sldId="2134804364"/>
            <ac:cxnSpMk id="83" creationId="{B4E29599-9F13-6C66-B755-BCB38F036EBA}"/>
          </ac:cxnSpMkLst>
        </pc:cxnChg>
        <pc:cxnChg chg="del">
          <ac:chgData name="Wenwen Zhang" userId="9dd81366-5d6f-445a-b031-6ea562624431" providerId="ADAL" clId="{3909E7CC-5EA5-469C-9AFF-9A201E30CD9D}" dt="2022-12-05T22:36:43.095" v="16519"/>
          <ac:cxnSpMkLst>
            <pc:docMk/>
            <pc:sldMk cId="691933908" sldId="2134804364"/>
            <ac:cxnSpMk id="84" creationId="{42FD4A48-F455-61C1-1522-B3306DF1D5D8}"/>
          </ac:cxnSpMkLst>
        </pc:cxnChg>
        <pc:cxnChg chg="del">
          <ac:chgData name="Wenwen Zhang" userId="9dd81366-5d6f-445a-b031-6ea562624431" providerId="ADAL" clId="{3909E7CC-5EA5-469C-9AFF-9A201E30CD9D}" dt="2022-12-05T22:36:43.096" v="16525"/>
          <ac:cxnSpMkLst>
            <pc:docMk/>
            <pc:sldMk cId="691933908" sldId="2134804364"/>
            <ac:cxnSpMk id="85" creationId="{A81AA825-DAF9-1A0F-861E-FB9C75992094}"/>
          </ac:cxnSpMkLst>
        </pc:cxnChg>
        <pc:cxnChg chg="del">
          <ac:chgData name="Wenwen Zhang" userId="9dd81366-5d6f-445a-b031-6ea562624431" providerId="ADAL" clId="{3909E7CC-5EA5-469C-9AFF-9A201E30CD9D}" dt="2022-12-05T22:36:43.095" v="16516"/>
          <ac:cxnSpMkLst>
            <pc:docMk/>
            <pc:sldMk cId="691933908" sldId="2134804364"/>
            <ac:cxnSpMk id="88" creationId="{73881464-A6B9-9EFC-F648-87237F0F19B7}"/>
          </ac:cxnSpMkLst>
        </pc:cxnChg>
        <pc:cxnChg chg="del">
          <ac:chgData name="Wenwen Zhang" userId="9dd81366-5d6f-445a-b031-6ea562624431" providerId="ADAL" clId="{3909E7CC-5EA5-469C-9AFF-9A201E30CD9D}" dt="2022-12-05T22:36:43.094" v="16513"/>
          <ac:cxnSpMkLst>
            <pc:docMk/>
            <pc:sldMk cId="691933908" sldId="2134804364"/>
            <ac:cxnSpMk id="89" creationId="{BFD59649-B8D3-B3A5-031D-E7C270BD299A}"/>
          </ac:cxnSpMkLst>
        </pc:cxnChg>
        <pc:cxnChg chg="del">
          <ac:chgData name="Wenwen Zhang" userId="9dd81366-5d6f-445a-b031-6ea562624431" providerId="ADAL" clId="{3909E7CC-5EA5-469C-9AFF-9A201E30CD9D}" dt="2022-12-05T22:36:43.093" v="16509"/>
          <ac:cxnSpMkLst>
            <pc:docMk/>
            <pc:sldMk cId="691933908" sldId="2134804364"/>
            <ac:cxnSpMk id="96" creationId="{C77EAE65-DCBC-9B7D-8308-3BD87BA63679}"/>
          </ac:cxnSpMkLst>
        </pc:cxnChg>
        <pc:cxnChg chg="del">
          <ac:chgData name="Wenwen Zhang" userId="9dd81366-5d6f-445a-b031-6ea562624431" providerId="ADAL" clId="{3909E7CC-5EA5-469C-9AFF-9A201E30CD9D}" dt="2022-12-05T22:36:43.089" v="16499"/>
          <ac:cxnSpMkLst>
            <pc:docMk/>
            <pc:sldMk cId="691933908" sldId="2134804364"/>
            <ac:cxnSpMk id="98" creationId="{66FA8896-4BDD-445C-3B2F-AA8F962AEED5}"/>
          </ac:cxnSpMkLst>
        </pc:cxnChg>
        <pc:cxnChg chg="del">
          <ac:chgData name="Wenwen Zhang" userId="9dd81366-5d6f-445a-b031-6ea562624431" providerId="ADAL" clId="{3909E7CC-5EA5-469C-9AFF-9A201E30CD9D}" dt="2022-12-05T22:36:43.086" v="16491"/>
          <ac:cxnSpMkLst>
            <pc:docMk/>
            <pc:sldMk cId="691933908" sldId="2134804364"/>
            <ac:cxnSpMk id="100" creationId="{98DC5EAC-0376-1640-32DC-541D50A061EF}"/>
          </ac:cxnSpMkLst>
        </pc:cxnChg>
        <pc:cxnChg chg="del">
          <ac:chgData name="Wenwen Zhang" userId="9dd81366-5d6f-445a-b031-6ea562624431" providerId="ADAL" clId="{3909E7CC-5EA5-469C-9AFF-9A201E30CD9D}" dt="2022-12-05T22:36:43.090" v="16501"/>
          <ac:cxnSpMkLst>
            <pc:docMk/>
            <pc:sldMk cId="691933908" sldId="2134804364"/>
            <ac:cxnSpMk id="102" creationId="{D52FF959-F2BD-7A79-4A67-857B62F6D8C8}"/>
          </ac:cxnSpMkLst>
        </pc:cxnChg>
        <pc:cxnChg chg="del">
          <ac:chgData name="Wenwen Zhang" userId="9dd81366-5d6f-445a-b031-6ea562624431" providerId="ADAL" clId="{3909E7CC-5EA5-469C-9AFF-9A201E30CD9D}" dt="2022-12-05T22:36:43.091" v="16505"/>
          <ac:cxnSpMkLst>
            <pc:docMk/>
            <pc:sldMk cId="691933908" sldId="2134804364"/>
            <ac:cxnSpMk id="109" creationId="{7A3F9DA5-F17E-C493-4912-EBA35BCECB70}"/>
          </ac:cxnSpMkLst>
        </pc:cxnChg>
      </pc:sldChg>
      <pc:sldChg chg="addSp delSp modSp add del mod">
        <pc:chgData name="Wenwen Zhang" userId="9dd81366-5d6f-445a-b031-6ea562624431" providerId="ADAL" clId="{3909E7CC-5EA5-469C-9AFF-9A201E30CD9D}" dt="2022-12-06T09:48:02.007" v="43562" actId="47"/>
        <pc:sldMkLst>
          <pc:docMk/>
          <pc:sldMk cId="370966974" sldId="2134804365"/>
        </pc:sldMkLst>
        <pc:picChg chg="add mod modCrop">
          <ac:chgData name="Wenwen Zhang" userId="9dd81366-5d6f-445a-b031-6ea562624431" providerId="ADAL" clId="{3909E7CC-5EA5-469C-9AFF-9A201E30CD9D}" dt="2022-12-06T09:47:16.921" v="43561" actId="14100"/>
          <ac:picMkLst>
            <pc:docMk/>
            <pc:sldMk cId="370966974" sldId="2134804365"/>
            <ac:picMk id="3" creationId="{57EF2BF6-633C-A908-CF5D-71D2F7D11D6C}"/>
          </ac:picMkLst>
        </pc:picChg>
        <pc:picChg chg="del">
          <ac:chgData name="Wenwen Zhang" userId="9dd81366-5d6f-445a-b031-6ea562624431" providerId="ADAL" clId="{3909E7CC-5EA5-469C-9AFF-9A201E30CD9D}" dt="2022-12-06T09:46:42.940" v="43552" actId="478"/>
          <ac:picMkLst>
            <pc:docMk/>
            <pc:sldMk cId="370966974" sldId="2134804365"/>
            <ac:picMk id="4" creationId="{F627F301-54EB-4E3A-4A7C-121DB9C68080}"/>
          </ac:picMkLst>
        </pc:picChg>
      </pc:sldChg>
      <pc:sldChg chg="addSp delSp modSp add mod modNotesTx">
        <pc:chgData name="Wenwen Zhang" userId="9dd81366-5d6f-445a-b031-6ea562624431" providerId="ADAL" clId="{3909E7CC-5EA5-469C-9AFF-9A201E30CD9D}" dt="2022-12-06T16:47:18.107" v="57383" actId="478"/>
        <pc:sldMkLst>
          <pc:docMk/>
          <pc:sldMk cId="2987781684" sldId="2134804365"/>
        </pc:sldMkLst>
        <pc:spChg chg="add del mod">
          <ac:chgData name="Wenwen Zhang" userId="9dd81366-5d6f-445a-b031-6ea562624431" providerId="ADAL" clId="{3909E7CC-5EA5-469C-9AFF-9A201E30CD9D}" dt="2022-12-06T16:47:18.107" v="57383" actId="478"/>
          <ac:spMkLst>
            <pc:docMk/>
            <pc:sldMk cId="2987781684" sldId="2134804365"/>
            <ac:spMk id="4" creationId="{62D61DBD-F809-C049-1F20-3403D44D7DF1}"/>
          </ac:spMkLst>
        </pc:spChg>
        <pc:spChg chg="mod ord">
          <ac:chgData name="Wenwen Zhang" userId="9dd81366-5d6f-445a-b031-6ea562624431" providerId="ADAL" clId="{3909E7CC-5EA5-469C-9AFF-9A201E30CD9D}" dt="2022-12-06T09:49:04.881" v="43580"/>
          <ac:spMkLst>
            <pc:docMk/>
            <pc:sldMk cId="2987781684" sldId="2134804365"/>
            <ac:spMk id="7" creationId="{8890DF3E-BC77-6ED6-424D-CBE88FB93210}"/>
          </ac:spMkLst>
        </pc:spChg>
        <pc:grpChg chg="mod ord">
          <ac:chgData name="Wenwen Zhang" userId="9dd81366-5d6f-445a-b031-6ea562624431" providerId="ADAL" clId="{3909E7CC-5EA5-469C-9AFF-9A201E30CD9D}" dt="2022-12-06T09:49:04.880" v="43578"/>
          <ac:grpSpMkLst>
            <pc:docMk/>
            <pc:sldMk cId="2987781684" sldId="2134804365"/>
            <ac:grpSpMk id="11" creationId="{29671453-A171-DBA9-E86D-1725DD3EF2AC}"/>
          </ac:grpSpMkLst>
        </pc:grpChg>
        <pc:graphicFrameChg chg="mod">
          <ac:chgData name="Wenwen Zhang" userId="9dd81366-5d6f-445a-b031-6ea562624431" providerId="ADAL" clId="{3909E7CC-5EA5-469C-9AFF-9A201E30CD9D}" dt="2022-12-06T09:49:04.883" v="43584"/>
          <ac:graphicFrameMkLst>
            <pc:docMk/>
            <pc:sldMk cId="2987781684" sldId="2134804365"/>
            <ac:graphicFrameMk id="9" creationId="{9E623100-FD89-1DB8-6F4F-B410DD8D5A15}"/>
          </ac:graphicFrameMkLst>
        </pc:graphicFrameChg>
        <pc:picChg chg="add mod ord modCrop">
          <ac:chgData name="Wenwen Zhang" userId="9dd81366-5d6f-445a-b031-6ea562624431" providerId="ADAL" clId="{3909E7CC-5EA5-469C-9AFF-9A201E30CD9D}" dt="2022-12-06T09:49:04.879" v="43576"/>
          <ac:picMkLst>
            <pc:docMk/>
            <pc:sldMk cId="2987781684" sldId="2134804365"/>
            <ac:picMk id="3" creationId="{811A3F9B-4421-F188-772B-FF9D26F19FEA}"/>
          </ac:picMkLst>
        </pc:picChg>
        <pc:picChg chg="del">
          <ac:chgData name="Wenwen Zhang" userId="9dd81366-5d6f-445a-b031-6ea562624431" providerId="ADAL" clId="{3909E7CC-5EA5-469C-9AFF-9A201E30CD9D}" dt="2022-12-06T09:48:10.838" v="43564" actId="478"/>
          <ac:picMkLst>
            <pc:docMk/>
            <pc:sldMk cId="2987781684" sldId="2134804365"/>
            <ac:picMk id="15" creationId="{E0CE22B1-9107-89AD-FC74-79BCB19F8099}"/>
          </ac:picMkLst>
        </pc:picChg>
      </pc:sldChg>
      <pc:sldChg chg="addSp delSp modSp add mod modNotesTx">
        <pc:chgData name="Wenwen Zhang" userId="9dd81366-5d6f-445a-b031-6ea562624431" providerId="ADAL" clId="{3909E7CC-5EA5-469C-9AFF-9A201E30CD9D}" dt="2022-12-06T18:17:25.102" v="60566" actId="20577"/>
        <pc:sldMkLst>
          <pc:docMk/>
          <pc:sldMk cId="3474282986" sldId="2134804366"/>
        </pc:sldMkLst>
        <pc:spChg chg="mod ord">
          <ac:chgData name="Wenwen Zhang" userId="9dd81366-5d6f-445a-b031-6ea562624431" providerId="ADAL" clId="{3909E7CC-5EA5-469C-9AFF-9A201E30CD9D}" dt="2022-12-06T09:51:52.847" v="43625"/>
          <ac:spMkLst>
            <pc:docMk/>
            <pc:sldMk cId="3474282986" sldId="2134804366"/>
            <ac:spMk id="7" creationId="{8890DF3E-BC77-6ED6-424D-CBE88FB93210}"/>
          </ac:spMkLst>
        </pc:spChg>
        <pc:spChg chg="add del mod">
          <ac:chgData name="Wenwen Zhang" userId="9dd81366-5d6f-445a-b031-6ea562624431" providerId="ADAL" clId="{3909E7CC-5EA5-469C-9AFF-9A201E30CD9D}" dt="2022-12-06T16:47:15.198" v="57382" actId="478"/>
          <ac:spMkLst>
            <pc:docMk/>
            <pc:sldMk cId="3474282986" sldId="2134804366"/>
            <ac:spMk id="10" creationId="{FB324E12-267D-3F83-CF26-6630389A361C}"/>
          </ac:spMkLst>
        </pc:spChg>
        <pc:grpChg chg="mod ord">
          <ac:chgData name="Wenwen Zhang" userId="9dd81366-5d6f-445a-b031-6ea562624431" providerId="ADAL" clId="{3909E7CC-5EA5-469C-9AFF-9A201E30CD9D}" dt="2022-12-06T09:51:52.846" v="43623"/>
          <ac:grpSpMkLst>
            <pc:docMk/>
            <pc:sldMk cId="3474282986" sldId="2134804366"/>
            <ac:grpSpMk id="11" creationId="{29671453-A171-DBA9-E86D-1725DD3EF2AC}"/>
          </ac:grpSpMkLst>
        </pc:grpChg>
        <pc:graphicFrameChg chg="mod">
          <ac:chgData name="Wenwen Zhang" userId="9dd81366-5d6f-445a-b031-6ea562624431" providerId="ADAL" clId="{3909E7CC-5EA5-469C-9AFF-9A201E30CD9D}" dt="2022-12-06T09:51:52.848" v="43629"/>
          <ac:graphicFrameMkLst>
            <pc:docMk/>
            <pc:sldMk cId="3474282986" sldId="2134804366"/>
            <ac:graphicFrameMk id="9" creationId="{9E623100-FD89-1DB8-6F4F-B410DD8D5A15}"/>
          </ac:graphicFrameMkLst>
        </pc:graphicFrameChg>
        <pc:picChg chg="add del">
          <ac:chgData name="Wenwen Zhang" userId="9dd81366-5d6f-445a-b031-6ea562624431" providerId="ADAL" clId="{3909E7CC-5EA5-469C-9AFF-9A201E30CD9D}" dt="2022-12-06T09:51:00.650" v="43609" actId="478"/>
          <ac:picMkLst>
            <pc:docMk/>
            <pc:sldMk cId="3474282986" sldId="2134804366"/>
            <ac:picMk id="3" creationId="{09E6F3DD-C96A-9327-3ECE-7B7BE4F4F39D}"/>
          </ac:picMkLst>
        </pc:picChg>
        <pc:picChg chg="add mod ord modCrop">
          <ac:chgData name="Wenwen Zhang" userId="9dd81366-5d6f-445a-b031-6ea562624431" providerId="ADAL" clId="{3909E7CC-5EA5-469C-9AFF-9A201E30CD9D}" dt="2022-12-06T09:51:52.846" v="43621"/>
          <ac:picMkLst>
            <pc:docMk/>
            <pc:sldMk cId="3474282986" sldId="2134804366"/>
            <ac:picMk id="8" creationId="{95B30B32-4328-6BD6-A091-5DC8B89647F8}"/>
          </ac:picMkLst>
        </pc:picChg>
        <pc:picChg chg="del">
          <ac:chgData name="Wenwen Zhang" userId="9dd81366-5d6f-445a-b031-6ea562624431" providerId="ADAL" clId="{3909E7CC-5EA5-469C-9AFF-9A201E30CD9D}" dt="2022-12-06T09:50:58.717" v="43606" actId="478"/>
          <ac:picMkLst>
            <pc:docMk/>
            <pc:sldMk cId="3474282986" sldId="2134804366"/>
            <ac:picMk id="17" creationId="{FB5BCECA-CBAC-9427-CBC4-E57D7BF07932}"/>
          </ac:picMkLst>
        </pc:picChg>
      </pc:sldChg>
      <pc:sldChg chg="add del">
        <pc:chgData name="Wenwen Zhang" userId="9dd81366-5d6f-445a-b031-6ea562624431" providerId="ADAL" clId="{3909E7CC-5EA5-469C-9AFF-9A201E30CD9D}" dt="2022-12-06T10:44:55.165" v="46245" actId="47"/>
        <pc:sldMkLst>
          <pc:docMk/>
          <pc:sldMk cId="1177110527" sldId="2134804367"/>
        </pc:sldMkLst>
      </pc:sldChg>
      <pc:sldChg chg="add del">
        <pc:chgData name="Wenwen Zhang" userId="9dd81366-5d6f-445a-b031-6ea562624431" providerId="ADAL" clId="{3909E7CC-5EA5-469C-9AFF-9A201E30CD9D}" dt="2022-12-06T16:57:29.467" v="59302" actId="47"/>
        <pc:sldMkLst>
          <pc:docMk/>
          <pc:sldMk cId="1253003096" sldId="2134804367"/>
        </pc:sldMkLst>
      </pc:sldChg>
      <pc:sldChg chg="addSp delSp modSp add mod">
        <pc:chgData name="Wenwen Zhang" userId="9dd81366-5d6f-445a-b031-6ea562624431" providerId="ADAL" clId="{3909E7CC-5EA5-469C-9AFF-9A201E30CD9D}" dt="2022-12-07T10:07:44.657" v="66849" actId="20577"/>
        <pc:sldMkLst>
          <pc:docMk/>
          <pc:sldMk cId="3189853592" sldId="2134804367"/>
        </pc:sldMkLst>
        <pc:spChg chg="mod ord">
          <ac:chgData name="Wenwen Zhang" userId="9dd81366-5d6f-445a-b031-6ea562624431" providerId="ADAL" clId="{3909E7CC-5EA5-469C-9AFF-9A201E30CD9D}" dt="2022-12-07T09:47:31.570" v="66400"/>
          <ac:spMkLst>
            <pc:docMk/>
            <pc:sldMk cId="3189853592" sldId="2134804367"/>
            <ac:spMk id="2" creationId="{B065B79C-C4D6-5961-7919-6BB68C420868}"/>
          </ac:spMkLst>
        </pc:spChg>
        <pc:spChg chg="add mod ord">
          <ac:chgData name="Wenwen Zhang" userId="9dd81366-5d6f-445a-b031-6ea562624431" providerId="ADAL" clId="{3909E7CC-5EA5-469C-9AFF-9A201E30CD9D}" dt="2022-12-07T10:01:42.749" v="66760" actId="164"/>
          <ac:spMkLst>
            <pc:docMk/>
            <pc:sldMk cId="3189853592" sldId="2134804367"/>
            <ac:spMk id="3" creationId="{5C6A2BC9-B454-68C9-905C-EBD1FB9DD878}"/>
          </ac:spMkLst>
        </pc:spChg>
        <pc:spChg chg="del">
          <ac:chgData name="Wenwen Zhang" userId="9dd81366-5d6f-445a-b031-6ea562624431" providerId="ADAL" clId="{3909E7CC-5EA5-469C-9AFF-9A201E30CD9D}" dt="2022-12-06T17:02:59.007" v="59314"/>
          <ac:spMkLst>
            <pc:docMk/>
            <pc:sldMk cId="3189853592" sldId="2134804367"/>
            <ac:spMk id="3" creationId="{96DB64E7-7450-5BAA-7DCA-6F75AE12EF02}"/>
          </ac:spMkLst>
        </pc:spChg>
        <pc:spChg chg="add del mod modVis">
          <ac:chgData name="Wenwen Zhang" userId="9dd81366-5d6f-445a-b031-6ea562624431" providerId="ADAL" clId="{3909E7CC-5EA5-469C-9AFF-9A201E30CD9D}" dt="2022-12-06T17:02:59.070" v="59407"/>
          <ac:spMkLst>
            <pc:docMk/>
            <pc:sldMk cId="3189853592" sldId="2134804367"/>
            <ac:spMk id="4" creationId="{AB4F9725-C33D-F107-DD7A-C6AE7C36010F}"/>
          </ac:spMkLst>
        </pc:spChg>
        <pc:spChg chg="del mod">
          <ac:chgData name="Wenwen Zhang" userId="9dd81366-5d6f-445a-b031-6ea562624431" providerId="ADAL" clId="{3909E7CC-5EA5-469C-9AFF-9A201E30CD9D}" dt="2022-12-06T17:03:02.757" v="59419"/>
          <ac:spMkLst>
            <pc:docMk/>
            <pc:sldMk cId="3189853592" sldId="2134804367"/>
            <ac:spMk id="6" creationId="{74D7989D-F61F-08AA-F1DD-D123F6DE99B7}"/>
          </ac:spMkLst>
        </pc:spChg>
        <pc:spChg chg="del">
          <ac:chgData name="Wenwen Zhang" userId="9dd81366-5d6f-445a-b031-6ea562624431" providerId="ADAL" clId="{3909E7CC-5EA5-469C-9AFF-9A201E30CD9D}" dt="2022-12-06T17:02:59.008" v="59316"/>
          <ac:spMkLst>
            <pc:docMk/>
            <pc:sldMk cId="3189853592" sldId="2134804367"/>
            <ac:spMk id="13" creationId="{BD1157A2-BBCE-2A86-3D8A-E084224BBDC7}"/>
          </ac:spMkLst>
        </pc:spChg>
        <pc:spChg chg="del mod">
          <ac:chgData name="Wenwen Zhang" userId="9dd81366-5d6f-445a-b031-6ea562624431" providerId="ADAL" clId="{3909E7CC-5EA5-469C-9AFF-9A201E30CD9D}" dt="2022-12-06T17:03:02.758" v="59420"/>
          <ac:spMkLst>
            <pc:docMk/>
            <pc:sldMk cId="3189853592" sldId="2134804367"/>
            <ac:spMk id="14" creationId="{1E8D4857-4842-D6D3-534F-E0C4AAA507EC}"/>
          </ac:spMkLst>
        </pc:spChg>
        <pc:spChg chg="mod">
          <ac:chgData name="Wenwen Zhang" userId="9dd81366-5d6f-445a-b031-6ea562624431" providerId="ADAL" clId="{3909E7CC-5EA5-469C-9AFF-9A201E30CD9D}" dt="2022-12-07T10:01:46.333" v="66761"/>
          <ac:spMkLst>
            <pc:docMk/>
            <pc:sldMk cId="3189853592" sldId="2134804367"/>
            <ac:spMk id="17" creationId="{F975C164-F5C3-86DB-7B08-EAAABB546288}"/>
          </ac:spMkLst>
        </pc:spChg>
        <pc:spChg chg="mod">
          <ac:chgData name="Wenwen Zhang" userId="9dd81366-5d6f-445a-b031-6ea562624431" providerId="ADAL" clId="{3909E7CC-5EA5-469C-9AFF-9A201E30CD9D}" dt="2022-12-07T10:01:54.497" v="66764"/>
          <ac:spMkLst>
            <pc:docMk/>
            <pc:sldMk cId="3189853592" sldId="2134804367"/>
            <ac:spMk id="20" creationId="{E65CB961-469D-20B3-A0CF-6F244EFE809C}"/>
          </ac:spMkLst>
        </pc:spChg>
        <pc:spChg chg="mod">
          <ac:chgData name="Wenwen Zhang" userId="9dd81366-5d6f-445a-b031-6ea562624431" providerId="ADAL" clId="{3909E7CC-5EA5-469C-9AFF-9A201E30CD9D}" dt="2022-12-07T10:02:04.909" v="66769"/>
          <ac:spMkLst>
            <pc:docMk/>
            <pc:sldMk cId="3189853592" sldId="2134804367"/>
            <ac:spMk id="23" creationId="{291F9008-C0A9-C9F7-6EFD-98D39F6DDFB8}"/>
          </ac:spMkLst>
        </pc:spChg>
        <pc:spChg chg="del">
          <ac:chgData name="Wenwen Zhang" userId="9dd81366-5d6f-445a-b031-6ea562624431" providerId="ADAL" clId="{3909E7CC-5EA5-469C-9AFF-9A201E30CD9D}" dt="2022-12-06T17:02:59.006" v="59308"/>
          <ac:spMkLst>
            <pc:docMk/>
            <pc:sldMk cId="3189853592" sldId="2134804367"/>
            <ac:spMk id="26" creationId="{14CE96EE-B60C-A24E-22C2-D39D5571CEA7}"/>
          </ac:spMkLst>
        </pc:spChg>
        <pc:spChg chg="mod">
          <ac:chgData name="Wenwen Zhang" userId="9dd81366-5d6f-445a-b031-6ea562624431" providerId="ADAL" clId="{3909E7CC-5EA5-469C-9AFF-9A201E30CD9D}" dt="2022-12-07T10:02:08.218" v="66771"/>
          <ac:spMkLst>
            <pc:docMk/>
            <pc:sldMk cId="3189853592" sldId="2134804367"/>
            <ac:spMk id="26" creationId="{ED0208FC-B672-341C-EEC2-D7D55F187764}"/>
          </ac:spMkLst>
        </pc:spChg>
        <pc:spChg chg="mod">
          <ac:chgData name="Wenwen Zhang" userId="9dd81366-5d6f-445a-b031-6ea562624431" providerId="ADAL" clId="{3909E7CC-5EA5-469C-9AFF-9A201E30CD9D}" dt="2022-12-06T17:38:04.281" v="59949" actId="27803"/>
          <ac:spMkLst>
            <pc:docMk/>
            <pc:sldMk cId="3189853592" sldId="2134804367"/>
            <ac:spMk id="27" creationId="{D109A682-E2A2-E17F-B217-A1B69019B7B3}"/>
          </ac:spMkLst>
        </pc:spChg>
        <pc:spChg chg="mod ord">
          <ac:chgData name="Wenwen Zhang" userId="9dd81366-5d6f-445a-b031-6ea562624431" providerId="ADAL" clId="{3909E7CC-5EA5-469C-9AFF-9A201E30CD9D}" dt="2022-12-07T09:47:31.570" v="66402"/>
          <ac:spMkLst>
            <pc:docMk/>
            <pc:sldMk cId="3189853592" sldId="2134804367"/>
            <ac:spMk id="29" creationId="{D50B6CAA-A666-5524-85F7-444C607F0970}"/>
          </ac:spMkLst>
        </pc:spChg>
        <pc:spChg chg="mod">
          <ac:chgData name="Wenwen Zhang" userId="9dd81366-5d6f-445a-b031-6ea562624431" providerId="ADAL" clId="{3909E7CC-5EA5-469C-9AFF-9A201E30CD9D}" dt="2022-12-07T10:02:17.566" v="66774"/>
          <ac:spMkLst>
            <pc:docMk/>
            <pc:sldMk cId="3189853592" sldId="2134804367"/>
            <ac:spMk id="32" creationId="{44391A59-7E6C-8CCA-D6EC-5B2C6056FAAA}"/>
          </ac:spMkLst>
        </pc:spChg>
        <pc:spChg chg="add del mod">
          <ac:chgData name="Wenwen Zhang" userId="9dd81366-5d6f-445a-b031-6ea562624431" providerId="ADAL" clId="{3909E7CC-5EA5-469C-9AFF-9A201E30CD9D}" dt="2022-12-06T17:42:40.735" v="59979" actId="478"/>
          <ac:spMkLst>
            <pc:docMk/>
            <pc:sldMk cId="3189853592" sldId="2134804367"/>
            <ac:spMk id="32" creationId="{7A475211-6E24-6382-A6C0-435447453617}"/>
          </ac:spMkLst>
        </pc:spChg>
        <pc:spChg chg="mod">
          <ac:chgData name="Wenwen Zhang" userId="9dd81366-5d6f-445a-b031-6ea562624431" providerId="ADAL" clId="{3909E7CC-5EA5-469C-9AFF-9A201E30CD9D}" dt="2022-12-07T10:02:28.441" v="66777"/>
          <ac:spMkLst>
            <pc:docMk/>
            <pc:sldMk cId="3189853592" sldId="2134804367"/>
            <ac:spMk id="37" creationId="{5EA07CB9-DCB6-81E0-BC7B-60DA6C8BA86C}"/>
          </ac:spMkLst>
        </pc:spChg>
        <pc:spChg chg="mod">
          <ac:chgData name="Wenwen Zhang" userId="9dd81366-5d6f-445a-b031-6ea562624431" providerId="ADAL" clId="{3909E7CC-5EA5-469C-9AFF-9A201E30CD9D}" dt="2022-12-07T10:02:35.919" v="66780"/>
          <ac:spMkLst>
            <pc:docMk/>
            <pc:sldMk cId="3189853592" sldId="2134804367"/>
            <ac:spMk id="40" creationId="{DE7B730C-1370-1D9C-F8FD-FF073A2066CF}"/>
          </ac:spMkLst>
        </pc:spChg>
        <pc:spChg chg="add mod topLvl">
          <ac:chgData name="Wenwen Zhang" userId="9dd81366-5d6f-445a-b031-6ea562624431" providerId="ADAL" clId="{3909E7CC-5EA5-469C-9AFF-9A201E30CD9D}" dt="2022-12-07T10:06:30.965" v="66831" actId="164"/>
          <ac:spMkLst>
            <pc:docMk/>
            <pc:sldMk cId="3189853592" sldId="2134804367"/>
            <ac:spMk id="42" creationId="{AD45A7C0-2AC0-BDC7-C7D6-9457F5B1CA9C}"/>
          </ac:spMkLst>
        </pc:spChg>
        <pc:spChg chg="mod ord">
          <ac:chgData name="Wenwen Zhang" userId="9dd81366-5d6f-445a-b031-6ea562624431" providerId="ADAL" clId="{3909E7CC-5EA5-469C-9AFF-9A201E30CD9D}" dt="2022-12-07T09:47:31.570" v="66404"/>
          <ac:spMkLst>
            <pc:docMk/>
            <pc:sldMk cId="3189853592" sldId="2134804367"/>
            <ac:spMk id="43" creationId="{C58C7321-3BF7-61DC-5B1A-AD075E56AE05}"/>
          </ac:spMkLst>
        </pc:spChg>
        <pc:spChg chg="mod">
          <ac:chgData name="Wenwen Zhang" userId="9dd81366-5d6f-445a-b031-6ea562624431" providerId="ADAL" clId="{3909E7CC-5EA5-469C-9AFF-9A201E30CD9D}" dt="2022-12-07T10:06:33.371" v="66832"/>
          <ac:spMkLst>
            <pc:docMk/>
            <pc:sldMk cId="3189853592" sldId="2134804367"/>
            <ac:spMk id="53" creationId="{ECC83AEB-4618-CBA8-F386-95161693758C}"/>
          </ac:spMkLst>
        </pc:spChg>
        <pc:spChg chg="mod">
          <ac:chgData name="Wenwen Zhang" userId="9dd81366-5d6f-445a-b031-6ea562624431" providerId="ADAL" clId="{3909E7CC-5EA5-469C-9AFF-9A201E30CD9D}" dt="2022-12-07T10:06:40.412" v="66835"/>
          <ac:spMkLst>
            <pc:docMk/>
            <pc:sldMk cId="3189853592" sldId="2134804367"/>
            <ac:spMk id="56" creationId="{FBF02FB1-7F2C-F9F1-2F81-F74FD8574ADE}"/>
          </ac:spMkLst>
        </pc:spChg>
        <pc:spChg chg="mod">
          <ac:chgData name="Wenwen Zhang" userId="9dd81366-5d6f-445a-b031-6ea562624431" providerId="ADAL" clId="{3909E7CC-5EA5-469C-9AFF-9A201E30CD9D}" dt="2022-12-07T10:06:51.517" v="66838"/>
          <ac:spMkLst>
            <pc:docMk/>
            <pc:sldMk cId="3189853592" sldId="2134804367"/>
            <ac:spMk id="59" creationId="{CFD8FEC7-F33A-2FC7-83AF-479A99D0CE0A}"/>
          </ac:spMkLst>
        </pc:spChg>
        <pc:spChg chg="del">
          <ac:chgData name="Wenwen Zhang" userId="9dd81366-5d6f-445a-b031-6ea562624431" providerId="ADAL" clId="{3909E7CC-5EA5-469C-9AFF-9A201E30CD9D}" dt="2022-12-06T17:02:59.005" v="59306"/>
          <ac:spMkLst>
            <pc:docMk/>
            <pc:sldMk cId="3189853592" sldId="2134804367"/>
            <ac:spMk id="62" creationId="{6EBAC1CE-A6D5-46F5-BAEC-2A366E22CD0A}"/>
          </ac:spMkLst>
        </pc:spChg>
        <pc:spChg chg="mod">
          <ac:chgData name="Wenwen Zhang" userId="9dd81366-5d6f-445a-b031-6ea562624431" providerId="ADAL" clId="{3909E7CC-5EA5-469C-9AFF-9A201E30CD9D}" dt="2022-12-07T10:06:57.392" v="66840"/>
          <ac:spMkLst>
            <pc:docMk/>
            <pc:sldMk cId="3189853592" sldId="2134804367"/>
            <ac:spMk id="62" creationId="{99DC3B23-BE1A-2289-C6CE-35F46811680E}"/>
          </ac:spMkLst>
        </pc:spChg>
        <pc:spChg chg="del">
          <ac:chgData name="Wenwen Zhang" userId="9dd81366-5d6f-445a-b031-6ea562624431" providerId="ADAL" clId="{3909E7CC-5EA5-469C-9AFF-9A201E30CD9D}" dt="2022-12-06T17:02:59.007" v="59310"/>
          <ac:spMkLst>
            <pc:docMk/>
            <pc:sldMk cId="3189853592" sldId="2134804367"/>
            <ac:spMk id="96" creationId="{95FA4B86-4EF2-A6D5-E5F3-BD2D9157719D}"/>
          </ac:spMkLst>
        </pc:spChg>
        <pc:spChg chg="del mod">
          <ac:chgData name="Wenwen Zhang" userId="9dd81366-5d6f-445a-b031-6ea562624431" providerId="ADAL" clId="{3909E7CC-5EA5-469C-9AFF-9A201E30CD9D}" dt="2022-12-06T17:03:02.757" v="59417"/>
          <ac:spMkLst>
            <pc:docMk/>
            <pc:sldMk cId="3189853592" sldId="2134804367"/>
            <ac:spMk id="110" creationId="{45DF7D5F-B2C6-409D-6F57-D55DA326CAE0}"/>
          </ac:spMkLst>
        </pc:spChg>
        <pc:spChg chg="del">
          <ac:chgData name="Wenwen Zhang" userId="9dd81366-5d6f-445a-b031-6ea562624431" providerId="ADAL" clId="{3909E7CC-5EA5-469C-9AFF-9A201E30CD9D}" dt="2022-12-06T17:02:59.007" v="59312"/>
          <ac:spMkLst>
            <pc:docMk/>
            <pc:sldMk cId="3189853592" sldId="2134804367"/>
            <ac:spMk id="131" creationId="{68D674CD-EFF6-97E2-1DAA-1A90ED2E1CCA}"/>
          </ac:spMkLst>
        </pc:spChg>
        <pc:spChg chg="del mod">
          <ac:chgData name="Wenwen Zhang" userId="9dd81366-5d6f-445a-b031-6ea562624431" providerId="ADAL" clId="{3909E7CC-5EA5-469C-9AFF-9A201E30CD9D}" dt="2022-12-06T17:03:02.757" v="59415"/>
          <ac:spMkLst>
            <pc:docMk/>
            <pc:sldMk cId="3189853592" sldId="2134804367"/>
            <ac:spMk id="134" creationId="{9681913E-3068-5B4F-0BD6-B77E57F5F186}"/>
          </ac:spMkLst>
        </pc:spChg>
        <pc:spChg chg="del mod">
          <ac:chgData name="Wenwen Zhang" userId="9dd81366-5d6f-445a-b031-6ea562624431" providerId="ADAL" clId="{3909E7CC-5EA5-469C-9AFF-9A201E30CD9D}" dt="2022-12-06T17:03:02.756" v="59413"/>
          <ac:spMkLst>
            <pc:docMk/>
            <pc:sldMk cId="3189853592" sldId="2134804367"/>
            <ac:spMk id="145" creationId="{84BFA88E-0F0C-E062-37D3-47C8AFB9ABBD}"/>
          </ac:spMkLst>
        </pc:spChg>
        <pc:spChg chg="del mod">
          <ac:chgData name="Wenwen Zhang" userId="9dd81366-5d6f-445a-b031-6ea562624431" providerId="ADAL" clId="{3909E7CC-5EA5-469C-9AFF-9A201E30CD9D}" dt="2022-12-06T17:03:02.755" v="59411"/>
          <ac:spMkLst>
            <pc:docMk/>
            <pc:sldMk cId="3189853592" sldId="2134804367"/>
            <ac:spMk id="147" creationId="{31695CEF-E190-A19F-7DEB-0FD4C55D9A5A}"/>
          </ac:spMkLst>
        </pc:spChg>
        <pc:grpChg chg="add mod">
          <ac:chgData name="Wenwen Zhang" userId="9dd81366-5d6f-445a-b031-6ea562624431" providerId="ADAL" clId="{3909E7CC-5EA5-469C-9AFF-9A201E30CD9D}" dt="2022-12-07T10:01:42.749" v="66760" actId="164"/>
          <ac:grpSpMkLst>
            <pc:docMk/>
            <pc:sldMk cId="3189853592" sldId="2134804367"/>
            <ac:grpSpMk id="15" creationId="{B9C3DC60-DC15-7CC0-7A13-DEA15A09E548}"/>
          </ac:grpSpMkLst>
        </pc:grpChg>
        <pc:grpChg chg="add mod">
          <ac:chgData name="Wenwen Zhang" userId="9dd81366-5d6f-445a-b031-6ea562624431" providerId="ADAL" clId="{3909E7CC-5EA5-469C-9AFF-9A201E30CD9D}" dt="2022-12-07T10:01:50.139" v="66762" actId="1076"/>
          <ac:grpSpMkLst>
            <pc:docMk/>
            <pc:sldMk cId="3189853592" sldId="2134804367"/>
            <ac:grpSpMk id="16" creationId="{A06E0579-2D3E-3EE8-733F-185A5E78FD95}"/>
          </ac:grpSpMkLst>
        </pc:grpChg>
        <pc:grpChg chg="add mod">
          <ac:chgData name="Wenwen Zhang" userId="9dd81366-5d6f-445a-b031-6ea562624431" providerId="ADAL" clId="{3909E7CC-5EA5-469C-9AFF-9A201E30CD9D}" dt="2022-12-07T10:01:59.342" v="66765" actId="1076"/>
          <ac:grpSpMkLst>
            <pc:docMk/>
            <pc:sldMk cId="3189853592" sldId="2134804367"/>
            <ac:grpSpMk id="19" creationId="{457C8069-4EDF-F1C7-EFDB-1A21B5BE603E}"/>
          </ac:grpSpMkLst>
        </pc:grpChg>
        <pc:grpChg chg="add mod">
          <ac:chgData name="Wenwen Zhang" userId="9dd81366-5d6f-445a-b031-6ea562624431" providerId="ADAL" clId="{3909E7CC-5EA5-469C-9AFF-9A201E30CD9D}" dt="2022-12-07T10:02:07.290" v="66770" actId="1076"/>
          <ac:grpSpMkLst>
            <pc:docMk/>
            <pc:sldMk cId="3189853592" sldId="2134804367"/>
            <ac:grpSpMk id="22" creationId="{F510F99B-3554-8CF6-5439-F6C8D787682B}"/>
          </ac:grpSpMkLst>
        </pc:grpChg>
        <pc:grpChg chg="add mod">
          <ac:chgData name="Wenwen Zhang" userId="9dd81366-5d6f-445a-b031-6ea562624431" providerId="ADAL" clId="{3909E7CC-5EA5-469C-9AFF-9A201E30CD9D}" dt="2022-12-07T10:02:16.054" v="66773" actId="1076"/>
          <ac:grpSpMkLst>
            <pc:docMk/>
            <pc:sldMk cId="3189853592" sldId="2134804367"/>
            <ac:grpSpMk id="25" creationId="{E4BB47F2-CB4E-3898-25DD-FBFA27AFCEFE}"/>
          </ac:grpSpMkLst>
        </pc:grpChg>
        <pc:grpChg chg="add mod">
          <ac:chgData name="Wenwen Zhang" userId="9dd81366-5d6f-445a-b031-6ea562624431" providerId="ADAL" clId="{3909E7CC-5EA5-469C-9AFF-9A201E30CD9D}" dt="2022-12-07T10:07:16.033" v="66843" actId="1076"/>
          <ac:grpSpMkLst>
            <pc:docMk/>
            <pc:sldMk cId="3189853592" sldId="2134804367"/>
            <ac:grpSpMk id="30" creationId="{0C022132-2D00-1E72-9DD4-2BA7D2EDD6CF}"/>
          </ac:grpSpMkLst>
        </pc:grpChg>
        <pc:grpChg chg="add mod">
          <ac:chgData name="Wenwen Zhang" userId="9dd81366-5d6f-445a-b031-6ea562624431" providerId="ADAL" clId="{3909E7CC-5EA5-469C-9AFF-9A201E30CD9D}" dt="2022-12-07T10:02:31.536" v="66778" actId="1076"/>
          <ac:grpSpMkLst>
            <pc:docMk/>
            <pc:sldMk cId="3189853592" sldId="2134804367"/>
            <ac:grpSpMk id="35" creationId="{7BD1FE81-B2C1-2AF6-0584-843917A0E24B}"/>
          </ac:grpSpMkLst>
        </pc:grpChg>
        <pc:grpChg chg="add mod">
          <ac:chgData name="Wenwen Zhang" userId="9dd81366-5d6f-445a-b031-6ea562624431" providerId="ADAL" clId="{3909E7CC-5EA5-469C-9AFF-9A201E30CD9D}" dt="2022-12-07T10:02:40.588" v="66781" actId="1076"/>
          <ac:grpSpMkLst>
            <pc:docMk/>
            <pc:sldMk cId="3189853592" sldId="2134804367"/>
            <ac:grpSpMk id="39" creationId="{D7E7866E-C152-D382-3AAA-5DCC273EBFA4}"/>
          </ac:grpSpMkLst>
        </pc:grpChg>
        <pc:grpChg chg="add del mod">
          <ac:chgData name="Wenwen Zhang" userId="9dd81366-5d6f-445a-b031-6ea562624431" providerId="ADAL" clId="{3909E7CC-5EA5-469C-9AFF-9A201E30CD9D}" dt="2022-12-07T10:05:41.267" v="66821" actId="165"/>
          <ac:grpSpMkLst>
            <pc:docMk/>
            <pc:sldMk cId="3189853592" sldId="2134804367"/>
            <ac:grpSpMk id="50" creationId="{05378EEC-1AB4-7D69-0EF8-EE95568E2E9E}"/>
          </ac:grpSpMkLst>
        </pc:grpChg>
        <pc:grpChg chg="add mod">
          <ac:chgData name="Wenwen Zhang" userId="9dd81366-5d6f-445a-b031-6ea562624431" providerId="ADAL" clId="{3909E7CC-5EA5-469C-9AFF-9A201E30CD9D}" dt="2022-12-07T10:07:11.013" v="66842" actId="1076"/>
          <ac:grpSpMkLst>
            <pc:docMk/>
            <pc:sldMk cId="3189853592" sldId="2134804367"/>
            <ac:grpSpMk id="51" creationId="{643F7203-D1D3-C9CE-6651-CC6457AB406A}"/>
          </ac:grpSpMkLst>
        </pc:grpChg>
        <pc:grpChg chg="add mod">
          <ac:chgData name="Wenwen Zhang" userId="9dd81366-5d6f-445a-b031-6ea562624431" providerId="ADAL" clId="{3909E7CC-5EA5-469C-9AFF-9A201E30CD9D}" dt="2022-12-07T10:06:36.905" v="66833" actId="1076"/>
          <ac:grpSpMkLst>
            <pc:docMk/>
            <pc:sldMk cId="3189853592" sldId="2134804367"/>
            <ac:grpSpMk id="52" creationId="{02C3CC7A-43CE-0CEA-5B4B-CE937A851505}"/>
          </ac:grpSpMkLst>
        </pc:grpChg>
        <pc:grpChg chg="add mod">
          <ac:chgData name="Wenwen Zhang" userId="9dd81366-5d6f-445a-b031-6ea562624431" providerId="ADAL" clId="{3909E7CC-5EA5-469C-9AFF-9A201E30CD9D}" dt="2022-12-07T10:06:43.091" v="66836" actId="1076"/>
          <ac:grpSpMkLst>
            <pc:docMk/>
            <pc:sldMk cId="3189853592" sldId="2134804367"/>
            <ac:grpSpMk id="55" creationId="{076F7992-F041-061F-70D8-018B0DE75963}"/>
          </ac:grpSpMkLst>
        </pc:grpChg>
        <pc:grpChg chg="add mod">
          <ac:chgData name="Wenwen Zhang" userId="9dd81366-5d6f-445a-b031-6ea562624431" providerId="ADAL" clId="{3909E7CC-5EA5-469C-9AFF-9A201E30CD9D}" dt="2022-12-07T10:06:56.719" v="66839" actId="1076"/>
          <ac:grpSpMkLst>
            <pc:docMk/>
            <pc:sldMk cId="3189853592" sldId="2134804367"/>
            <ac:grpSpMk id="58" creationId="{5FA036F0-4B93-D037-0EB7-0A921395169A}"/>
          </ac:grpSpMkLst>
        </pc:grpChg>
        <pc:grpChg chg="add mod">
          <ac:chgData name="Wenwen Zhang" userId="9dd81366-5d6f-445a-b031-6ea562624431" providerId="ADAL" clId="{3909E7CC-5EA5-469C-9AFF-9A201E30CD9D}" dt="2022-12-07T10:07:00.058" v="66841" actId="1076"/>
          <ac:grpSpMkLst>
            <pc:docMk/>
            <pc:sldMk cId="3189853592" sldId="2134804367"/>
            <ac:grpSpMk id="61" creationId="{B61A263B-C144-AEF1-616A-C6439DE04832}"/>
          </ac:grpSpMkLst>
        </pc:grpChg>
        <pc:graphicFrameChg chg="add mod ord modGraphic">
          <ac:chgData name="Wenwen Zhang" userId="9dd81366-5d6f-445a-b031-6ea562624431" providerId="ADAL" clId="{3909E7CC-5EA5-469C-9AFF-9A201E30CD9D}" dt="2022-12-07T10:07:44.657" v="66849" actId="20577"/>
          <ac:graphicFrameMkLst>
            <pc:docMk/>
            <pc:sldMk cId="3189853592" sldId="2134804367"/>
            <ac:graphicFrameMk id="5" creationId="{2265E881-1A0F-632D-90B9-E8C0A1751FE4}"/>
          </ac:graphicFrameMkLst>
        </pc:graphicFrameChg>
        <pc:graphicFrameChg chg="add del mod">
          <ac:chgData name="Wenwen Zhang" userId="9dd81366-5d6f-445a-b031-6ea562624431" providerId="ADAL" clId="{3909E7CC-5EA5-469C-9AFF-9A201E30CD9D}" dt="2022-12-06T17:04:57.951" v="59450"/>
          <ac:graphicFrameMkLst>
            <pc:docMk/>
            <pc:sldMk cId="3189853592" sldId="2134804367"/>
            <ac:graphicFrameMk id="7" creationId="{6A96C19D-8412-1C7F-DE43-C18518B91419}"/>
          </ac:graphicFrameMkLst>
        </pc:graphicFrameChg>
        <pc:graphicFrameChg chg="mod">
          <ac:chgData name="Wenwen Zhang" userId="9dd81366-5d6f-445a-b031-6ea562624431" providerId="ADAL" clId="{3909E7CC-5EA5-469C-9AFF-9A201E30CD9D}" dt="2022-12-07T09:47:31.579" v="66432"/>
          <ac:graphicFrameMkLst>
            <pc:docMk/>
            <pc:sldMk cId="3189853592" sldId="2134804367"/>
            <ac:graphicFrameMk id="28" creationId="{015DFAEE-F78A-C272-92CE-F25C3417CAD0}"/>
          </ac:graphicFrameMkLst>
        </pc:graphicFrameChg>
        <pc:picChg chg="del mod ord">
          <ac:chgData name="Wenwen Zhang" userId="9dd81366-5d6f-445a-b031-6ea562624431" providerId="ADAL" clId="{3909E7CC-5EA5-469C-9AFF-9A201E30CD9D}" dt="2022-12-07T10:01:21.643" v="66757" actId="478"/>
          <ac:picMkLst>
            <pc:docMk/>
            <pc:sldMk cId="3189853592" sldId="2134804367"/>
            <ac:picMk id="4" creationId="{0AC404FC-235A-9D69-72DE-F99F5CB04B55}"/>
          </ac:picMkLst>
        </pc:picChg>
        <pc:picChg chg="del mod ord">
          <ac:chgData name="Wenwen Zhang" userId="9dd81366-5d6f-445a-b031-6ea562624431" providerId="ADAL" clId="{3909E7CC-5EA5-469C-9AFF-9A201E30CD9D}" dt="2022-12-07T09:56:00.870" v="66570" actId="478"/>
          <ac:picMkLst>
            <pc:docMk/>
            <pc:sldMk cId="3189853592" sldId="2134804367"/>
            <ac:picMk id="6" creationId="{DB73FCDF-D9D8-2973-DFA3-E04687E26D02}"/>
          </ac:picMkLst>
        </pc:picChg>
        <pc:picChg chg="del mod ord">
          <ac:chgData name="Wenwen Zhang" userId="9dd81366-5d6f-445a-b031-6ea562624431" providerId="ADAL" clId="{3909E7CC-5EA5-469C-9AFF-9A201E30CD9D}" dt="2022-12-07T10:01:52.976" v="66763" actId="478"/>
          <ac:picMkLst>
            <pc:docMk/>
            <pc:sldMk cId="3189853592" sldId="2134804367"/>
            <ac:picMk id="7" creationId="{3C5BF9E2-9FED-4F54-30A9-D4E196D38F90}"/>
          </ac:picMkLst>
        </pc:picChg>
        <pc:picChg chg="del mod ord">
          <ac:chgData name="Wenwen Zhang" userId="9dd81366-5d6f-445a-b031-6ea562624431" providerId="ADAL" clId="{3909E7CC-5EA5-469C-9AFF-9A201E30CD9D}" dt="2022-12-07T09:53:48.560" v="66463" actId="478"/>
          <ac:picMkLst>
            <pc:docMk/>
            <pc:sldMk cId="3189853592" sldId="2134804367"/>
            <ac:picMk id="8" creationId="{EFE1AC4E-4DDC-FC75-DC19-E744E05ACA25}"/>
          </ac:picMkLst>
        </pc:picChg>
        <pc:picChg chg="add del mod">
          <ac:chgData name="Wenwen Zhang" userId="9dd81366-5d6f-445a-b031-6ea562624431" providerId="ADAL" clId="{3909E7CC-5EA5-469C-9AFF-9A201E30CD9D}" dt="2022-12-07T09:53:43.456" v="66460" actId="478"/>
          <ac:picMkLst>
            <pc:docMk/>
            <pc:sldMk cId="3189853592" sldId="2134804367"/>
            <ac:picMk id="9" creationId="{9000F7C4-5F82-64BE-1F46-FD1C968F75D7}"/>
          </ac:picMkLst>
        </pc:picChg>
        <pc:picChg chg="add del mod">
          <ac:chgData name="Wenwen Zhang" userId="9dd81366-5d6f-445a-b031-6ea562624431" providerId="ADAL" clId="{3909E7CC-5EA5-469C-9AFF-9A201E30CD9D}" dt="2022-12-06T17:29:14.807" v="59884" actId="478"/>
          <ac:picMkLst>
            <pc:docMk/>
            <pc:sldMk cId="3189853592" sldId="2134804367"/>
            <ac:picMk id="9" creationId="{A5983539-983D-499E-E81D-39C9E6A7034B}"/>
          </ac:picMkLst>
        </pc:picChg>
        <pc:picChg chg="add del mod">
          <ac:chgData name="Wenwen Zhang" userId="9dd81366-5d6f-445a-b031-6ea562624431" providerId="ADAL" clId="{3909E7CC-5EA5-469C-9AFF-9A201E30CD9D}" dt="2022-12-07T10:06:45.970" v="66837" actId="478"/>
          <ac:picMkLst>
            <pc:docMk/>
            <pc:sldMk cId="3189853592" sldId="2134804367"/>
            <ac:picMk id="10" creationId="{60C143D9-A644-6571-3823-250D91622B6A}"/>
          </ac:picMkLst>
        </pc:picChg>
        <pc:picChg chg="del mod ord">
          <ac:chgData name="Wenwen Zhang" userId="9dd81366-5d6f-445a-b031-6ea562624431" providerId="ADAL" clId="{3909E7CC-5EA5-469C-9AFF-9A201E30CD9D}" dt="2022-12-07T10:05:23.925" v="66818" actId="478"/>
          <ac:picMkLst>
            <pc:docMk/>
            <pc:sldMk cId="3189853592" sldId="2134804367"/>
            <ac:picMk id="11" creationId="{B6B70C70-CC29-445A-A6B1-B435B3BD12B1}"/>
          </ac:picMkLst>
        </pc:picChg>
        <pc:picChg chg="add del mod">
          <ac:chgData name="Wenwen Zhang" userId="9dd81366-5d6f-445a-b031-6ea562624431" providerId="ADAL" clId="{3909E7CC-5EA5-469C-9AFF-9A201E30CD9D}" dt="2022-12-06T17:29:14.807" v="59884" actId="478"/>
          <ac:picMkLst>
            <pc:docMk/>
            <pc:sldMk cId="3189853592" sldId="2134804367"/>
            <ac:picMk id="11" creationId="{EC3FC1B0-260F-BDB3-EEDD-9C0C90BEE78B}"/>
          </ac:picMkLst>
        </pc:picChg>
        <pc:picChg chg="add del mod">
          <ac:chgData name="Wenwen Zhang" userId="9dd81366-5d6f-445a-b031-6ea562624431" providerId="ADAL" clId="{3909E7CC-5EA5-469C-9AFF-9A201E30CD9D}" dt="2022-12-07T10:00:02.023" v="66740" actId="478"/>
          <ac:picMkLst>
            <pc:docMk/>
            <pc:sldMk cId="3189853592" sldId="2134804367"/>
            <ac:picMk id="12" creationId="{613210F2-6735-32DE-2FE3-9A85B0C1CD93}"/>
          </ac:picMkLst>
        </pc:picChg>
        <pc:picChg chg="add del mod">
          <ac:chgData name="Wenwen Zhang" userId="9dd81366-5d6f-445a-b031-6ea562624431" providerId="ADAL" clId="{3909E7CC-5EA5-469C-9AFF-9A201E30CD9D}" dt="2022-12-07T10:02:34.308" v="66779" actId="478"/>
          <ac:picMkLst>
            <pc:docMk/>
            <pc:sldMk cId="3189853592" sldId="2134804367"/>
            <ac:picMk id="13" creationId="{4FA229A9-48C1-FCE0-1811-7DB830DF6F92}"/>
          </ac:picMkLst>
        </pc:picChg>
        <pc:picChg chg="add del mod">
          <ac:chgData name="Wenwen Zhang" userId="9dd81366-5d6f-445a-b031-6ea562624431" providerId="ADAL" clId="{3909E7CC-5EA5-469C-9AFF-9A201E30CD9D}" dt="2022-12-07T10:05:23.925" v="66818" actId="478"/>
          <ac:picMkLst>
            <pc:docMk/>
            <pc:sldMk cId="3189853592" sldId="2134804367"/>
            <ac:picMk id="14" creationId="{A405A17A-A859-D024-27A6-AD80FD31868B}"/>
          </ac:picMkLst>
        </pc:picChg>
        <pc:picChg chg="add del mod">
          <ac:chgData name="Wenwen Zhang" userId="9dd81366-5d6f-445a-b031-6ea562624431" providerId="ADAL" clId="{3909E7CC-5EA5-469C-9AFF-9A201E30CD9D}" dt="2022-12-06T17:41:55.604" v="59967" actId="478"/>
          <ac:picMkLst>
            <pc:docMk/>
            <pc:sldMk cId="3189853592" sldId="2134804367"/>
            <ac:picMk id="15" creationId="{F0B8D632-6738-2760-3647-6AD3B62E7725}"/>
          </ac:picMkLst>
        </pc:picChg>
        <pc:picChg chg="add del mod">
          <ac:chgData name="Wenwen Zhang" userId="9dd81366-5d6f-445a-b031-6ea562624431" providerId="ADAL" clId="{3909E7CC-5EA5-469C-9AFF-9A201E30CD9D}" dt="2022-12-06T17:41:58.974" v="59971" actId="478"/>
          <ac:picMkLst>
            <pc:docMk/>
            <pc:sldMk cId="3189853592" sldId="2134804367"/>
            <ac:picMk id="17" creationId="{A40C9386-373F-1FAA-49FB-9F287699EF40}"/>
          </ac:picMkLst>
        </pc:picChg>
        <pc:picChg chg="mod">
          <ac:chgData name="Wenwen Zhang" userId="9dd81366-5d6f-445a-b031-6ea562624431" providerId="ADAL" clId="{3909E7CC-5EA5-469C-9AFF-9A201E30CD9D}" dt="2022-12-07T10:01:46.333" v="66761"/>
          <ac:picMkLst>
            <pc:docMk/>
            <pc:sldMk cId="3189853592" sldId="2134804367"/>
            <ac:picMk id="18" creationId="{3FA3C11E-F1CE-6346-AA1F-955CDE3FEE88}"/>
          </ac:picMkLst>
        </pc:picChg>
        <pc:picChg chg="add del mod">
          <ac:chgData name="Wenwen Zhang" userId="9dd81366-5d6f-445a-b031-6ea562624431" providerId="ADAL" clId="{3909E7CC-5EA5-469C-9AFF-9A201E30CD9D}" dt="2022-12-06T17:34:50.380" v="59923" actId="478"/>
          <ac:picMkLst>
            <pc:docMk/>
            <pc:sldMk cId="3189853592" sldId="2134804367"/>
            <ac:picMk id="19" creationId="{E52F63A3-8ECE-2A34-40B1-9B3D324CA963}"/>
          </ac:picMkLst>
        </pc:picChg>
        <pc:picChg chg="add del mod">
          <ac:chgData name="Wenwen Zhang" userId="9dd81366-5d6f-445a-b031-6ea562624431" providerId="ADAL" clId="{3909E7CC-5EA5-469C-9AFF-9A201E30CD9D}" dt="2022-12-06T17:41:56.614" v="59968" actId="478"/>
          <ac:picMkLst>
            <pc:docMk/>
            <pc:sldMk cId="3189853592" sldId="2134804367"/>
            <ac:picMk id="20" creationId="{93DC5315-4EDF-9A4A-3528-20A447DEA1A0}"/>
          </ac:picMkLst>
        </pc:picChg>
        <pc:picChg chg="add del mod">
          <ac:chgData name="Wenwen Zhang" userId="9dd81366-5d6f-445a-b031-6ea562624431" providerId="ADAL" clId="{3909E7CC-5EA5-469C-9AFF-9A201E30CD9D}" dt="2022-12-06T17:40:11.785" v="59958" actId="478"/>
          <ac:picMkLst>
            <pc:docMk/>
            <pc:sldMk cId="3189853592" sldId="2134804367"/>
            <ac:picMk id="21" creationId="{302FAC3B-EB85-84F2-3A17-6EC4A7245AEB}"/>
          </ac:picMkLst>
        </pc:picChg>
        <pc:picChg chg="mod">
          <ac:chgData name="Wenwen Zhang" userId="9dd81366-5d6f-445a-b031-6ea562624431" providerId="ADAL" clId="{3909E7CC-5EA5-469C-9AFF-9A201E30CD9D}" dt="2022-12-07T10:01:54.497" v="66764"/>
          <ac:picMkLst>
            <pc:docMk/>
            <pc:sldMk cId="3189853592" sldId="2134804367"/>
            <ac:picMk id="21" creationId="{8BC323EA-EFEC-350E-146F-D7688055C835}"/>
          </ac:picMkLst>
        </pc:picChg>
        <pc:picChg chg="add del mod">
          <ac:chgData name="Wenwen Zhang" userId="9dd81366-5d6f-445a-b031-6ea562624431" providerId="ADAL" clId="{3909E7CC-5EA5-469C-9AFF-9A201E30CD9D}" dt="2022-12-06T17:41:57.504" v="59969" actId="478"/>
          <ac:picMkLst>
            <pc:docMk/>
            <pc:sldMk cId="3189853592" sldId="2134804367"/>
            <ac:picMk id="22" creationId="{1052BAEF-2629-C14C-4F44-99136687736C}"/>
          </ac:picMkLst>
        </pc:picChg>
        <pc:picChg chg="add del mod">
          <ac:chgData name="Wenwen Zhang" userId="9dd81366-5d6f-445a-b031-6ea562624431" providerId="ADAL" clId="{3909E7CC-5EA5-469C-9AFF-9A201E30CD9D}" dt="2022-12-06T17:41:58.170" v="59970" actId="478"/>
          <ac:picMkLst>
            <pc:docMk/>
            <pc:sldMk cId="3189853592" sldId="2134804367"/>
            <ac:picMk id="23" creationId="{1CE10A01-75E2-6071-61D6-E00C13F8651D}"/>
          </ac:picMkLst>
        </pc:picChg>
        <pc:picChg chg="mod">
          <ac:chgData name="Wenwen Zhang" userId="9dd81366-5d6f-445a-b031-6ea562624431" providerId="ADAL" clId="{3909E7CC-5EA5-469C-9AFF-9A201E30CD9D}" dt="2022-12-07T10:02:04.909" v="66769"/>
          <ac:picMkLst>
            <pc:docMk/>
            <pc:sldMk cId="3189853592" sldId="2134804367"/>
            <ac:picMk id="24" creationId="{5BEC1BF2-E195-5637-C750-CB1D9B1ED33F}"/>
          </ac:picMkLst>
        </pc:picChg>
        <pc:picChg chg="add del mod">
          <ac:chgData name="Wenwen Zhang" userId="9dd81366-5d6f-445a-b031-6ea562624431" providerId="ADAL" clId="{3909E7CC-5EA5-469C-9AFF-9A201E30CD9D}" dt="2022-12-06T17:39:34.944" v="59953" actId="478"/>
          <ac:picMkLst>
            <pc:docMk/>
            <pc:sldMk cId="3189853592" sldId="2134804367"/>
            <ac:picMk id="25" creationId="{D109A682-E2A2-E17F-B217-A1B69019B7B3}"/>
          </ac:picMkLst>
        </pc:picChg>
        <pc:picChg chg="mod">
          <ac:chgData name="Wenwen Zhang" userId="9dd81366-5d6f-445a-b031-6ea562624431" providerId="ADAL" clId="{3909E7CC-5EA5-469C-9AFF-9A201E30CD9D}" dt="2022-12-07T10:02:08.218" v="66771"/>
          <ac:picMkLst>
            <pc:docMk/>
            <pc:sldMk cId="3189853592" sldId="2134804367"/>
            <ac:picMk id="27" creationId="{E207CAD2-D3FA-B79A-6457-BBC198043DFD}"/>
          </ac:picMkLst>
        </pc:picChg>
        <pc:picChg chg="add mod ord">
          <ac:chgData name="Wenwen Zhang" userId="9dd81366-5d6f-445a-b031-6ea562624431" providerId="ADAL" clId="{3909E7CC-5EA5-469C-9AFF-9A201E30CD9D}" dt="2022-12-07T10:01:42.749" v="66760" actId="164"/>
          <ac:picMkLst>
            <pc:docMk/>
            <pc:sldMk cId="3189853592" sldId="2134804367"/>
            <ac:picMk id="31" creationId="{EB876192-AF97-0768-6C6B-08518388EB16}"/>
          </ac:picMkLst>
        </pc:picChg>
        <pc:picChg chg="mod">
          <ac:chgData name="Wenwen Zhang" userId="9dd81366-5d6f-445a-b031-6ea562624431" providerId="ADAL" clId="{3909E7CC-5EA5-469C-9AFF-9A201E30CD9D}" dt="2022-12-07T10:02:17.566" v="66774"/>
          <ac:picMkLst>
            <pc:docMk/>
            <pc:sldMk cId="3189853592" sldId="2134804367"/>
            <ac:picMk id="33" creationId="{AAC5D8AD-7F63-EF62-AE90-61CFDE9DBE19}"/>
          </ac:picMkLst>
        </pc:picChg>
        <pc:picChg chg="add del mod ord">
          <ac:chgData name="Wenwen Zhang" userId="9dd81366-5d6f-445a-b031-6ea562624431" providerId="ADAL" clId="{3909E7CC-5EA5-469C-9AFF-9A201E30CD9D}" dt="2022-12-07T10:06:38.993" v="66834" actId="478"/>
          <ac:picMkLst>
            <pc:docMk/>
            <pc:sldMk cId="3189853592" sldId="2134804367"/>
            <ac:picMk id="34" creationId="{00E6892D-41B8-12C2-A9EB-A80E6B63661F}"/>
          </ac:picMkLst>
        </pc:picChg>
        <pc:picChg chg="add mod">
          <ac:chgData name="Wenwen Zhang" userId="9dd81366-5d6f-445a-b031-6ea562624431" providerId="ADAL" clId="{3909E7CC-5EA5-469C-9AFF-9A201E30CD9D}" dt="2022-12-06T17:46:35.223" v="60046" actId="1076"/>
          <ac:picMkLst>
            <pc:docMk/>
            <pc:sldMk cId="3189853592" sldId="2134804367"/>
            <ac:picMk id="35" creationId="{6BA03B3A-323B-10FF-0240-0B05BB6625E0}"/>
          </ac:picMkLst>
        </pc:picChg>
        <pc:picChg chg="add del mod ord">
          <ac:chgData name="Wenwen Zhang" userId="9dd81366-5d6f-445a-b031-6ea562624431" providerId="ADAL" clId="{3909E7CC-5EA5-469C-9AFF-9A201E30CD9D}" dt="2022-12-07T10:02:44.445" v="66782" actId="478"/>
          <ac:picMkLst>
            <pc:docMk/>
            <pc:sldMk cId="3189853592" sldId="2134804367"/>
            <ac:picMk id="36" creationId="{C42111C1-0CDE-EF0F-F2ED-307D8A942F7E}"/>
          </ac:picMkLst>
        </pc:picChg>
        <pc:picChg chg="add del mod">
          <ac:chgData name="Wenwen Zhang" userId="9dd81366-5d6f-445a-b031-6ea562624431" providerId="ADAL" clId="{3909E7CC-5EA5-469C-9AFF-9A201E30CD9D}" dt="2022-12-06T17:48:28.072" v="60053" actId="478"/>
          <ac:picMkLst>
            <pc:docMk/>
            <pc:sldMk cId="3189853592" sldId="2134804367"/>
            <ac:picMk id="38" creationId="{69AEFE87-5FCF-4A26-7649-F8DDCD60B14C}"/>
          </ac:picMkLst>
        </pc:picChg>
        <pc:picChg chg="mod">
          <ac:chgData name="Wenwen Zhang" userId="9dd81366-5d6f-445a-b031-6ea562624431" providerId="ADAL" clId="{3909E7CC-5EA5-469C-9AFF-9A201E30CD9D}" dt="2022-12-07T10:02:28.441" v="66777"/>
          <ac:picMkLst>
            <pc:docMk/>
            <pc:sldMk cId="3189853592" sldId="2134804367"/>
            <ac:picMk id="38" creationId="{B4EE83A0-1378-8634-484B-7E5061B36DCC}"/>
          </ac:picMkLst>
        </pc:picChg>
        <pc:picChg chg="add del mod">
          <ac:chgData name="Wenwen Zhang" userId="9dd81366-5d6f-445a-b031-6ea562624431" providerId="ADAL" clId="{3909E7CC-5EA5-469C-9AFF-9A201E30CD9D}" dt="2022-12-06T17:48:28.072" v="60053" actId="478"/>
          <ac:picMkLst>
            <pc:docMk/>
            <pc:sldMk cId="3189853592" sldId="2134804367"/>
            <ac:picMk id="40" creationId="{21D152A6-C7B6-CF4E-75BA-4F1B42E42BCE}"/>
          </ac:picMkLst>
        </pc:picChg>
        <pc:picChg chg="mod">
          <ac:chgData name="Wenwen Zhang" userId="9dd81366-5d6f-445a-b031-6ea562624431" providerId="ADAL" clId="{3909E7CC-5EA5-469C-9AFF-9A201E30CD9D}" dt="2022-12-07T10:02:35.919" v="66780"/>
          <ac:picMkLst>
            <pc:docMk/>
            <pc:sldMk cId="3189853592" sldId="2134804367"/>
            <ac:picMk id="41" creationId="{9521733F-988E-C83D-0CF4-29AF7AD9819C}"/>
          </ac:picMkLst>
        </pc:picChg>
        <pc:picChg chg="add mod">
          <ac:chgData name="Wenwen Zhang" userId="9dd81366-5d6f-445a-b031-6ea562624431" providerId="ADAL" clId="{3909E7CC-5EA5-469C-9AFF-9A201E30CD9D}" dt="2022-12-06T18:08:27.658" v="60454" actId="1076"/>
          <ac:picMkLst>
            <pc:docMk/>
            <pc:sldMk cId="3189853592" sldId="2134804367"/>
            <ac:picMk id="42" creationId="{5639464A-D97C-5EAE-09ED-00193EE0D555}"/>
          </ac:picMkLst>
        </pc:picChg>
        <pc:picChg chg="add mod topLvl">
          <ac:chgData name="Wenwen Zhang" userId="9dd81366-5d6f-445a-b031-6ea562624431" providerId="ADAL" clId="{3909E7CC-5EA5-469C-9AFF-9A201E30CD9D}" dt="2022-12-07T10:06:30.965" v="66831" actId="164"/>
          <ac:picMkLst>
            <pc:docMk/>
            <pc:sldMk cId="3189853592" sldId="2134804367"/>
            <ac:picMk id="45" creationId="{10654DFB-417F-68F7-0BF4-83440A5FEEAB}"/>
          </ac:picMkLst>
        </pc:picChg>
        <pc:picChg chg="add mod">
          <ac:chgData name="Wenwen Zhang" userId="9dd81366-5d6f-445a-b031-6ea562624431" providerId="ADAL" clId="{3909E7CC-5EA5-469C-9AFF-9A201E30CD9D}" dt="2022-12-06T18:08:23.509" v="60453" actId="1076"/>
          <ac:picMkLst>
            <pc:docMk/>
            <pc:sldMk cId="3189853592" sldId="2134804367"/>
            <ac:picMk id="45" creationId="{B5BAA987-8E5D-4B4A-619C-65E7DD30BAFB}"/>
          </ac:picMkLst>
        </pc:picChg>
        <pc:picChg chg="add del mod ord">
          <ac:chgData name="Wenwen Zhang" userId="9dd81366-5d6f-445a-b031-6ea562624431" providerId="ADAL" clId="{3909E7CC-5EA5-469C-9AFF-9A201E30CD9D}" dt="2022-12-07T10:02:02.530" v="66768" actId="478"/>
          <ac:picMkLst>
            <pc:docMk/>
            <pc:sldMk cId="3189853592" sldId="2134804367"/>
            <ac:picMk id="46" creationId="{F867BCEA-75AB-47B1-2C49-DCD0C3D69620}"/>
          </ac:picMkLst>
        </pc:picChg>
        <pc:picChg chg="add del mod ord">
          <ac:chgData name="Wenwen Zhang" userId="9dd81366-5d6f-445a-b031-6ea562624431" providerId="ADAL" clId="{3909E7CC-5EA5-469C-9AFF-9A201E30CD9D}" dt="2022-12-07T10:02:01.310" v="66766" actId="478"/>
          <ac:picMkLst>
            <pc:docMk/>
            <pc:sldMk cId="3189853592" sldId="2134804367"/>
            <ac:picMk id="47" creationId="{5B173242-E187-33C4-59A6-C9267B51A948}"/>
          </ac:picMkLst>
        </pc:picChg>
        <pc:picChg chg="add del mod ord">
          <ac:chgData name="Wenwen Zhang" userId="9dd81366-5d6f-445a-b031-6ea562624431" providerId="ADAL" clId="{3909E7CC-5EA5-469C-9AFF-9A201E30CD9D}" dt="2022-12-07T10:02:02.005" v="66767" actId="478"/>
          <ac:picMkLst>
            <pc:docMk/>
            <pc:sldMk cId="3189853592" sldId="2134804367"/>
            <ac:picMk id="48" creationId="{447BD0C4-3EE4-0FF5-3ED3-C4FBD3A82966}"/>
          </ac:picMkLst>
        </pc:picChg>
        <pc:picChg chg="add del mod ord">
          <ac:chgData name="Wenwen Zhang" userId="9dd81366-5d6f-445a-b031-6ea562624431" providerId="ADAL" clId="{3909E7CC-5EA5-469C-9AFF-9A201E30CD9D}" dt="2022-12-07T10:02:25.888" v="66776" actId="478"/>
          <ac:picMkLst>
            <pc:docMk/>
            <pc:sldMk cId="3189853592" sldId="2134804367"/>
            <ac:picMk id="49" creationId="{2B76009F-98C3-B31E-A29E-76FD47E047D5}"/>
          </ac:picMkLst>
        </pc:picChg>
        <pc:picChg chg="add mod">
          <ac:chgData name="Wenwen Zhang" userId="9dd81366-5d6f-445a-b031-6ea562624431" providerId="ADAL" clId="{3909E7CC-5EA5-469C-9AFF-9A201E30CD9D}" dt="2022-12-06T17:53:47.680" v="60223" actId="1076"/>
          <ac:picMkLst>
            <pc:docMk/>
            <pc:sldMk cId="3189853592" sldId="2134804367"/>
            <ac:picMk id="50" creationId="{4E0AB93B-5E22-1035-1558-34B5AAFFA468}"/>
          </ac:picMkLst>
        </pc:picChg>
        <pc:picChg chg="add del mod">
          <ac:chgData name="Wenwen Zhang" userId="9dd81366-5d6f-445a-b031-6ea562624431" providerId="ADAL" clId="{3909E7CC-5EA5-469C-9AFF-9A201E30CD9D}" dt="2022-12-06T17:55:22.049" v="60230" actId="478"/>
          <ac:picMkLst>
            <pc:docMk/>
            <pc:sldMk cId="3189853592" sldId="2134804367"/>
            <ac:picMk id="52" creationId="{0452B14C-C2BA-B9EE-3EA1-8BA9BDC65ABA}"/>
          </ac:picMkLst>
        </pc:picChg>
        <pc:picChg chg="mod">
          <ac:chgData name="Wenwen Zhang" userId="9dd81366-5d6f-445a-b031-6ea562624431" providerId="ADAL" clId="{3909E7CC-5EA5-469C-9AFF-9A201E30CD9D}" dt="2022-12-07T10:06:33.371" v="66832"/>
          <ac:picMkLst>
            <pc:docMk/>
            <pc:sldMk cId="3189853592" sldId="2134804367"/>
            <ac:picMk id="54" creationId="{B7170185-0887-C77F-3588-C3DF8FFD881D}"/>
          </ac:picMkLst>
        </pc:picChg>
        <pc:picChg chg="add del mod">
          <ac:chgData name="Wenwen Zhang" userId="9dd81366-5d6f-445a-b031-6ea562624431" providerId="ADAL" clId="{3909E7CC-5EA5-469C-9AFF-9A201E30CD9D}" dt="2022-12-06T17:55:50.559" v="60235" actId="478"/>
          <ac:picMkLst>
            <pc:docMk/>
            <pc:sldMk cId="3189853592" sldId="2134804367"/>
            <ac:picMk id="54" creationId="{DB059F64-46E0-3F15-AB29-F4D702DF81D8}"/>
          </ac:picMkLst>
        </pc:picChg>
        <pc:picChg chg="mod">
          <ac:chgData name="Wenwen Zhang" userId="9dd81366-5d6f-445a-b031-6ea562624431" providerId="ADAL" clId="{3909E7CC-5EA5-469C-9AFF-9A201E30CD9D}" dt="2022-12-07T10:06:40.412" v="66835"/>
          <ac:picMkLst>
            <pc:docMk/>
            <pc:sldMk cId="3189853592" sldId="2134804367"/>
            <ac:picMk id="57" creationId="{45D59676-F5B0-91FF-D0A5-4F764468107F}"/>
          </ac:picMkLst>
        </pc:picChg>
        <pc:picChg chg="mod">
          <ac:chgData name="Wenwen Zhang" userId="9dd81366-5d6f-445a-b031-6ea562624431" providerId="ADAL" clId="{3909E7CC-5EA5-469C-9AFF-9A201E30CD9D}" dt="2022-12-07T10:06:51.517" v="66838"/>
          <ac:picMkLst>
            <pc:docMk/>
            <pc:sldMk cId="3189853592" sldId="2134804367"/>
            <ac:picMk id="60" creationId="{581E6767-8497-7C5D-B4A6-488DE15603F0}"/>
          </ac:picMkLst>
        </pc:picChg>
        <pc:picChg chg="mod">
          <ac:chgData name="Wenwen Zhang" userId="9dd81366-5d6f-445a-b031-6ea562624431" providerId="ADAL" clId="{3909E7CC-5EA5-469C-9AFF-9A201E30CD9D}" dt="2022-12-07T10:06:57.392" v="66840"/>
          <ac:picMkLst>
            <pc:docMk/>
            <pc:sldMk cId="3189853592" sldId="2134804367"/>
            <ac:picMk id="63" creationId="{AA9F137F-5D8D-2CE5-E997-DE7FAC2E0883}"/>
          </ac:picMkLst>
        </pc:picChg>
      </pc:sldChg>
      <pc:sldChg chg="addSp delSp modSp add mod modNotesTx">
        <pc:chgData name="Wenwen Zhang" userId="9dd81366-5d6f-445a-b031-6ea562624431" providerId="ADAL" clId="{3909E7CC-5EA5-469C-9AFF-9A201E30CD9D}" dt="2022-12-07T09:24:26.334" v="66300" actId="20577"/>
        <pc:sldMkLst>
          <pc:docMk/>
          <pc:sldMk cId="2678773163" sldId="2134804368"/>
        </pc:sldMkLst>
        <pc:spChg chg="mod ord">
          <ac:chgData name="Wenwen Zhang" userId="9dd81366-5d6f-445a-b031-6ea562624431" providerId="ADAL" clId="{3909E7CC-5EA5-469C-9AFF-9A201E30CD9D}" dt="2022-12-07T09:19:21.228" v="66260"/>
          <ac:spMkLst>
            <pc:docMk/>
            <pc:sldMk cId="2678773163" sldId="2134804368"/>
            <ac:spMk id="2" creationId="{B065B79C-C4D6-5961-7919-6BB68C420868}"/>
          </ac:spMkLst>
        </pc:spChg>
        <pc:spChg chg="add del mod modVis">
          <ac:chgData name="Wenwen Zhang" userId="9dd81366-5d6f-445a-b031-6ea562624431" providerId="ADAL" clId="{3909E7CC-5EA5-469C-9AFF-9A201E30CD9D}" dt="2022-12-07T09:18:44.494" v="65681"/>
          <ac:spMkLst>
            <pc:docMk/>
            <pc:sldMk cId="2678773163" sldId="2134804368"/>
            <ac:spMk id="3" creationId="{747F7AEB-5172-4AF9-241B-CE25C6B6F4B4}"/>
          </ac:spMkLst>
        </pc:spChg>
        <pc:spChg chg="mod">
          <ac:chgData name="Wenwen Zhang" userId="9dd81366-5d6f-445a-b031-6ea562624431" providerId="ADAL" clId="{3909E7CC-5EA5-469C-9AFF-9A201E30CD9D}" dt="2022-12-07T09:19:21.229" v="66268"/>
          <ac:spMkLst>
            <pc:docMk/>
            <pc:sldMk cId="2678773163" sldId="2134804368"/>
            <ac:spMk id="9" creationId="{930103B3-3CFE-D4B3-FFB6-B99BF869F93A}"/>
          </ac:spMkLst>
        </pc:spChg>
        <pc:spChg chg="add del mod modVis">
          <ac:chgData name="Wenwen Zhang" userId="9dd81366-5d6f-445a-b031-6ea562624431" providerId="ADAL" clId="{3909E7CC-5EA5-469C-9AFF-9A201E30CD9D}" dt="2022-12-07T09:18:54.452" v="65824"/>
          <ac:spMkLst>
            <pc:docMk/>
            <pc:sldMk cId="2678773163" sldId="2134804368"/>
            <ac:spMk id="13" creationId="{889E7E63-65A1-4CF8-9EEA-53D2FAAD6693}"/>
          </ac:spMkLst>
        </pc:spChg>
        <pc:spChg chg="add del mod modVis">
          <ac:chgData name="Wenwen Zhang" userId="9dd81366-5d6f-445a-b031-6ea562624431" providerId="ADAL" clId="{3909E7CC-5EA5-469C-9AFF-9A201E30CD9D}" dt="2022-12-07T09:18:58.265" v="65958"/>
          <ac:spMkLst>
            <pc:docMk/>
            <pc:sldMk cId="2678773163" sldId="2134804368"/>
            <ac:spMk id="18" creationId="{8A3F282A-1779-F42E-4F13-241512F9B792}"/>
          </ac:spMkLst>
        </pc:spChg>
        <pc:spChg chg="mod">
          <ac:chgData name="Wenwen Zhang" userId="9dd81366-5d6f-445a-b031-6ea562624431" providerId="ADAL" clId="{3909E7CC-5EA5-469C-9AFF-9A201E30CD9D}" dt="2022-12-07T09:19:21.229" v="66267"/>
          <ac:spMkLst>
            <pc:docMk/>
            <pc:sldMk cId="2678773163" sldId="2134804368"/>
            <ac:spMk id="19" creationId="{2BF0481C-3F0F-AB06-DE88-4997B47DBE83}"/>
          </ac:spMkLst>
        </pc:spChg>
        <pc:spChg chg="mod">
          <ac:chgData name="Wenwen Zhang" userId="9dd81366-5d6f-445a-b031-6ea562624431" providerId="ADAL" clId="{3909E7CC-5EA5-469C-9AFF-9A201E30CD9D}" dt="2022-12-07T09:19:21.230" v="66271"/>
          <ac:spMkLst>
            <pc:docMk/>
            <pc:sldMk cId="2678773163" sldId="2134804368"/>
            <ac:spMk id="25" creationId="{81DEA806-9E6B-0A47-9736-7CFE39552076}"/>
          </ac:spMkLst>
        </pc:spChg>
        <pc:spChg chg="mod">
          <ac:chgData name="Wenwen Zhang" userId="9dd81366-5d6f-445a-b031-6ea562624431" providerId="ADAL" clId="{3909E7CC-5EA5-469C-9AFF-9A201E30CD9D}" dt="2022-12-07T09:19:21.230" v="66272"/>
          <ac:spMkLst>
            <pc:docMk/>
            <pc:sldMk cId="2678773163" sldId="2134804368"/>
            <ac:spMk id="26" creationId="{F1241739-299F-8C30-FD50-BAEACE503D91}"/>
          </ac:spMkLst>
        </pc:spChg>
        <pc:spChg chg="mod ord">
          <ac:chgData name="Wenwen Zhang" userId="9dd81366-5d6f-445a-b031-6ea562624431" providerId="ADAL" clId="{3909E7CC-5EA5-469C-9AFF-9A201E30CD9D}" dt="2022-12-07T09:19:21.228" v="66262"/>
          <ac:spMkLst>
            <pc:docMk/>
            <pc:sldMk cId="2678773163" sldId="2134804368"/>
            <ac:spMk id="29" creationId="{D50B6CAA-A666-5524-85F7-444C607F0970}"/>
          </ac:spMkLst>
        </pc:spChg>
        <pc:spChg chg="mod">
          <ac:chgData name="Wenwen Zhang" userId="9dd81366-5d6f-445a-b031-6ea562624431" providerId="ADAL" clId="{3909E7CC-5EA5-469C-9AFF-9A201E30CD9D}" dt="2022-12-07T09:19:21.230" v="66276"/>
          <ac:spMkLst>
            <pc:docMk/>
            <pc:sldMk cId="2678773163" sldId="2134804368"/>
            <ac:spMk id="30" creationId="{A4D202E4-8433-3049-6ACC-57B344081520}"/>
          </ac:spMkLst>
        </pc:spChg>
        <pc:spChg chg="mod">
          <ac:chgData name="Wenwen Zhang" userId="9dd81366-5d6f-445a-b031-6ea562624431" providerId="ADAL" clId="{3909E7CC-5EA5-469C-9AFF-9A201E30CD9D}" dt="2022-12-07T09:19:21.230" v="66275"/>
          <ac:spMkLst>
            <pc:docMk/>
            <pc:sldMk cId="2678773163" sldId="2134804368"/>
            <ac:spMk id="31" creationId="{898AABC0-BF25-202B-F55F-97609925ECCF}"/>
          </ac:spMkLst>
        </pc:spChg>
        <pc:spChg chg="mod ord">
          <ac:chgData name="Wenwen Zhang" userId="9dd81366-5d6f-445a-b031-6ea562624431" providerId="ADAL" clId="{3909E7CC-5EA5-469C-9AFF-9A201E30CD9D}" dt="2022-12-07T09:19:21.231" v="66278"/>
          <ac:spMkLst>
            <pc:docMk/>
            <pc:sldMk cId="2678773163" sldId="2134804368"/>
            <ac:spMk id="32" creationId="{FAE8DA4D-635A-C53B-7E7C-92720081EEF5}"/>
          </ac:spMkLst>
        </pc:spChg>
        <pc:spChg chg="mod ord">
          <ac:chgData name="Wenwen Zhang" userId="9dd81366-5d6f-445a-b031-6ea562624431" providerId="ADAL" clId="{3909E7CC-5EA5-469C-9AFF-9A201E30CD9D}" dt="2022-12-07T09:19:21.231" v="66280"/>
          <ac:spMkLst>
            <pc:docMk/>
            <pc:sldMk cId="2678773163" sldId="2134804368"/>
            <ac:spMk id="33" creationId="{14B13B60-7C36-23CE-888B-2619DD01A202}"/>
          </ac:spMkLst>
        </pc:spChg>
        <pc:spChg chg="mod ord">
          <ac:chgData name="Wenwen Zhang" userId="9dd81366-5d6f-445a-b031-6ea562624431" providerId="ADAL" clId="{3909E7CC-5EA5-469C-9AFF-9A201E30CD9D}" dt="2022-12-07T09:19:21.231" v="66282"/>
          <ac:spMkLst>
            <pc:docMk/>
            <pc:sldMk cId="2678773163" sldId="2134804368"/>
            <ac:spMk id="34" creationId="{AA1D8FA9-B92C-815E-87A4-039CCDA0CBF6}"/>
          </ac:spMkLst>
        </pc:spChg>
        <pc:spChg chg="mod ord">
          <ac:chgData name="Wenwen Zhang" userId="9dd81366-5d6f-445a-b031-6ea562624431" providerId="ADAL" clId="{3909E7CC-5EA5-469C-9AFF-9A201E30CD9D}" dt="2022-12-07T09:19:21.232" v="66284"/>
          <ac:spMkLst>
            <pc:docMk/>
            <pc:sldMk cId="2678773163" sldId="2134804368"/>
            <ac:spMk id="36" creationId="{60C74DE7-D7C8-F669-6A4A-7252E5B8210A}"/>
          </ac:spMkLst>
        </pc:spChg>
        <pc:spChg chg="mod ord">
          <ac:chgData name="Wenwen Zhang" userId="9dd81366-5d6f-445a-b031-6ea562624431" providerId="ADAL" clId="{3909E7CC-5EA5-469C-9AFF-9A201E30CD9D}" dt="2022-12-07T09:19:21.232" v="66286"/>
          <ac:spMkLst>
            <pc:docMk/>
            <pc:sldMk cId="2678773163" sldId="2134804368"/>
            <ac:spMk id="38" creationId="{04A0BAFB-2E91-0DB5-3387-C1140F96484B}"/>
          </ac:spMkLst>
        </pc:spChg>
        <pc:spChg chg="mod">
          <ac:chgData name="Wenwen Zhang" userId="9dd81366-5d6f-445a-b031-6ea562624431" providerId="ADAL" clId="{3909E7CC-5EA5-469C-9AFF-9A201E30CD9D}" dt="2022-12-07T09:19:21.232" v="66288"/>
          <ac:spMkLst>
            <pc:docMk/>
            <pc:sldMk cId="2678773163" sldId="2134804368"/>
            <ac:spMk id="39" creationId="{BFC5A6D8-E32C-D751-0032-518AAC549602}"/>
          </ac:spMkLst>
        </pc:spChg>
        <pc:spChg chg="mod">
          <ac:chgData name="Wenwen Zhang" userId="9dd81366-5d6f-445a-b031-6ea562624431" providerId="ADAL" clId="{3909E7CC-5EA5-469C-9AFF-9A201E30CD9D}" dt="2022-12-07T09:19:21.232" v="66287"/>
          <ac:spMkLst>
            <pc:docMk/>
            <pc:sldMk cId="2678773163" sldId="2134804368"/>
            <ac:spMk id="40" creationId="{6801922F-4EAB-75E2-75CB-8F3684177F32}"/>
          </ac:spMkLst>
        </pc:spChg>
        <pc:spChg chg="mod ord">
          <ac:chgData name="Wenwen Zhang" userId="9dd81366-5d6f-445a-b031-6ea562624431" providerId="ADAL" clId="{3909E7CC-5EA5-469C-9AFF-9A201E30CD9D}" dt="2022-12-07T09:19:21.228" v="66264"/>
          <ac:spMkLst>
            <pc:docMk/>
            <pc:sldMk cId="2678773163" sldId="2134804368"/>
            <ac:spMk id="43" creationId="{C58C7321-3BF7-61DC-5B1A-AD075E56AE05}"/>
          </ac:spMkLst>
        </pc:spChg>
        <pc:spChg chg="mod">
          <ac:chgData name="Wenwen Zhang" userId="9dd81366-5d6f-445a-b031-6ea562624431" providerId="ADAL" clId="{3909E7CC-5EA5-469C-9AFF-9A201E30CD9D}" dt="2022-12-07T09:19:21.233" v="66292"/>
          <ac:spMkLst>
            <pc:docMk/>
            <pc:sldMk cId="2678773163" sldId="2134804368"/>
            <ac:spMk id="45" creationId="{FDA37D37-D76E-8C85-BB3A-3FB73D989191}"/>
          </ac:spMkLst>
        </pc:spChg>
        <pc:spChg chg="mod">
          <ac:chgData name="Wenwen Zhang" userId="9dd81366-5d6f-445a-b031-6ea562624431" providerId="ADAL" clId="{3909E7CC-5EA5-469C-9AFF-9A201E30CD9D}" dt="2022-12-07T09:19:21.233" v="66291"/>
          <ac:spMkLst>
            <pc:docMk/>
            <pc:sldMk cId="2678773163" sldId="2134804368"/>
            <ac:spMk id="46" creationId="{0E3BBB49-09AC-6936-C133-BF402756EEF9}"/>
          </ac:spMkLst>
        </pc:spChg>
        <pc:spChg chg="mod ord">
          <ac:chgData name="Wenwen Zhang" userId="9dd81366-5d6f-445a-b031-6ea562624431" providerId="ADAL" clId="{3909E7CC-5EA5-469C-9AFF-9A201E30CD9D}" dt="2022-12-07T09:19:21.234" v="66294"/>
          <ac:spMkLst>
            <pc:docMk/>
            <pc:sldMk cId="2678773163" sldId="2134804368"/>
            <ac:spMk id="47" creationId="{F2CEB1AF-1C81-1586-90F4-6576A6E97F24}"/>
          </ac:spMkLst>
        </pc:spChg>
        <pc:graphicFrameChg chg="add del mod ord replST">
          <ac:chgData name="Wenwen Zhang" userId="9dd81366-5d6f-445a-b031-6ea562624431" providerId="ADAL" clId="{3909E7CC-5EA5-469C-9AFF-9A201E30CD9D}" dt="2022-12-07T09:18:54.382" v="65709"/>
          <ac:graphicFrameMkLst>
            <pc:docMk/>
            <pc:sldMk cId="2678773163" sldId="2134804368"/>
            <ac:graphicFrameMk id="4" creationId="{EE332881-AD8F-C5CD-0BBA-A90805BAED60}"/>
          </ac:graphicFrameMkLst>
        </pc:graphicFrameChg>
        <pc:graphicFrameChg chg="add del mod ord replST">
          <ac:chgData name="Wenwen Zhang" userId="9dd81366-5d6f-445a-b031-6ea562624431" providerId="ADAL" clId="{3909E7CC-5EA5-469C-9AFF-9A201E30CD9D}" dt="2022-12-07T09:18:54.414" v="65758"/>
          <ac:graphicFrameMkLst>
            <pc:docMk/>
            <pc:sldMk cId="2678773163" sldId="2134804368"/>
            <ac:graphicFrameMk id="5" creationId="{42288D7B-14A9-F120-EDC9-01B0C3E3F338}"/>
          </ac:graphicFrameMkLst>
        </pc:graphicFrameChg>
        <pc:graphicFrameChg chg="add del mod ord replST">
          <ac:chgData name="Wenwen Zhang" userId="9dd81366-5d6f-445a-b031-6ea562624431" providerId="ADAL" clId="{3909E7CC-5EA5-469C-9AFF-9A201E30CD9D}" dt="2022-12-07T09:18:54.427" v="65768"/>
          <ac:graphicFrameMkLst>
            <pc:docMk/>
            <pc:sldMk cId="2678773163" sldId="2134804368"/>
            <ac:graphicFrameMk id="6" creationId="{A5A86AA7-B6BF-F1BC-6B58-28B9B5B8AD79}"/>
          </ac:graphicFrameMkLst>
        </pc:graphicFrameChg>
        <pc:graphicFrameChg chg="del">
          <ac:chgData name="Wenwen Zhang" userId="9dd81366-5d6f-445a-b031-6ea562624431" providerId="ADAL" clId="{3909E7CC-5EA5-469C-9AFF-9A201E30CD9D}" dt="2022-12-07T09:18:44.428" v="65593"/>
          <ac:graphicFrameMkLst>
            <pc:docMk/>
            <pc:sldMk cId="2678773163" sldId="2134804368"/>
            <ac:graphicFrameMk id="7" creationId="{1455BBBE-10F6-D81F-A5B2-E954F08E13E4}"/>
          </ac:graphicFrameMkLst>
        </pc:graphicFrameChg>
        <pc:graphicFrameChg chg="del">
          <ac:chgData name="Wenwen Zhang" userId="9dd81366-5d6f-445a-b031-6ea562624431" providerId="ADAL" clId="{3909E7CC-5EA5-469C-9AFF-9A201E30CD9D}" dt="2022-12-07T09:18:44.464" v="65621"/>
          <ac:graphicFrameMkLst>
            <pc:docMk/>
            <pc:sldMk cId="2678773163" sldId="2134804368"/>
            <ac:graphicFrameMk id="8" creationId="{7FFBE0F9-3FEA-DEC2-F20E-5146F872738A}"/>
          </ac:graphicFrameMkLst>
        </pc:graphicFrameChg>
        <pc:graphicFrameChg chg="del">
          <ac:chgData name="Wenwen Zhang" userId="9dd81366-5d6f-445a-b031-6ea562624431" providerId="ADAL" clId="{3909E7CC-5EA5-469C-9AFF-9A201E30CD9D}" dt="2022-12-07T09:18:44.480" v="65635"/>
          <ac:graphicFrameMkLst>
            <pc:docMk/>
            <pc:sldMk cId="2678773163" sldId="2134804368"/>
            <ac:graphicFrameMk id="10" creationId="{40226BD1-FED0-2191-141B-88B393A0A196}"/>
          </ac:graphicFrameMkLst>
        </pc:graphicFrameChg>
        <pc:graphicFrameChg chg="add del mod ord replST">
          <ac:chgData name="Wenwen Zhang" userId="9dd81366-5d6f-445a-b031-6ea562624431" providerId="ADAL" clId="{3909E7CC-5EA5-469C-9AFF-9A201E30CD9D}" dt="2022-12-07T09:18:54.437" v="65778"/>
          <ac:graphicFrameMkLst>
            <pc:docMk/>
            <pc:sldMk cId="2678773163" sldId="2134804368"/>
            <ac:graphicFrameMk id="11" creationId="{E14549DE-3A9B-B5F3-30B3-EC63B89D48FD}"/>
          </ac:graphicFrameMkLst>
        </pc:graphicFrameChg>
        <pc:graphicFrameChg chg="add del mod ord replST">
          <ac:chgData name="Wenwen Zhang" userId="9dd81366-5d6f-445a-b031-6ea562624431" providerId="ADAL" clId="{3909E7CC-5EA5-469C-9AFF-9A201E30CD9D}" dt="2022-12-07T09:18:58.194" v="65843"/>
          <ac:graphicFrameMkLst>
            <pc:docMk/>
            <pc:sldMk cId="2678773163" sldId="2134804368"/>
            <ac:graphicFrameMk id="12" creationId="{8009E098-5BF7-B8F0-253F-8609B74EA639}"/>
          </ac:graphicFrameMkLst>
        </pc:graphicFrameChg>
        <pc:graphicFrameChg chg="add del mod ord replST">
          <ac:chgData name="Wenwen Zhang" userId="9dd81366-5d6f-445a-b031-6ea562624431" providerId="ADAL" clId="{3909E7CC-5EA5-469C-9AFF-9A201E30CD9D}" dt="2022-12-07T09:18:58.226" v="65892"/>
          <ac:graphicFrameMkLst>
            <pc:docMk/>
            <pc:sldMk cId="2678773163" sldId="2134804368"/>
            <ac:graphicFrameMk id="14" creationId="{8F0D0BFA-81C3-2430-1A5A-20FE37ED49E9}"/>
          </ac:graphicFrameMkLst>
        </pc:graphicFrameChg>
        <pc:graphicFrameChg chg="add del mod ord replST">
          <ac:chgData name="Wenwen Zhang" userId="9dd81366-5d6f-445a-b031-6ea562624431" providerId="ADAL" clId="{3909E7CC-5EA5-469C-9AFF-9A201E30CD9D}" dt="2022-12-07T09:18:58.237" v="65902"/>
          <ac:graphicFrameMkLst>
            <pc:docMk/>
            <pc:sldMk cId="2678773163" sldId="2134804368"/>
            <ac:graphicFrameMk id="15" creationId="{6130DD49-0831-45ED-57FC-94102683D664}"/>
          </ac:graphicFrameMkLst>
        </pc:graphicFrameChg>
        <pc:graphicFrameChg chg="add del mod ord replST">
          <ac:chgData name="Wenwen Zhang" userId="9dd81366-5d6f-445a-b031-6ea562624431" providerId="ADAL" clId="{3909E7CC-5EA5-469C-9AFF-9A201E30CD9D}" dt="2022-12-07T09:18:58.248" v="65912"/>
          <ac:graphicFrameMkLst>
            <pc:docMk/>
            <pc:sldMk cId="2678773163" sldId="2134804368"/>
            <ac:graphicFrameMk id="16" creationId="{66B90C62-9CD3-E44E-472D-6E70E72B8445}"/>
          </ac:graphicFrameMkLst>
        </pc:graphicFrameChg>
        <pc:graphicFrameChg chg="add del mod ord replST">
          <ac:chgData name="Wenwen Zhang" userId="9dd81366-5d6f-445a-b031-6ea562624431" providerId="ADAL" clId="{3909E7CC-5EA5-469C-9AFF-9A201E30CD9D}" dt="2022-12-07T09:19:05.511" v="65966"/>
          <ac:graphicFrameMkLst>
            <pc:docMk/>
            <pc:sldMk cId="2678773163" sldId="2134804368"/>
            <ac:graphicFrameMk id="17" creationId="{0EBC258A-900F-288F-252B-40A5EF1EAEA3}"/>
          </ac:graphicFrameMkLst>
        </pc:graphicFrameChg>
        <pc:graphicFrameChg chg="add del mod ord replST">
          <ac:chgData name="Wenwen Zhang" userId="9dd81366-5d6f-445a-b031-6ea562624431" providerId="ADAL" clId="{3909E7CC-5EA5-469C-9AFF-9A201E30CD9D}" dt="2022-12-07T09:19:05.527" v="65976"/>
          <ac:graphicFrameMkLst>
            <pc:docMk/>
            <pc:sldMk cId="2678773163" sldId="2134804368"/>
            <ac:graphicFrameMk id="20" creationId="{15B10E94-A9BD-FD5C-FE4C-558937B00FA1}"/>
          </ac:graphicFrameMkLst>
        </pc:graphicFrameChg>
        <pc:graphicFrameChg chg="add del mod ord replST">
          <ac:chgData name="Wenwen Zhang" userId="9dd81366-5d6f-445a-b031-6ea562624431" providerId="ADAL" clId="{3909E7CC-5EA5-469C-9AFF-9A201E30CD9D}" dt="2022-12-07T09:19:05.539" v="65988"/>
          <ac:graphicFrameMkLst>
            <pc:docMk/>
            <pc:sldMk cId="2678773163" sldId="2134804368"/>
            <ac:graphicFrameMk id="21" creationId="{A563D539-3555-AD94-7E8B-DE5A9D19247C}"/>
          </ac:graphicFrameMkLst>
        </pc:graphicFrameChg>
        <pc:graphicFrameChg chg="add del mod ord replST">
          <ac:chgData name="Wenwen Zhang" userId="9dd81366-5d6f-445a-b031-6ea562624431" providerId="ADAL" clId="{3909E7CC-5EA5-469C-9AFF-9A201E30CD9D}" dt="2022-12-07T09:19:05.551" v="65998"/>
          <ac:graphicFrameMkLst>
            <pc:docMk/>
            <pc:sldMk cId="2678773163" sldId="2134804368"/>
            <ac:graphicFrameMk id="22" creationId="{9E7806EA-0F03-D6E7-D3C0-F3BC7FE3C87C}"/>
          </ac:graphicFrameMkLst>
        </pc:graphicFrameChg>
        <pc:graphicFrameChg chg="add del mod ord replST">
          <ac:chgData name="Wenwen Zhang" userId="9dd81366-5d6f-445a-b031-6ea562624431" providerId="ADAL" clId="{3909E7CC-5EA5-469C-9AFF-9A201E30CD9D}" dt="2022-12-07T09:19:10.640" v="66050"/>
          <ac:graphicFrameMkLst>
            <pc:docMk/>
            <pc:sldMk cId="2678773163" sldId="2134804368"/>
            <ac:graphicFrameMk id="23" creationId="{5EF7EA48-F465-E5CA-8FB0-5C735CE7AFF2}"/>
          </ac:graphicFrameMkLst>
        </pc:graphicFrameChg>
        <pc:graphicFrameChg chg="add del mod ord replST">
          <ac:chgData name="Wenwen Zhang" userId="9dd81366-5d6f-445a-b031-6ea562624431" providerId="ADAL" clId="{3909E7CC-5EA5-469C-9AFF-9A201E30CD9D}" dt="2022-12-07T09:19:10.655" v="66060"/>
          <ac:graphicFrameMkLst>
            <pc:docMk/>
            <pc:sldMk cId="2678773163" sldId="2134804368"/>
            <ac:graphicFrameMk id="24" creationId="{625AFC59-AC13-7A5B-FC07-B12D59CC3531}"/>
          </ac:graphicFrameMkLst>
        </pc:graphicFrameChg>
        <pc:graphicFrameChg chg="add del mod ord replST">
          <ac:chgData name="Wenwen Zhang" userId="9dd81366-5d6f-445a-b031-6ea562624431" providerId="ADAL" clId="{3909E7CC-5EA5-469C-9AFF-9A201E30CD9D}" dt="2022-12-07T09:19:10.665" v="66070"/>
          <ac:graphicFrameMkLst>
            <pc:docMk/>
            <pc:sldMk cId="2678773163" sldId="2134804368"/>
            <ac:graphicFrameMk id="27" creationId="{BC709540-8976-2780-2F1F-21C1882E8BA7}"/>
          </ac:graphicFrameMkLst>
        </pc:graphicFrameChg>
        <pc:graphicFrameChg chg="mod">
          <ac:chgData name="Wenwen Zhang" userId="9dd81366-5d6f-445a-b031-6ea562624431" providerId="ADAL" clId="{3909E7CC-5EA5-469C-9AFF-9A201E30CD9D}" dt="2022-12-07T09:19:21.239" v="66298"/>
          <ac:graphicFrameMkLst>
            <pc:docMk/>
            <pc:sldMk cId="2678773163" sldId="2134804368"/>
            <ac:graphicFrameMk id="28" creationId="{015DFAEE-F78A-C272-92CE-F25C3417CAD0}"/>
          </ac:graphicFrameMkLst>
        </pc:graphicFrameChg>
        <pc:graphicFrameChg chg="add del mod ord replST">
          <ac:chgData name="Wenwen Zhang" userId="9dd81366-5d6f-445a-b031-6ea562624431" providerId="ADAL" clId="{3909E7CC-5EA5-469C-9AFF-9A201E30CD9D}" dt="2022-12-07T09:19:10.677" v="66080"/>
          <ac:graphicFrameMkLst>
            <pc:docMk/>
            <pc:sldMk cId="2678773163" sldId="2134804368"/>
            <ac:graphicFrameMk id="35" creationId="{136DBB7F-66B8-1DFC-08EA-2F9E4CA6B335}"/>
          </ac:graphicFrameMkLst>
        </pc:graphicFrameChg>
        <pc:graphicFrameChg chg="add del mod ord replST">
          <ac:chgData name="Wenwen Zhang" userId="9dd81366-5d6f-445a-b031-6ea562624431" providerId="ADAL" clId="{3909E7CC-5EA5-469C-9AFF-9A201E30CD9D}" dt="2022-12-07T09:19:17.443" v="66132"/>
          <ac:graphicFrameMkLst>
            <pc:docMk/>
            <pc:sldMk cId="2678773163" sldId="2134804368"/>
            <ac:graphicFrameMk id="37" creationId="{3B77D351-8B6E-9908-673F-DA63146D44CB}"/>
          </ac:graphicFrameMkLst>
        </pc:graphicFrameChg>
        <pc:graphicFrameChg chg="add del mod ord replST">
          <ac:chgData name="Wenwen Zhang" userId="9dd81366-5d6f-445a-b031-6ea562624431" providerId="ADAL" clId="{3909E7CC-5EA5-469C-9AFF-9A201E30CD9D}" dt="2022-12-07T09:19:17.458" v="66144"/>
          <ac:graphicFrameMkLst>
            <pc:docMk/>
            <pc:sldMk cId="2678773163" sldId="2134804368"/>
            <ac:graphicFrameMk id="41" creationId="{3076553D-6CA2-8FD5-C16C-BF65CB17C370}"/>
          </ac:graphicFrameMkLst>
        </pc:graphicFrameChg>
        <pc:graphicFrameChg chg="add del mod ord replST">
          <ac:chgData name="Wenwen Zhang" userId="9dd81366-5d6f-445a-b031-6ea562624431" providerId="ADAL" clId="{3909E7CC-5EA5-469C-9AFF-9A201E30CD9D}" dt="2022-12-07T09:19:17.471" v="66154"/>
          <ac:graphicFrameMkLst>
            <pc:docMk/>
            <pc:sldMk cId="2678773163" sldId="2134804368"/>
            <ac:graphicFrameMk id="42" creationId="{B6A2C5F6-68D7-EAE5-178F-7D5EB918E65A}"/>
          </ac:graphicFrameMkLst>
        </pc:graphicFrameChg>
        <pc:graphicFrameChg chg="add del mod ord replST">
          <ac:chgData name="Wenwen Zhang" userId="9dd81366-5d6f-445a-b031-6ea562624431" providerId="ADAL" clId="{3909E7CC-5EA5-469C-9AFF-9A201E30CD9D}" dt="2022-12-07T09:19:17.482" v="66164"/>
          <ac:graphicFrameMkLst>
            <pc:docMk/>
            <pc:sldMk cId="2678773163" sldId="2134804368"/>
            <ac:graphicFrameMk id="44" creationId="{B1ABC3D8-8AA5-38CD-4F60-088ACF54566E}"/>
          </ac:graphicFrameMkLst>
        </pc:graphicFrameChg>
        <pc:graphicFrameChg chg="add del mod ord replST">
          <ac:chgData name="Wenwen Zhang" userId="9dd81366-5d6f-445a-b031-6ea562624431" providerId="ADAL" clId="{3909E7CC-5EA5-469C-9AFF-9A201E30CD9D}" dt="2022-12-07T09:19:21.162" v="66220"/>
          <ac:graphicFrameMkLst>
            <pc:docMk/>
            <pc:sldMk cId="2678773163" sldId="2134804368"/>
            <ac:graphicFrameMk id="48" creationId="{FE42CB7C-2617-4C37-79AB-11B0EE86926B}"/>
          </ac:graphicFrameMkLst>
        </pc:graphicFrameChg>
        <pc:graphicFrameChg chg="add del mod ord replST">
          <ac:chgData name="Wenwen Zhang" userId="9dd81366-5d6f-445a-b031-6ea562624431" providerId="ADAL" clId="{3909E7CC-5EA5-469C-9AFF-9A201E30CD9D}" dt="2022-12-07T09:19:21.182" v="66230"/>
          <ac:graphicFrameMkLst>
            <pc:docMk/>
            <pc:sldMk cId="2678773163" sldId="2134804368"/>
            <ac:graphicFrameMk id="49" creationId="{33ED7E16-307C-D10F-CDEC-FEE990B859FE}"/>
          </ac:graphicFrameMkLst>
        </pc:graphicFrameChg>
        <pc:graphicFrameChg chg="add del mod ord replST">
          <ac:chgData name="Wenwen Zhang" userId="9dd81366-5d6f-445a-b031-6ea562624431" providerId="ADAL" clId="{3909E7CC-5EA5-469C-9AFF-9A201E30CD9D}" dt="2022-12-07T09:19:21.199" v="66242"/>
          <ac:graphicFrameMkLst>
            <pc:docMk/>
            <pc:sldMk cId="2678773163" sldId="2134804368"/>
            <ac:graphicFrameMk id="50" creationId="{71914E56-72C5-3706-E48C-CCAE6CE4628F}"/>
          </ac:graphicFrameMkLst>
        </pc:graphicFrameChg>
        <pc:graphicFrameChg chg="add del mod ord replST">
          <ac:chgData name="Wenwen Zhang" userId="9dd81366-5d6f-445a-b031-6ea562624431" providerId="ADAL" clId="{3909E7CC-5EA5-469C-9AFF-9A201E30CD9D}" dt="2022-12-07T09:19:21.216" v="66252"/>
          <ac:graphicFrameMkLst>
            <pc:docMk/>
            <pc:sldMk cId="2678773163" sldId="2134804368"/>
            <ac:graphicFrameMk id="51" creationId="{71709F6E-2C4A-2CF5-B6EB-FE0017B01C9D}"/>
          </ac:graphicFrameMkLst>
        </pc:graphicFrameChg>
        <pc:graphicFrameChg chg="add mod ord replST">
          <ac:chgData name="Wenwen Zhang" userId="9dd81366-5d6f-445a-b031-6ea562624431" providerId="ADAL" clId="{3909E7CC-5EA5-469C-9AFF-9A201E30CD9D}" dt="2022-12-07T09:19:21.229" v="66266"/>
          <ac:graphicFrameMkLst>
            <pc:docMk/>
            <pc:sldMk cId="2678773163" sldId="2134804368"/>
            <ac:graphicFrameMk id="52" creationId="{31AD2034-0DCE-DA90-BD1E-6E0C20835D4C}"/>
          </ac:graphicFrameMkLst>
        </pc:graphicFrameChg>
        <pc:graphicFrameChg chg="add mod ord replST">
          <ac:chgData name="Wenwen Zhang" userId="9dd81366-5d6f-445a-b031-6ea562624431" providerId="ADAL" clId="{3909E7CC-5EA5-469C-9AFF-9A201E30CD9D}" dt="2022-12-07T09:19:21.229" v="66270"/>
          <ac:graphicFrameMkLst>
            <pc:docMk/>
            <pc:sldMk cId="2678773163" sldId="2134804368"/>
            <ac:graphicFrameMk id="53" creationId="{4D836C01-4E1B-4DB3-3ECC-5791C9462F06}"/>
          </ac:graphicFrameMkLst>
        </pc:graphicFrameChg>
        <pc:graphicFrameChg chg="add mod ord replST">
          <ac:chgData name="Wenwen Zhang" userId="9dd81366-5d6f-445a-b031-6ea562624431" providerId="ADAL" clId="{3909E7CC-5EA5-469C-9AFF-9A201E30CD9D}" dt="2022-12-07T09:19:21.230" v="66274"/>
          <ac:graphicFrameMkLst>
            <pc:docMk/>
            <pc:sldMk cId="2678773163" sldId="2134804368"/>
            <ac:graphicFrameMk id="54" creationId="{97E13067-8B74-C312-0304-7DB1ACA3EB2D}"/>
          </ac:graphicFrameMkLst>
        </pc:graphicFrameChg>
        <pc:graphicFrameChg chg="add mod ord replST">
          <ac:chgData name="Wenwen Zhang" userId="9dd81366-5d6f-445a-b031-6ea562624431" providerId="ADAL" clId="{3909E7CC-5EA5-469C-9AFF-9A201E30CD9D}" dt="2022-12-07T09:19:21.233" v="66290"/>
          <ac:graphicFrameMkLst>
            <pc:docMk/>
            <pc:sldMk cId="2678773163" sldId="2134804368"/>
            <ac:graphicFrameMk id="55" creationId="{DD8740A2-4105-209A-EB3C-EA664DB24BA2}"/>
          </ac:graphicFrameMkLst>
        </pc:graphicFrameChg>
        <pc:graphicFrameChg chg="del">
          <ac:chgData name="Wenwen Zhang" userId="9dd81366-5d6f-445a-b031-6ea562624431" providerId="ADAL" clId="{3909E7CC-5EA5-469C-9AFF-9A201E30CD9D}" dt="2022-12-07T09:18:44.447" v="65607"/>
          <ac:graphicFrameMkLst>
            <pc:docMk/>
            <pc:sldMk cId="2678773163" sldId="2134804368"/>
            <ac:graphicFrameMk id="61" creationId="{74E22699-35BD-9659-6CAC-2D2765866631}"/>
          </ac:graphicFrameMkLst>
        </pc:graphicFrameChg>
      </pc:sldChg>
    </pc:docChg>
  </pc:docChgLst>
  <pc:docChgLst>
    <pc:chgData name="Wenwen Zhang" userId="9dd81366-5d6f-445a-b031-6ea562624431" providerId="ADAL" clId="{52F8BFDE-A7FD-4CA8-B4A9-6934E170C0BB}"/>
    <pc:docChg chg="custSel addSld delSld modSld modSection">
      <pc:chgData name="Wenwen Zhang" userId="9dd81366-5d6f-445a-b031-6ea562624431" providerId="ADAL" clId="{52F8BFDE-A7FD-4CA8-B4A9-6934E170C0BB}" dt="2023-03-10T11:33:08.368" v="4" actId="207"/>
      <pc:docMkLst>
        <pc:docMk/>
      </pc:docMkLst>
      <pc:sldChg chg="addSp delSp modSp del mod">
        <pc:chgData name="Wenwen Zhang" userId="9dd81366-5d6f-445a-b031-6ea562624431" providerId="ADAL" clId="{52F8BFDE-A7FD-4CA8-B4A9-6934E170C0BB}" dt="2023-03-10T11:32:55.883" v="3" actId="2696"/>
        <pc:sldMkLst>
          <pc:docMk/>
          <pc:sldMk cId="200733304" sldId="2134804369"/>
        </pc:sldMkLst>
        <pc:graphicFrameChg chg="add del mod">
          <ac:chgData name="Wenwen Zhang" userId="9dd81366-5d6f-445a-b031-6ea562624431" providerId="ADAL" clId="{52F8BFDE-A7FD-4CA8-B4A9-6934E170C0BB}" dt="2023-03-10T11:32:39.408" v="1" actId="478"/>
          <ac:graphicFrameMkLst>
            <pc:docMk/>
            <pc:sldMk cId="200733304" sldId="2134804369"/>
            <ac:graphicFrameMk id="15" creationId="{4220DB8E-B88B-3EC8-88BF-98307688A446}"/>
          </ac:graphicFrameMkLst>
        </pc:graphicFrameChg>
      </pc:sldChg>
      <pc:sldChg chg="modSp add mod">
        <pc:chgData name="Wenwen Zhang" userId="9dd81366-5d6f-445a-b031-6ea562624431" providerId="ADAL" clId="{52F8BFDE-A7FD-4CA8-B4A9-6934E170C0BB}" dt="2023-03-10T11:33:08.368" v="4" actId="207"/>
        <pc:sldMkLst>
          <pc:docMk/>
          <pc:sldMk cId="3165475986" sldId="2134804383"/>
        </pc:sldMkLst>
        <pc:spChg chg="mod">
          <ac:chgData name="Wenwen Zhang" userId="9dd81366-5d6f-445a-b031-6ea562624431" providerId="ADAL" clId="{52F8BFDE-A7FD-4CA8-B4A9-6934E170C0BB}" dt="2023-03-10T11:33:08.368" v="4" actId="207"/>
          <ac:spMkLst>
            <pc:docMk/>
            <pc:sldMk cId="3165475986" sldId="2134804383"/>
            <ac:spMk id="9" creationId="{2F59B196-38DD-E22E-D48F-7EB233684355}"/>
          </ac:spMkLst>
        </pc:spChg>
        <pc:spChg chg="mod">
          <ac:chgData name="Wenwen Zhang" userId="9dd81366-5d6f-445a-b031-6ea562624431" providerId="ADAL" clId="{52F8BFDE-A7FD-4CA8-B4A9-6934E170C0BB}" dt="2023-03-10T11:33:08.368" v="4" actId="207"/>
          <ac:spMkLst>
            <pc:docMk/>
            <pc:sldMk cId="3165475986" sldId="2134804383"/>
            <ac:spMk id="11" creationId="{D9603778-3C5D-55BB-B68C-5A10922A4ADD}"/>
          </ac:spMkLst>
        </pc:spChg>
      </pc:sldChg>
    </pc:docChg>
  </pc:docChgLst>
  <pc:docChgLst>
    <pc:chgData name="Wenwen Zhang" userId="9dd81366-5d6f-445a-b031-6ea562624431" providerId="ADAL" clId="{9BAEB022-0045-48BE-B319-92B55C6088ED}"/>
    <pc:docChg chg="undo custSel addSld delSld modSld sldOrd modSection replTag">
      <pc:chgData name="Wenwen Zhang" userId="9dd81366-5d6f-445a-b031-6ea562624431" providerId="ADAL" clId="{9BAEB022-0045-48BE-B319-92B55C6088ED}" dt="2023-03-07T08:42:20.064" v="1898" actId="20577"/>
      <pc:docMkLst>
        <pc:docMk/>
      </pc:docMkLst>
      <pc:sldChg chg="modNotesTx">
        <pc:chgData name="Wenwen Zhang" userId="9dd81366-5d6f-445a-b031-6ea562624431" providerId="ADAL" clId="{9BAEB022-0045-48BE-B319-92B55C6088ED}" dt="2023-03-07T08:42:20.064" v="1898" actId="20577"/>
        <pc:sldMkLst>
          <pc:docMk/>
          <pc:sldMk cId="1412010782" sldId="289"/>
        </pc:sldMkLst>
      </pc:sldChg>
      <pc:sldChg chg="ord">
        <pc:chgData name="Wenwen Zhang" userId="9dd81366-5d6f-445a-b031-6ea562624431" providerId="ADAL" clId="{9BAEB022-0045-48BE-B319-92B55C6088ED}" dt="2023-03-06T22:40:44.654" v="1894"/>
        <pc:sldMkLst>
          <pc:docMk/>
          <pc:sldMk cId="1589772229" sldId="2134804370"/>
        </pc:sldMkLst>
      </pc:sldChg>
      <pc:sldChg chg="addSp delSp modSp mod modNotesTx">
        <pc:chgData name="Wenwen Zhang" userId="9dd81366-5d6f-445a-b031-6ea562624431" providerId="ADAL" clId="{9BAEB022-0045-48BE-B319-92B55C6088ED}" dt="2023-03-06T22:33:36.263" v="1885" actId="1076"/>
        <pc:sldMkLst>
          <pc:docMk/>
          <pc:sldMk cId="574567390" sldId="2134804376"/>
        </pc:sldMkLst>
        <pc:spChg chg="mod">
          <ac:chgData name="Wenwen Zhang" userId="9dd81366-5d6f-445a-b031-6ea562624431" providerId="ADAL" clId="{9BAEB022-0045-48BE-B319-92B55C6088ED}" dt="2023-03-06T22:32:59.559" v="1881" actId="255"/>
          <ac:spMkLst>
            <pc:docMk/>
            <pc:sldMk cId="574567390" sldId="2134804376"/>
            <ac:spMk id="29" creationId="{D50B6CAA-A666-5524-85F7-444C607F0970}"/>
          </ac:spMkLst>
        </pc:spChg>
        <pc:picChg chg="add del mod">
          <ac:chgData name="Wenwen Zhang" userId="9dd81366-5d6f-445a-b031-6ea562624431" providerId="ADAL" clId="{9BAEB022-0045-48BE-B319-92B55C6088ED}" dt="2023-03-06T21:43:28.082" v="1845" actId="478"/>
          <ac:picMkLst>
            <pc:docMk/>
            <pc:sldMk cId="574567390" sldId="2134804376"/>
            <ac:picMk id="3" creationId="{590E8CC1-2AEA-03EE-C919-5FAF4974023E}"/>
          </ac:picMkLst>
        </pc:picChg>
        <pc:picChg chg="del">
          <ac:chgData name="Wenwen Zhang" userId="9dd81366-5d6f-445a-b031-6ea562624431" providerId="ADAL" clId="{9BAEB022-0045-48BE-B319-92B55C6088ED}" dt="2023-03-06T21:43:12.708" v="1841" actId="478"/>
          <ac:picMkLst>
            <pc:docMk/>
            <pc:sldMk cId="574567390" sldId="2134804376"/>
            <ac:picMk id="5" creationId="{A7DE4E24-A853-D8C3-1DDC-C49AC563978C}"/>
          </ac:picMkLst>
        </pc:picChg>
        <pc:picChg chg="add del mod">
          <ac:chgData name="Wenwen Zhang" userId="9dd81366-5d6f-445a-b031-6ea562624431" providerId="ADAL" clId="{9BAEB022-0045-48BE-B319-92B55C6088ED}" dt="2023-03-06T22:33:32.934" v="1882" actId="478"/>
          <ac:picMkLst>
            <pc:docMk/>
            <pc:sldMk cId="574567390" sldId="2134804376"/>
            <ac:picMk id="6" creationId="{6CBDF9B7-1896-24DA-1440-A33EB49585A5}"/>
          </ac:picMkLst>
        </pc:picChg>
        <pc:picChg chg="add mod">
          <ac:chgData name="Wenwen Zhang" userId="9dd81366-5d6f-445a-b031-6ea562624431" providerId="ADAL" clId="{9BAEB022-0045-48BE-B319-92B55C6088ED}" dt="2023-03-06T22:33:36.263" v="1885" actId="1076"/>
          <ac:picMkLst>
            <pc:docMk/>
            <pc:sldMk cId="574567390" sldId="2134804376"/>
            <ac:picMk id="8" creationId="{7D24BF48-4DDA-C401-155B-FE2355B57AE1}"/>
          </ac:picMkLst>
        </pc:picChg>
      </pc:sldChg>
      <pc:sldChg chg="addSp delSp modSp mod ord modNotesTx">
        <pc:chgData name="Wenwen Zhang" userId="9dd81366-5d6f-445a-b031-6ea562624431" providerId="ADAL" clId="{9BAEB022-0045-48BE-B319-92B55C6088ED}" dt="2023-03-06T21:16:54.035" v="1683"/>
        <pc:sldMkLst>
          <pc:docMk/>
          <pc:sldMk cId="2379220786" sldId="2134804378"/>
        </pc:sldMkLst>
        <pc:spChg chg="mod ord">
          <ac:chgData name="Wenwen Zhang" userId="9dd81366-5d6f-445a-b031-6ea562624431" providerId="ADAL" clId="{9BAEB022-0045-48BE-B319-92B55C6088ED}" dt="2023-03-06T20:56:59.111" v="949"/>
          <ac:spMkLst>
            <pc:docMk/>
            <pc:sldMk cId="2379220786" sldId="2134804378"/>
            <ac:spMk id="2" creationId="{B065B79C-C4D6-5961-7919-6BB68C420868}"/>
          </ac:spMkLst>
        </pc:spChg>
        <pc:spChg chg="add del mod modVis">
          <ac:chgData name="Wenwen Zhang" userId="9dd81366-5d6f-445a-b031-6ea562624431" providerId="ADAL" clId="{9BAEB022-0045-48BE-B319-92B55C6088ED}" dt="2023-03-06T20:56:53.678" v="751"/>
          <ac:spMkLst>
            <pc:docMk/>
            <pc:sldMk cId="2379220786" sldId="2134804378"/>
            <ac:spMk id="3" creationId="{43FAA932-A23D-F74D-9F1E-51FE603E5FC5}"/>
          </ac:spMkLst>
        </pc:spChg>
        <pc:spChg chg="add del mod modVis">
          <ac:chgData name="Wenwen Zhang" userId="9dd81366-5d6f-445a-b031-6ea562624431" providerId="ADAL" clId="{9BAEB022-0045-48BE-B319-92B55C6088ED}" dt="2023-03-06T20:56:59.183" v="1067"/>
          <ac:spMkLst>
            <pc:docMk/>
            <pc:sldMk cId="2379220786" sldId="2134804378"/>
            <ac:spMk id="5" creationId="{53151ADD-D2B8-8E6A-59C0-F77BED7070E5}"/>
          </ac:spMkLst>
        </pc:spChg>
        <pc:spChg chg="mod ord">
          <ac:chgData name="Wenwen Zhang" userId="9dd81366-5d6f-445a-b031-6ea562624431" providerId="ADAL" clId="{9BAEB022-0045-48BE-B319-92B55C6088ED}" dt="2023-03-06T20:56:59.112" v="951"/>
          <ac:spMkLst>
            <pc:docMk/>
            <pc:sldMk cId="2379220786" sldId="2134804378"/>
            <ac:spMk id="29" creationId="{D50B6CAA-A666-5524-85F7-444C607F0970}"/>
          </ac:spMkLst>
        </pc:spChg>
        <pc:spChg chg="mod ord">
          <ac:chgData name="Wenwen Zhang" userId="9dd81366-5d6f-445a-b031-6ea562624431" providerId="ADAL" clId="{9BAEB022-0045-48BE-B319-92B55C6088ED}" dt="2023-03-06T20:56:59.113" v="953"/>
          <ac:spMkLst>
            <pc:docMk/>
            <pc:sldMk cId="2379220786" sldId="2134804378"/>
            <ac:spMk id="43" creationId="{C58C7321-3BF7-61DC-5B1A-AD075E56AE05}"/>
          </ac:spMkLst>
        </pc:spChg>
        <pc:spChg chg="mod">
          <ac:chgData name="Wenwen Zhang" userId="9dd81366-5d6f-445a-b031-6ea562624431" providerId="ADAL" clId="{9BAEB022-0045-48BE-B319-92B55C6088ED}" dt="2023-03-06T20:56:59.160" v="1034"/>
          <ac:spMkLst>
            <pc:docMk/>
            <pc:sldMk cId="2379220786" sldId="2134804378"/>
            <ac:spMk id="104" creationId="{A9566EFA-74F7-3DDA-F05E-93C53BB2AA97}"/>
          </ac:spMkLst>
        </pc:spChg>
        <pc:spChg chg="mod">
          <ac:chgData name="Wenwen Zhang" userId="9dd81366-5d6f-445a-b031-6ea562624431" providerId="ADAL" clId="{9BAEB022-0045-48BE-B319-92B55C6088ED}" dt="2023-03-06T20:56:59.159" v="1033"/>
          <ac:spMkLst>
            <pc:docMk/>
            <pc:sldMk cId="2379220786" sldId="2134804378"/>
            <ac:spMk id="105" creationId="{3A8DF813-9A1B-2779-792A-3FAED26079F9}"/>
          </ac:spMkLst>
        </pc:spChg>
        <pc:spChg chg="mod">
          <ac:chgData name="Wenwen Zhang" userId="9dd81366-5d6f-445a-b031-6ea562624431" providerId="ADAL" clId="{9BAEB022-0045-48BE-B319-92B55C6088ED}" dt="2023-03-06T20:56:59.168" v="1043"/>
          <ac:spMkLst>
            <pc:docMk/>
            <pc:sldMk cId="2379220786" sldId="2134804378"/>
            <ac:spMk id="106" creationId="{7D99CB6E-1D23-4F83-4BEB-CD18BD12C810}"/>
          </ac:spMkLst>
        </pc:spChg>
        <pc:spChg chg="mod">
          <ac:chgData name="Wenwen Zhang" userId="9dd81366-5d6f-445a-b031-6ea562624431" providerId="ADAL" clId="{9BAEB022-0045-48BE-B319-92B55C6088ED}" dt="2023-03-06T20:56:59.161" v="1036"/>
          <ac:spMkLst>
            <pc:docMk/>
            <pc:sldMk cId="2379220786" sldId="2134804378"/>
            <ac:spMk id="107" creationId="{D69C42B8-4C60-26CC-0D19-29FD30EB03D5}"/>
          </ac:spMkLst>
        </pc:spChg>
        <pc:spChg chg="mod">
          <ac:chgData name="Wenwen Zhang" userId="9dd81366-5d6f-445a-b031-6ea562624431" providerId="ADAL" clId="{9BAEB022-0045-48BE-B319-92B55C6088ED}" dt="2023-03-06T20:56:59.155" v="1029"/>
          <ac:spMkLst>
            <pc:docMk/>
            <pc:sldMk cId="2379220786" sldId="2134804378"/>
            <ac:spMk id="108" creationId="{1B3714F0-FB11-6CFF-B870-4A13F4771623}"/>
          </ac:spMkLst>
        </pc:spChg>
        <pc:spChg chg="mod">
          <ac:chgData name="Wenwen Zhang" userId="9dd81366-5d6f-445a-b031-6ea562624431" providerId="ADAL" clId="{9BAEB022-0045-48BE-B319-92B55C6088ED}" dt="2023-03-06T20:56:59.164" v="1038"/>
          <ac:spMkLst>
            <pc:docMk/>
            <pc:sldMk cId="2379220786" sldId="2134804378"/>
            <ac:spMk id="109" creationId="{B13C4469-198D-B852-22BB-6739427CE5F2}"/>
          </ac:spMkLst>
        </pc:spChg>
        <pc:spChg chg="mod">
          <ac:chgData name="Wenwen Zhang" userId="9dd81366-5d6f-445a-b031-6ea562624431" providerId="ADAL" clId="{9BAEB022-0045-48BE-B319-92B55C6088ED}" dt="2023-03-06T20:56:59.165" v="1039"/>
          <ac:spMkLst>
            <pc:docMk/>
            <pc:sldMk cId="2379220786" sldId="2134804378"/>
            <ac:spMk id="110" creationId="{DC8BACB4-7C89-08C3-CDB4-9F3F60A76FE4}"/>
          </ac:spMkLst>
        </pc:spChg>
        <pc:spChg chg="mod">
          <ac:chgData name="Wenwen Zhang" userId="9dd81366-5d6f-445a-b031-6ea562624431" providerId="ADAL" clId="{9BAEB022-0045-48BE-B319-92B55C6088ED}" dt="2023-03-06T20:56:59.155" v="1028"/>
          <ac:spMkLst>
            <pc:docMk/>
            <pc:sldMk cId="2379220786" sldId="2134804378"/>
            <ac:spMk id="111" creationId="{B0CDCDCF-3A08-7E90-1BAF-B8913112CDB9}"/>
          </ac:spMkLst>
        </pc:spChg>
        <pc:spChg chg="mod">
          <ac:chgData name="Wenwen Zhang" userId="9dd81366-5d6f-445a-b031-6ea562624431" providerId="ADAL" clId="{9BAEB022-0045-48BE-B319-92B55C6088ED}" dt="2023-03-06T20:56:59.165" v="1040"/>
          <ac:spMkLst>
            <pc:docMk/>
            <pc:sldMk cId="2379220786" sldId="2134804378"/>
            <ac:spMk id="112" creationId="{B653AB44-96C0-EEBA-9451-224DB7D70401}"/>
          </ac:spMkLst>
        </pc:spChg>
        <pc:spChg chg="mod">
          <ac:chgData name="Wenwen Zhang" userId="9dd81366-5d6f-445a-b031-6ea562624431" providerId="ADAL" clId="{9BAEB022-0045-48BE-B319-92B55C6088ED}" dt="2023-03-06T20:56:59.151" v="1024"/>
          <ac:spMkLst>
            <pc:docMk/>
            <pc:sldMk cId="2379220786" sldId="2134804378"/>
            <ac:spMk id="113" creationId="{057CDBA5-728A-FA1E-05B7-3BD89CF1BEE7}"/>
          </ac:spMkLst>
        </pc:spChg>
        <pc:spChg chg="mod">
          <ac:chgData name="Wenwen Zhang" userId="9dd81366-5d6f-445a-b031-6ea562624431" providerId="ADAL" clId="{9BAEB022-0045-48BE-B319-92B55C6088ED}" dt="2023-03-06T20:56:59.153" v="1026"/>
          <ac:spMkLst>
            <pc:docMk/>
            <pc:sldMk cId="2379220786" sldId="2134804378"/>
            <ac:spMk id="114" creationId="{E8635B72-F4D2-02CE-C7C7-9587809CECD5}"/>
          </ac:spMkLst>
        </pc:spChg>
        <pc:spChg chg="mod">
          <ac:chgData name="Wenwen Zhang" userId="9dd81366-5d6f-445a-b031-6ea562624431" providerId="ADAL" clId="{9BAEB022-0045-48BE-B319-92B55C6088ED}" dt="2023-03-06T20:56:59.154" v="1027"/>
          <ac:spMkLst>
            <pc:docMk/>
            <pc:sldMk cId="2379220786" sldId="2134804378"/>
            <ac:spMk id="115" creationId="{1CC87783-104E-D409-4C73-ED257A0808EC}"/>
          </ac:spMkLst>
        </pc:spChg>
        <pc:spChg chg="mod">
          <ac:chgData name="Wenwen Zhang" userId="9dd81366-5d6f-445a-b031-6ea562624431" providerId="ADAL" clId="{9BAEB022-0045-48BE-B319-92B55C6088ED}" dt="2023-03-06T20:56:59.169" v="1044"/>
          <ac:spMkLst>
            <pc:docMk/>
            <pc:sldMk cId="2379220786" sldId="2134804378"/>
            <ac:spMk id="116" creationId="{E5D67288-B5AD-F8FA-A2A2-F7DE4F29C023}"/>
          </ac:spMkLst>
        </pc:spChg>
        <pc:spChg chg="mod">
          <ac:chgData name="Wenwen Zhang" userId="9dd81366-5d6f-445a-b031-6ea562624431" providerId="ADAL" clId="{9BAEB022-0045-48BE-B319-92B55C6088ED}" dt="2023-03-06T20:56:59.169" v="1045"/>
          <ac:spMkLst>
            <pc:docMk/>
            <pc:sldMk cId="2379220786" sldId="2134804378"/>
            <ac:spMk id="117" creationId="{509F5596-1340-D291-3256-B99CFC2B346C}"/>
          </ac:spMkLst>
        </pc:spChg>
        <pc:spChg chg="mod">
          <ac:chgData name="Wenwen Zhang" userId="9dd81366-5d6f-445a-b031-6ea562624431" providerId="ADAL" clId="{9BAEB022-0045-48BE-B319-92B55C6088ED}" dt="2023-03-06T20:56:59.170" v="1046"/>
          <ac:spMkLst>
            <pc:docMk/>
            <pc:sldMk cId="2379220786" sldId="2134804378"/>
            <ac:spMk id="118" creationId="{08B8ABB9-04BA-07AF-BD6C-E7D71FFD0E2B}"/>
          </ac:spMkLst>
        </pc:spChg>
        <pc:spChg chg="mod">
          <ac:chgData name="Wenwen Zhang" userId="9dd81366-5d6f-445a-b031-6ea562624431" providerId="ADAL" clId="{9BAEB022-0045-48BE-B319-92B55C6088ED}" dt="2023-03-06T20:56:59.152" v="1025"/>
          <ac:spMkLst>
            <pc:docMk/>
            <pc:sldMk cId="2379220786" sldId="2134804378"/>
            <ac:spMk id="119" creationId="{D6A00346-BF8C-0977-FC79-E34711910C06}"/>
          </ac:spMkLst>
        </pc:spChg>
        <pc:spChg chg="mod">
          <ac:chgData name="Wenwen Zhang" userId="9dd81366-5d6f-445a-b031-6ea562624431" providerId="ADAL" clId="{9BAEB022-0045-48BE-B319-92B55C6088ED}" dt="2023-03-06T20:56:59.171" v="1048"/>
          <ac:spMkLst>
            <pc:docMk/>
            <pc:sldMk cId="2379220786" sldId="2134804378"/>
            <ac:spMk id="120" creationId="{227DD4AF-FBFF-94DA-B02A-6E7850C7E7D8}"/>
          </ac:spMkLst>
        </pc:spChg>
        <pc:spChg chg="mod">
          <ac:chgData name="Wenwen Zhang" userId="9dd81366-5d6f-445a-b031-6ea562624431" providerId="ADAL" clId="{9BAEB022-0045-48BE-B319-92B55C6088ED}" dt="2023-03-06T20:56:59.166" v="1041"/>
          <ac:spMkLst>
            <pc:docMk/>
            <pc:sldMk cId="2379220786" sldId="2134804378"/>
            <ac:spMk id="121" creationId="{432AC78C-8996-78EA-2C3C-C914CB0BA96C}"/>
          </ac:spMkLst>
        </pc:spChg>
        <pc:spChg chg="mod">
          <ac:chgData name="Wenwen Zhang" userId="9dd81366-5d6f-445a-b031-6ea562624431" providerId="ADAL" clId="{9BAEB022-0045-48BE-B319-92B55C6088ED}" dt="2023-03-06T20:56:59.158" v="1032"/>
          <ac:spMkLst>
            <pc:docMk/>
            <pc:sldMk cId="2379220786" sldId="2134804378"/>
            <ac:spMk id="122" creationId="{211D1667-71CF-DAE2-F8DB-8BA875197FF5}"/>
          </ac:spMkLst>
        </pc:spChg>
        <pc:spChg chg="mod">
          <ac:chgData name="Wenwen Zhang" userId="9dd81366-5d6f-445a-b031-6ea562624431" providerId="ADAL" clId="{9BAEB022-0045-48BE-B319-92B55C6088ED}" dt="2023-03-06T20:56:59.160" v="1035"/>
          <ac:spMkLst>
            <pc:docMk/>
            <pc:sldMk cId="2379220786" sldId="2134804378"/>
            <ac:spMk id="123" creationId="{4E8D93E6-7DB4-9D3D-D966-317FB4863F0A}"/>
          </ac:spMkLst>
        </pc:spChg>
        <pc:spChg chg="mod">
          <ac:chgData name="Wenwen Zhang" userId="9dd81366-5d6f-445a-b031-6ea562624431" providerId="ADAL" clId="{9BAEB022-0045-48BE-B319-92B55C6088ED}" dt="2023-03-06T20:56:59.156" v="1030"/>
          <ac:spMkLst>
            <pc:docMk/>
            <pc:sldMk cId="2379220786" sldId="2134804378"/>
            <ac:spMk id="124" creationId="{F5416F8A-DB55-9CAE-1F3D-9BBF3DB9D7E4}"/>
          </ac:spMkLst>
        </pc:spChg>
        <pc:spChg chg="mod">
          <ac:chgData name="Wenwen Zhang" userId="9dd81366-5d6f-445a-b031-6ea562624431" providerId="ADAL" clId="{9BAEB022-0045-48BE-B319-92B55C6088ED}" dt="2023-03-06T20:56:59.171" v="1047"/>
          <ac:spMkLst>
            <pc:docMk/>
            <pc:sldMk cId="2379220786" sldId="2134804378"/>
            <ac:spMk id="125" creationId="{2E1BE011-4D99-DC89-7007-EEEE1188A90E}"/>
          </ac:spMkLst>
        </pc:spChg>
        <pc:spChg chg="mod">
          <ac:chgData name="Wenwen Zhang" userId="9dd81366-5d6f-445a-b031-6ea562624431" providerId="ADAL" clId="{9BAEB022-0045-48BE-B319-92B55C6088ED}" dt="2023-03-06T20:56:59.163" v="1037"/>
          <ac:spMkLst>
            <pc:docMk/>
            <pc:sldMk cId="2379220786" sldId="2134804378"/>
            <ac:spMk id="126" creationId="{2BA4A63C-91D0-B25D-6E71-FBE09FF4C474}"/>
          </ac:spMkLst>
        </pc:spChg>
        <pc:spChg chg="mod">
          <ac:chgData name="Wenwen Zhang" userId="9dd81366-5d6f-445a-b031-6ea562624431" providerId="ADAL" clId="{9BAEB022-0045-48BE-B319-92B55C6088ED}" dt="2023-03-06T20:56:59.166" v="1042"/>
          <ac:spMkLst>
            <pc:docMk/>
            <pc:sldMk cId="2379220786" sldId="2134804378"/>
            <ac:spMk id="127" creationId="{8BF47315-055B-2430-AC40-B6919707E659}"/>
          </ac:spMkLst>
        </pc:spChg>
        <pc:spChg chg="mod">
          <ac:chgData name="Wenwen Zhang" userId="9dd81366-5d6f-445a-b031-6ea562624431" providerId="ADAL" clId="{9BAEB022-0045-48BE-B319-92B55C6088ED}" dt="2023-03-06T20:56:59.157" v="1031"/>
          <ac:spMkLst>
            <pc:docMk/>
            <pc:sldMk cId="2379220786" sldId="2134804378"/>
            <ac:spMk id="128" creationId="{82957DE4-02C5-962B-D2C2-993D7C2172E4}"/>
          </ac:spMkLst>
        </pc:spChg>
        <pc:spChg chg="mod">
          <ac:chgData name="Wenwen Zhang" userId="9dd81366-5d6f-445a-b031-6ea562624431" providerId="ADAL" clId="{9BAEB022-0045-48BE-B319-92B55C6088ED}" dt="2023-03-06T20:56:59.176" v="1056"/>
          <ac:spMkLst>
            <pc:docMk/>
            <pc:sldMk cId="2379220786" sldId="2134804378"/>
            <ac:spMk id="132" creationId="{A23A4658-6E59-77D4-37D9-17C9563BC8F5}"/>
          </ac:spMkLst>
        </pc:spChg>
        <pc:spChg chg="mod">
          <ac:chgData name="Wenwen Zhang" userId="9dd81366-5d6f-445a-b031-6ea562624431" providerId="ADAL" clId="{9BAEB022-0045-48BE-B319-92B55C6088ED}" dt="2023-03-06T20:56:59.175" v="1055"/>
          <ac:spMkLst>
            <pc:docMk/>
            <pc:sldMk cId="2379220786" sldId="2134804378"/>
            <ac:spMk id="133" creationId="{B208B45B-6E7F-879C-F7BD-53CF3859C404}"/>
          </ac:spMkLst>
        </pc:spChg>
        <pc:spChg chg="mod ord">
          <ac:chgData name="Wenwen Zhang" userId="9dd81366-5d6f-445a-b031-6ea562624431" providerId="ADAL" clId="{9BAEB022-0045-48BE-B319-92B55C6088ED}" dt="2023-03-06T20:56:59.177" v="1058"/>
          <ac:spMkLst>
            <pc:docMk/>
            <pc:sldMk cId="2379220786" sldId="2134804378"/>
            <ac:spMk id="135" creationId="{3B7515DF-22AD-A557-30E6-B8261A562FA2}"/>
          </ac:spMkLst>
        </pc:spChg>
        <pc:spChg chg="mod ord">
          <ac:chgData name="Wenwen Zhang" userId="9dd81366-5d6f-445a-b031-6ea562624431" providerId="ADAL" clId="{9BAEB022-0045-48BE-B319-92B55C6088ED}" dt="2023-03-06T20:56:59.179" v="1060"/>
          <ac:spMkLst>
            <pc:docMk/>
            <pc:sldMk cId="2379220786" sldId="2134804378"/>
            <ac:spMk id="136" creationId="{C6E8FB93-ECBB-BC92-DAF9-D87490248993}"/>
          </ac:spMkLst>
        </pc:spChg>
        <pc:spChg chg="mod ord">
          <ac:chgData name="Wenwen Zhang" userId="9dd81366-5d6f-445a-b031-6ea562624431" providerId="ADAL" clId="{9BAEB022-0045-48BE-B319-92B55C6088ED}" dt="2023-03-06T20:56:59.180" v="1062"/>
          <ac:spMkLst>
            <pc:docMk/>
            <pc:sldMk cId="2379220786" sldId="2134804378"/>
            <ac:spMk id="137" creationId="{1EBD1EBF-C7D5-8C7C-3271-B5E201E7016F}"/>
          </ac:spMkLst>
        </pc:spChg>
        <pc:spChg chg="mod ord">
          <ac:chgData name="Wenwen Zhang" userId="9dd81366-5d6f-445a-b031-6ea562624431" providerId="ADAL" clId="{9BAEB022-0045-48BE-B319-92B55C6088ED}" dt="2023-03-06T20:56:59.114" v="955"/>
          <ac:spMkLst>
            <pc:docMk/>
            <pc:sldMk cId="2379220786" sldId="2134804378"/>
            <ac:spMk id="181" creationId="{7CDC462B-DC01-E701-64AE-27E4845FB608}"/>
          </ac:spMkLst>
        </pc:spChg>
        <pc:spChg chg="mod">
          <ac:chgData name="Wenwen Zhang" userId="9dd81366-5d6f-445a-b031-6ea562624431" providerId="ADAL" clId="{9BAEB022-0045-48BE-B319-92B55C6088ED}" dt="2023-03-06T20:56:59.181" v="1063"/>
          <ac:spMkLst>
            <pc:docMk/>
            <pc:sldMk cId="2379220786" sldId="2134804378"/>
            <ac:spMk id="273" creationId="{A52F662B-8EA0-8C7F-49C9-EDAE3CCBB551}"/>
          </ac:spMkLst>
        </pc:spChg>
        <pc:graphicFrameChg chg="add del mod ord replST">
          <ac:chgData name="Wenwen Zhang" userId="9dd81366-5d6f-445a-b031-6ea562624431" providerId="ADAL" clId="{9BAEB022-0045-48BE-B319-92B55C6088ED}" dt="2023-03-06T20:56:59.034" v="923"/>
          <ac:graphicFrameMkLst>
            <pc:docMk/>
            <pc:sldMk cId="2379220786" sldId="2134804378"/>
            <ac:graphicFrameMk id="4" creationId="{3ADD70BB-92F0-4015-ED41-BA775269B40A}"/>
          </ac:graphicFrameMkLst>
        </pc:graphicFrameChg>
        <pc:graphicFrameChg chg="add mod ord replST">
          <ac:chgData name="Wenwen Zhang" userId="9dd81366-5d6f-445a-b031-6ea562624431" providerId="ADAL" clId="{9BAEB022-0045-48BE-B319-92B55C6088ED}" dt="2023-03-06T20:56:59.150" v="1023"/>
          <ac:graphicFrameMkLst>
            <pc:docMk/>
            <pc:sldMk cId="2379220786" sldId="2134804378"/>
            <ac:graphicFrameMk id="6" creationId="{51F3EFAA-BBE8-0517-7203-97BBF487AC22}"/>
          </ac:graphicFrameMkLst>
        </pc:graphicFrameChg>
        <pc:graphicFrameChg chg="mod">
          <ac:chgData name="Wenwen Zhang" userId="9dd81366-5d6f-445a-b031-6ea562624431" providerId="ADAL" clId="{9BAEB022-0045-48BE-B319-92B55C6088ED}" dt="2023-03-06T20:56:59.212" v="1069"/>
          <ac:graphicFrameMkLst>
            <pc:docMk/>
            <pc:sldMk cId="2379220786" sldId="2134804378"/>
            <ac:graphicFrameMk id="28" creationId="{015DFAEE-F78A-C272-92CE-F25C3417CAD0}"/>
          </ac:graphicFrameMkLst>
        </pc:graphicFrameChg>
        <pc:graphicFrameChg chg="del">
          <ac:chgData name="Wenwen Zhang" userId="9dd81366-5d6f-445a-b031-6ea562624431" providerId="ADAL" clId="{9BAEB022-0045-48BE-B319-92B55C6088ED}" dt="2023-03-06T20:56:53.385" v="607"/>
          <ac:graphicFrameMkLst>
            <pc:docMk/>
            <pc:sldMk cId="2379220786" sldId="2134804378"/>
            <ac:graphicFrameMk id="276" creationId="{8FA43A64-0C29-1AF9-600B-D709E3B62648}"/>
          </ac:graphicFrameMkLst>
        </pc:graphicFrameChg>
        <pc:cxnChg chg="mod ord">
          <ac:chgData name="Wenwen Zhang" userId="9dd81366-5d6f-445a-b031-6ea562624431" providerId="ADAL" clId="{9BAEB022-0045-48BE-B319-92B55C6088ED}" dt="2023-03-06T20:56:59.118" v="961"/>
          <ac:cxnSpMkLst>
            <pc:docMk/>
            <pc:sldMk cId="2379220786" sldId="2134804378"/>
            <ac:cxnSpMk id="11" creationId="{3AB2DAA1-3E59-94EE-DF74-BE1897C6F763}"/>
          </ac:cxnSpMkLst>
        </pc:cxnChg>
        <pc:cxnChg chg="mod ord">
          <ac:chgData name="Wenwen Zhang" userId="9dd81366-5d6f-445a-b031-6ea562624431" providerId="ADAL" clId="{9BAEB022-0045-48BE-B319-92B55C6088ED}" dt="2023-03-06T20:56:59.123" v="971"/>
          <ac:cxnSpMkLst>
            <pc:docMk/>
            <pc:sldMk cId="2379220786" sldId="2134804378"/>
            <ac:cxnSpMk id="25" creationId="{336FF9A9-5049-239A-520B-377D98FD8E31}"/>
          </ac:cxnSpMkLst>
        </pc:cxnChg>
        <pc:cxnChg chg="mod ord">
          <ac:chgData name="Wenwen Zhang" userId="9dd81366-5d6f-445a-b031-6ea562624431" providerId="ADAL" clId="{9BAEB022-0045-48BE-B319-92B55C6088ED}" dt="2023-03-06T20:56:59.119" v="963"/>
          <ac:cxnSpMkLst>
            <pc:docMk/>
            <pc:sldMk cId="2379220786" sldId="2134804378"/>
            <ac:cxnSpMk id="26" creationId="{265BE6CD-C1A3-4367-D284-626B6363AC49}"/>
          </ac:cxnSpMkLst>
        </pc:cxnChg>
        <pc:cxnChg chg="mod ord">
          <ac:chgData name="Wenwen Zhang" userId="9dd81366-5d6f-445a-b031-6ea562624431" providerId="ADAL" clId="{9BAEB022-0045-48BE-B319-92B55C6088ED}" dt="2023-03-06T20:56:59.121" v="967"/>
          <ac:cxnSpMkLst>
            <pc:docMk/>
            <pc:sldMk cId="2379220786" sldId="2134804378"/>
            <ac:cxnSpMk id="31" creationId="{9024785D-81D4-EF50-AF14-F6FED7108444}"/>
          </ac:cxnSpMkLst>
        </pc:cxnChg>
        <pc:cxnChg chg="mod ord">
          <ac:chgData name="Wenwen Zhang" userId="9dd81366-5d6f-445a-b031-6ea562624431" providerId="ADAL" clId="{9BAEB022-0045-48BE-B319-92B55C6088ED}" dt="2023-03-06T20:56:59.116" v="957"/>
          <ac:cxnSpMkLst>
            <pc:docMk/>
            <pc:sldMk cId="2379220786" sldId="2134804378"/>
            <ac:cxnSpMk id="34" creationId="{241A5E73-6688-AD0E-8452-8FBFDFD5988E}"/>
          </ac:cxnSpMkLst>
        </pc:cxnChg>
        <pc:cxnChg chg="mod ord">
          <ac:chgData name="Wenwen Zhang" userId="9dd81366-5d6f-445a-b031-6ea562624431" providerId="ADAL" clId="{9BAEB022-0045-48BE-B319-92B55C6088ED}" dt="2023-03-06T20:56:59.122" v="969"/>
          <ac:cxnSpMkLst>
            <pc:docMk/>
            <pc:sldMk cId="2379220786" sldId="2134804378"/>
            <ac:cxnSpMk id="39" creationId="{FDAD9809-E73C-88A3-2F69-212BFB70F321}"/>
          </ac:cxnSpMkLst>
        </pc:cxnChg>
        <pc:cxnChg chg="mod ord">
          <ac:chgData name="Wenwen Zhang" userId="9dd81366-5d6f-445a-b031-6ea562624431" providerId="ADAL" clId="{9BAEB022-0045-48BE-B319-92B55C6088ED}" dt="2023-03-06T20:56:59.117" v="959"/>
          <ac:cxnSpMkLst>
            <pc:docMk/>
            <pc:sldMk cId="2379220786" sldId="2134804378"/>
            <ac:cxnSpMk id="42" creationId="{4B91479E-077F-AAEA-4AFA-FDA68DF3B1B5}"/>
          </ac:cxnSpMkLst>
        </pc:cxnChg>
        <pc:cxnChg chg="mod ord">
          <ac:chgData name="Wenwen Zhang" userId="9dd81366-5d6f-445a-b031-6ea562624431" providerId="ADAL" clId="{9BAEB022-0045-48BE-B319-92B55C6088ED}" dt="2023-03-06T20:56:59.120" v="965"/>
          <ac:cxnSpMkLst>
            <pc:docMk/>
            <pc:sldMk cId="2379220786" sldId="2134804378"/>
            <ac:cxnSpMk id="45" creationId="{05F551DD-D5F1-2387-646F-4DC5D5684413}"/>
          </ac:cxnSpMkLst>
        </pc:cxnChg>
        <pc:cxnChg chg="mod ord">
          <ac:chgData name="Wenwen Zhang" userId="9dd81366-5d6f-445a-b031-6ea562624431" providerId="ADAL" clId="{9BAEB022-0045-48BE-B319-92B55C6088ED}" dt="2023-03-06T20:56:59.137" v="997"/>
          <ac:cxnSpMkLst>
            <pc:docMk/>
            <pc:sldMk cId="2379220786" sldId="2134804378"/>
            <ac:cxnSpMk id="46" creationId="{FE9E92A6-8B3E-6DA3-491C-5EF6729E1BDE}"/>
          </ac:cxnSpMkLst>
        </pc:cxnChg>
        <pc:cxnChg chg="mod ord">
          <ac:chgData name="Wenwen Zhang" userId="9dd81366-5d6f-445a-b031-6ea562624431" providerId="ADAL" clId="{9BAEB022-0045-48BE-B319-92B55C6088ED}" dt="2023-03-06T20:56:59.138" v="999"/>
          <ac:cxnSpMkLst>
            <pc:docMk/>
            <pc:sldMk cId="2379220786" sldId="2134804378"/>
            <ac:cxnSpMk id="49" creationId="{AD318768-8345-1CDC-87D8-4BA4A65E1CCA}"/>
          </ac:cxnSpMkLst>
        </pc:cxnChg>
        <pc:cxnChg chg="mod ord">
          <ac:chgData name="Wenwen Zhang" userId="9dd81366-5d6f-445a-b031-6ea562624431" providerId="ADAL" clId="{9BAEB022-0045-48BE-B319-92B55C6088ED}" dt="2023-03-06T20:56:59.129" v="983"/>
          <ac:cxnSpMkLst>
            <pc:docMk/>
            <pc:sldMk cId="2379220786" sldId="2134804378"/>
            <ac:cxnSpMk id="51" creationId="{E2DA5F7F-567F-77A6-E771-0893940250B1}"/>
          </ac:cxnSpMkLst>
        </pc:cxnChg>
        <pc:cxnChg chg="mod ord">
          <ac:chgData name="Wenwen Zhang" userId="9dd81366-5d6f-445a-b031-6ea562624431" providerId="ADAL" clId="{9BAEB022-0045-48BE-B319-92B55C6088ED}" dt="2023-03-06T20:56:59.128" v="981"/>
          <ac:cxnSpMkLst>
            <pc:docMk/>
            <pc:sldMk cId="2379220786" sldId="2134804378"/>
            <ac:cxnSpMk id="54" creationId="{78737749-53D7-3AA3-C2D2-737950D3F89C}"/>
          </ac:cxnSpMkLst>
        </pc:cxnChg>
        <pc:cxnChg chg="mod ord">
          <ac:chgData name="Wenwen Zhang" userId="9dd81366-5d6f-445a-b031-6ea562624431" providerId="ADAL" clId="{9BAEB022-0045-48BE-B319-92B55C6088ED}" dt="2023-03-06T20:56:59.132" v="987"/>
          <ac:cxnSpMkLst>
            <pc:docMk/>
            <pc:sldMk cId="2379220786" sldId="2134804378"/>
            <ac:cxnSpMk id="56" creationId="{04E527E6-2F99-F292-501A-00BC8F587AD8}"/>
          </ac:cxnSpMkLst>
        </pc:cxnChg>
        <pc:cxnChg chg="mod ord">
          <ac:chgData name="Wenwen Zhang" userId="9dd81366-5d6f-445a-b031-6ea562624431" providerId="ADAL" clId="{9BAEB022-0045-48BE-B319-92B55C6088ED}" dt="2023-03-06T20:56:59.148" v="1019"/>
          <ac:cxnSpMkLst>
            <pc:docMk/>
            <pc:sldMk cId="2379220786" sldId="2134804378"/>
            <ac:cxnSpMk id="58" creationId="{11368B81-35B2-DE32-8979-3AC61DE7CAD6}"/>
          </ac:cxnSpMkLst>
        </pc:cxnChg>
        <pc:cxnChg chg="mod ord">
          <ac:chgData name="Wenwen Zhang" userId="9dd81366-5d6f-445a-b031-6ea562624431" providerId="ADAL" clId="{9BAEB022-0045-48BE-B319-92B55C6088ED}" dt="2023-03-06T20:56:59.144" v="1011"/>
          <ac:cxnSpMkLst>
            <pc:docMk/>
            <pc:sldMk cId="2379220786" sldId="2134804378"/>
            <ac:cxnSpMk id="61" creationId="{8FD78D1F-2A8C-B1D9-581B-33AF7FDCCD5E}"/>
          </ac:cxnSpMkLst>
        </pc:cxnChg>
        <pc:cxnChg chg="mod ord">
          <ac:chgData name="Wenwen Zhang" userId="9dd81366-5d6f-445a-b031-6ea562624431" providerId="ADAL" clId="{9BAEB022-0045-48BE-B319-92B55C6088ED}" dt="2023-03-06T20:56:59.127" v="979"/>
          <ac:cxnSpMkLst>
            <pc:docMk/>
            <pc:sldMk cId="2379220786" sldId="2134804378"/>
            <ac:cxnSpMk id="64" creationId="{19D88002-1C93-A488-6209-18F5CBCA7BA6}"/>
          </ac:cxnSpMkLst>
        </pc:cxnChg>
        <pc:cxnChg chg="mod ord">
          <ac:chgData name="Wenwen Zhang" userId="9dd81366-5d6f-445a-b031-6ea562624431" providerId="ADAL" clId="{9BAEB022-0045-48BE-B319-92B55C6088ED}" dt="2023-03-06T20:56:59.124" v="973"/>
          <ac:cxnSpMkLst>
            <pc:docMk/>
            <pc:sldMk cId="2379220786" sldId="2134804378"/>
            <ac:cxnSpMk id="65" creationId="{50A6BC4E-F992-63ED-52A6-7ADAE7DD0EB8}"/>
          </ac:cxnSpMkLst>
        </pc:cxnChg>
        <pc:cxnChg chg="mod ord">
          <ac:chgData name="Wenwen Zhang" userId="9dd81366-5d6f-445a-b031-6ea562624431" providerId="ADAL" clId="{9BAEB022-0045-48BE-B319-92B55C6088ED}" dt="2023-03-06T20:56:59.126" v="977"/>
          <ac:cxnSpMkLst>
            <pc:docMk/>
            <pc:sldMk cId="2379220786" sldId="2134804378"/>
            <ac:cxnSpMk id="66" creationId="{3712CCA0-EF97-AB6C-EBEB-0E90B5D0ECB2}"/>
          </ac:cxnSpMkLst>
        </pc:cxnChg>
        <pc:cxnChg chg="mod ord">
          <ac:chgData name="Wenwen Zhang" userId="9dd81366-5d6f-445a-b031-6ea562624431" providerId="ADAL" clId="{9BAEB022-0045-48BE-B319-92B55C6088ED}" dt="2023-03-06T20:56:59.131" v="985"/>
          <ac:cxnSpMkLst>
            <pc:docMk/>
            <pc:sldMk cId="2379220786" sldId="2134804378"/>
            <ac:cxnSpMk id="67" creationId="{0830087B-8653-64E0-2D3D-AA89A3B2A703}"/>
          </ac:cxnSpMkLst>
        </pc:cxnChg>
        <pc:cxnChg chg="mod ord">
          <ac:chgData name="Wenwen Zhang" userId="9dd81366-5d6f-445a-b031-6ea562624431" providerId="ADAL" clId="{9BAEB022-0045-48BE-B319-92B55C6088ED}" dt="2023-03-06T20:56:59.141" v="1005"/>
          <ac:cxnSpMkLst>
            <pc:docMk/>
            <pc:sldMk cId="2379220786" sldId="2134804378"/>
            <ac:cxnSpMk id="68" creationId="{69931BFB-DF5A-06A4-07CB-1DC566B73B9A}"/>
          </ac:cxnSpMkLst>
        </pc:cxnChg>
        <pc:cxnChg chg="mod ord">
          <ac:chgData name="Wenwen Zhang" userId="9dd81366-5d6f-445a-b031-6ea562624431" providerId="ADAL" clId="{9BAEB022-0045-48BE-B319-92B55C6088ED}" dt="2023-03-06T20:56:59.142" v="1007"/>
          <ac:cxnSpMkLst>
            <pc:docMk/>
            <pc:sldMk cId="2379220786" sldId="2134804378"/>
            <ac:cxnSpMk id="69" creationId="{CEDBBC1E-E32B-B7DF-5BED-EECA97F0D05F}"/>
          </ac:cxnSpMkLst>
        </pc:cxnChg>
        <pc:cxnChg chg="mod ord">
          <ac:chgData name="Wenwen Zhang" userId="9dd81366-5d6f-445a-b031-6ea562624431" providerId="ADAL" clId="{9BAEB022-0045-48BE-B319-92B55C6088ED}" dt="2023-03-06T20:56:59.133" v="989"/>
          <ac:cxnSpMkLst>
            <pc:docMk/>
            <pc:sldMk cId="2379220786" sldId="2134804378"/>
            <ac:cxnSpMk id="91" creationId="{CE521B16-057A-63F8-D57A-FED52303F486}"/>
          </ac:cxnSpMkLst>
        </pc:cxnChg>
        <pc:cxnChg chg="mod ord">
          <ac:chgData name="Wenwen Zhang" userId="9dd81366-5d6f-445a-b031-6ea562624431" providerId="ADAL" clId="{9BAEB022-0045-48BE-B319-92B55C6088ED}" dt="2023-03-06T20:56:59.149" v="1021"/>
          <ac:cxnSpMkLst>
            <pc:docMk/>
            <pc:sldMk cId="2379220786" sldId="2134804378"/>
            <ac:cxnSpMk id="92" creationId="{6B0D399C-CF40-0849-B6DF-EC64EC5EB9BE}"/>
          </ac:cxnSpMkLst>
        </pc:cxnChg>
        <pc:cxnChg chg="mod ord">
          <ac:chgData name="Wenwen Zhang" userId="9dd81366-5d6f-445a-b031-6ea562624431" providerId="ADAL" clId="{9BAEB022-0045-48BE-B319-92B55C6088ED}" dt="2023-03-06T20:56:59.139" v="1001"/>
          <ac:cxnSpMkLst>
            <pc:docMk/>
            <pc:sldMk cId="2379220786" sldId="2134804378"/>
            <ac:cxnSpMk id="93" creationId="{4751189C-9E3E-9705-D713-805B2FC82A71}"/>
          </ac:cxnSpMkLst>
        </pc:cxnChg>
        <pc:cxnChg chg="mod ord">
          <ac:chgData name="Wenwen Zhang" userId="9dd81366-5d6f-445a-b031-6ea562624431" providerId="ADAL" clId="{9BAEB022-0045-48BE-B319-92B55C6088ED}" dt="2023-03-06T20:56:59.125" v="975"/>
          <ac:cxnSpMkLst>
            <pc:docMk/>
            <pc:sldMk cId="2379220786" sldId="2134804378"/>
            <ac:cxnSpMk id="94" creationId="{530CD842-ADC7-C3B6-BBB1-A39580CE39FE}"/>
          </ac:cxnSpMkLst>
        </pc:cxnChg>
        <pc:cxnChg chg="mod ord">
          <ac:chgData name="Wenwen Zhang" userId="9dd81366-5d6f-445a-b031-6ea562624431" providerId="ADAL" clId="{9BAEB022-0045-48BE-B319-92B55C6088ED}" dt="2023-03-06T20:56:59.140" v="1003"/>
          <ac:cxnSpMkLst>
            <pc:docMk/>
            <pc:sldMk cId="2379220786" sldId="2134804378"/>
            <ac:cxnSpMk id="95" creationId="{BF2C3B5B-1473-F918-C1C3-FD7C6C7336DA}"/>
          </ac:cxnSpMkLst>
        </pc:cxnChg>
        <pc:cxnChg chg="mod ord">
          <ac:chgData name="Wenwen Zhang" userId="9dd81366-5d6f-445a-b031-6ea562624431" providerId="ADAL" clId="{9BAEB022-0045-48BE-B319-92B55C6088ED}" dt="2023-03-06T20:56:59.147" v="1017"/>
          <ac:cxnSpMkLst>
            <pc:docMk/>
            <pc:sldMk cId="2379220786" sldId="2134804378"/>
            <ac:cxnSpMk id="96" creationId="{CACC21A9-A2CC-4090-0263-B5665C103D9A}"/>
          </ac:cxnSpMkLst>
        </pc:cxnChg>
        <pc:cxnChg chg="mod ord">
          <ac:chgData name="Wenwen Zhang" userId="9dd81366-5d6f-445a-b031-6ea562624431" providerId="ADAL" clId="{9BAEB022-0045-48BE-B319-92B55C6088ED}" dt="2023-03-06T20:56:59.145" v="1013"/>
          <ac:cxnSpMkLst>
            <pc:docMk/>
            <pc:sldMk cId="2379220786" sldId="2134804378"/>
            <ac:cxnSpMk id="97" creationId="{22B59B7C-C11D-305B-725E-309F5B27B27F}"/>
          </ac:cxnSpMkLst>
        </pc:cxnChg>
        <pc:cxnChg chg="mod ord">
          <ac:chgData name="Wenwen Zhang" userId="9dd81366-5d6f-445a-b031-6ea562624431" providerId="ADAL" clId="{9BAEB022-0045-48BE-B319-92B55C6088ED}" dt="2023-03-06T20:56:59.134" v="991"/>
          <ac:cxnSpMkLst>
            <pc:docMk/>
            <pc:sldMk cId="2379220786" sldId="2134804378"/>
            <ac:cxnSpMk id="98" creationId="{296A3914-4A37-1934-A016-EE0DE2E75970}"/>
          </ac:cxnSpMkLst>
        </pc:cxnChg>
        <pc:cxnChg chg="mod ord">
          <ac:chgData name="Wenwen Zhang" userId="9dd81366-5d6f-445a-b031-6ea562624431" providerId="ADAL" clId="{9BAEB022-0045-48BE-B319-92B55C6088ED}" dt="2023-03-06T20:56:59.136" v="995"/>
          <ac:cxnSpMkLst>
            <pc:docMk/>
            <pc:sldMk cId="2379220786" sldId="2134804378"/>
            <ac:cxnSpMk id="99" creationId="{217A9E90-E119-4F81-6907-D35FC3588CD8}"/>
          </ac:cxnSpMkLst>
        </pc:cxnChg>
        <pc:cxnChg chg="mod ord">
          <ac:chgData name="Wenwen Zhang" userId="9dd81366-5d6f-445a-b031-6ea562624431" providerId="ADAL" clId="{9BAEB022-0045-48BE-B319-92B55C6088ED}" dt="2023-03-06T20:56:59.146" v="1015"/>
          <ac:cxnSpMkLst>
            <pc:docMk/>
            <pc:sldMk cId="2379220786" sldId="2134804378"/>
            <ac:cxnSpMk id="100" creationId="{45BD88E9-D04C-25E9-C14E-F455A579436B}"/>
          </ac:cxnSpMkLst>
        </pc:cxnChg>
        <pc:cxnChg chg="mod ord">
          <ac:chgData name="Wenwen Zhang" userId="9dd81366-5d6f-445a-b031-6ea562624431" providerId="ADAL" clId="{9BAEB022-0045-48BE-B319-92B55C6088ED}" dt="2023-03-06T20:56:59.143" v="1009"/>
          <ac:cxnSpMkLst>
            <pc:docMk/>
            <pc:sldMk cId="2379220786" sldId="2134804378"/>
            <ac:cxnSpMk id="101" creationId="{BA497DDE-5F40-D3E5-7825-017206854254}"/>
          </ac:cxnSpMkLst>
        </pc:cxnChg>
        <pc:cxnChg chg="mod ord">
          <ac:chgData name="Wenwen Zhang" userId="9dd81366-5d6f-445a-b031-6ea562624431" providerId="ADAL" clId="{9BAEB022-0045-48BE-B319-92B55C6088ED}" dt="2023-03-06T20:56:59.135" v="993"/>
          <ac:cxnSpMkLst>
            <pc:docMk/>
            <pc:sldMk cId="2379220786" sldId="2134804378"/>
            <ac:cxnSpMk id="102" creationId="{43913C8B-95D3-BFDF-EF11-BA8D71F1DF1C}"/>
          </ac:cxnSpMkLst>
        </pc:cxnChg>
        <pc:cxnChg chg="mod ord">
          <ac:chgData name="Wenwen Zhang" userId="9dd81366-5d6f-445a-b031-6ea562624431" providerId="ADAL" clId="{9BAEB022-0045-48BE-B319-92B55C6088ED}" dt="2023-03-06T20:56:59.175" v="1054"/>
          <ac:cxnSpMkLst>
            <pc:docMk/>
            <pc:sldMk cId="2379220786" sldId="2134804378"/>
            <ac:cxnSpMk id="129" creationId="{B1B0B1E0-382D-B8C0-D476-03536818D2B6}"/>
          </ac:cxnSpMkLst>
        </pc:cxnChg>
        <pc:cxnChg chg="mod ord">
          <ac:chgData name="Wenwen Zhang" userId="9dd81366-5d6f-445a-b031-6ea562624431" providerId="ADAL" clId="{9BAEB022-0045-48BE-B319-92B55C6088ED}" dt="2023-03-06T20:56:59.174" v="1052"/>
          <ac:cxnSpMkLst>
            <pc:docMk/>
            <pc:sldMk cId="2379220786" sldId="2134804378"/>
            <ac:cxnSpMk id="130" creationId="{E957EBFD-0754-FE08-5D12-7C5700C13FE2}"/>
          </ac:cxnSpMkLst>
        </pc:cxnChg>
        <pc:cxnChg chg="mod ord">
          <ac:chgData name="Wenwen Zhang" userId="9dd81366-5d6f-445a-b031-6ea562624431" providerId="ADAL" clId="{9BAEB022-0045-48BE-B319-92B55C6088ED}" dt="2023-03-06T20:56:59.173" v="1050"/>
          <ac:cxnSpMkLst>
            <pc:docMk/>
            <pc:sldMk cId="2379220786" sldId="2134804378"/>
            <ac:cxnSpMk id="131" creationId="{C79F18F8-6519-347D-5E19-4C61613C4819}"/>
          </ac:cxnSpMkLst>
        </pc:cxnChg>
      </pc:sldChg>
      <pc:sldChg chg="addSp delSp modSp mod modNotesTx">
        <pc:chgData name="Wenwen Zhang" userId="9dd81366-5d6f-445a-b031-6ea562624431" providerId="ADAL" clId="{9BAEB022-0045-48BE-B319-92B55C6088ED}" dt="2023-03-06T21:35:09.827" v="1840" actId="20577"/>
        <pc:sldMkLst>
          <pc:docMk/>
          <pc:sldMk cId="229238195" sldId="2134804379"/>
        </pc:sldMkLst>
        <pc:spChg chg="mod ord">
          <ac:chgData name="Wenwen Zhang" userId="9dd81366-5d6f-445a-b031-6ea562624431" providerId="ADAL" clId="{9BAEB022-0045-48BE-B319-92B55C6088ED}" dt="2023-03-06T21:06:00.351" v="1622"/>
          <ac:spMkLst>
            <pc:docMk/>
            <pc:sldMk cId="229238195" sldId="2134804379"/>
            <ac:spMk id="2" creationId="{B065B79C-C4D6-5961-7919-6BB68C420868}"/>
          </ac:spMkLst>
        </pc:spChg>
        <pc:spChg chg="add del mod modVis">
          <ac:chgData name="Wenwen Zhang" userId="9dd81366-5d6f-445a-b031-6ea562624431" providerId="ADAL" clId="{9BAEB022-0045-48BE-B319-92B55C6088ED}" dt="2023-03-06T21:06:00.381" v="1673"/>
          <ac:spMkLst>
            <pc:docMk/>
            <pc:sldMk cId="229238195" sldId="2134804379"/>
            <ac:spMk id="3" creationId="{DC79B349-B753-B95A-CA13-346B3B8BC63B}"/>
          </ac:spMkLst>
        </pc:spChg>
        <pc:spChg chg="mod ord">
          <ac:chgData name="Wenwen Zhang" userId="9dd81366-5d6f-445a-b031-6ea562624431" providerId="ADAL" clId="{9BAEB022-0045-48BE-B319-92B55C6088ED}" dt="2023-03-06T21:35:09.827" v="1840" actId="20577"/>
          <ac:spMkLst>
            <pc:docMk/>
            <pc:sldMk cId="229238195" sldId="2134804379"/>
            <ac:spMk id="29" creationId="{D50B6CAA-A666-5524-85F7-444C607F0970}"/>
          </ac:spMkLst>
        </pc:spChg>
        <pc:spChg chg="mod ord">
          <ac:chgData name="Wenwen Zhang" userId="9dd81366-5d6f-445a-b031-6ea562624431" providerId="ADAL" clId="{9BAEB022-0045-48BE-B319-92B55C6088ED}" dt="2023-03-06T21:06:00.353" v="1626"/>
          <ac:spMkLst>
            <pc:docMk/>
            <pc:sldMk cId="229238195" sldId="2134804379"/>
            <ac:spMk id="43" creationId="{C58C7321-3BF7-61DC-5B1A-AD075E56AE05}"/>
          </ac:spMkLst>
        </pc:spChg>
        <pc:spChg chg="mod">
          <ac:chgData name="Wenwen Zhang" userId="9dd81366-5d6f-445a-b031-6ea562624431" providerId="ADAL" clId="{9BAEB022-0045-48BE-B319-92B55C6088ED}" dt="2023-03-06T21:06:00.362" v="1643"/>
          <ac:spMkLst>
            <pc:docMk/>
            <pc:sldMk cId="229238195" sldId="2134804379"/>
            <ac:spMk id="45" creationId="{0ABD2072-E852-E887-9816-6E05A1B50D27}"/>
          </ac:spMkLst>
        </pc:spChg>
        <pc:spChg chg="mod">
          <ac:chgData name="Wenwen Zhang" userId="9dd81366-5d6f-445a-b031-6ea562624431" providerId="ADAL" clId="{9BAEB022-0045-48BE-B319-92B55C6088ED}" dt="2023-03-06T21:06:00.369" v="1654"/>
          <ac:spMkLst>
            <pc:docMk/>
            <pc:sldMk cId="229238195" sldId="2134804379"/>
            <ac:spMk id="54" creationId="{707B4D60-51C7-0AF0-04C6-BAD0C1E8E91E}"/>
          </ac:spMkLst>
        </pc:spChg>
        <pc:spChg chg="mod">
          <ac:chgData name="Wenwen Zhang" userId="9dd81366-5d6f-445a-b031-6ea562624431" providerId="ADAL" clId="{9BAEB022-0045-48BE-B319-92B55C6088ED}" dt="2023-03-06T21:06:00.368" v="1651"/>
          <ac:spMkLst>
            <pc:docMk/>
            <pc:sldMk cId="229238195" sldId="2134804379"/>
            <ac:spMk id="56" creationId="{EB96B161-D8D5-E0FC-78BC-A904E9A4C9C2}"/>
          </ac:spMkLst>
        </pc:spChg>
        <pc:spChg chg="mod">
          <ac:chgData name="Wenwen Zhang" userId="9dd81366-5d6f-445a-b031-6ea562624431" providerId="ADAL" clId="{9BAEB022-0045-48BE-B319-92B55C6088ED}" dt="2023-03-06T21:06:00.368" v="1652"/>
          <ac:spMkLst>
            <pc:docMk/>
            <pc:sldMk cId="229238195" sldId="2134804379"/>
            <ac:spMk id="61" creationId="{501D4586-E55F-01BF-5AAE-601C31CAB984}"/>
          </ac:spMkLst>
        </pc:spChg>
        <pc:spChg chg="mod">
          <ac:chgData name="Wenwen Zhang" userId="9dd81366-5d6f-445a-b031-6ea562624431" providerId="ADAL" clId="{9BAEB022-0045-48BE-B319-92B55C6088ED}" dt="2023-03-06T21:06:00.366" v="1649"/>
          <ac:spMkLst>
            <pc:docMk/>
            <pc:sldMk cId="229238195" sldId="2134804379"/>
            <ac:spMk id="64" creationId="{6C13068D-0191-ABA0-2CDE-297D6EE1F0E4}"/>
          </ac:spMkLst>
        </pc:spChg>
        <pc:spChg chg="mod">
          <ac:chgData name="Wenwen Zhang" userId="9dd81366-5d6f-445a-b031-6ea562624431" providerId="ADAL" clId="{9BAEB022-0045-48BE-B319-92B55C6088ED}" dt="2023-03-06T21:06:00.367" v="1650"/>
          <ac:spMkLst>
            <pc:docMk/>
            <pc:sldMk cId="229238195" sldId="2134804379"/>
            <ac:spMk id="65" creationId="{38354BFB-BCCB-274E-4B35-BF146ED75CCA}"/>
          </ac:spMkLst>
        </pc:spChg>
        <pc:spChg chg="mod">
          <ac:chgData name="Wenwen Zhang" userId="9dd81366-5d6f-445a-b031-6ea562624431" providerId="ADAL" clId="{9BAEB022-0045-48BE-B319-92B55C6088ED}" dt="2023-03-06T21:06:00.369" v="1653"/>
          <ac:spMkLst>
            <pc:docMk/>
            <pc:sldMk cId="229238195" sldId="2134804379"/>
            <ac:spMk id="66" creationId="{78160A0E-E066-F3A0-5A8A-BCBA9B0855C5}"/>
          </ac:spMkLst>
        </pc:spChg>
        <pc:spChg chg="mod">
          <ac:chgData name="Wenwen Zhang" userId="9dd81366-5d6f-445a-b031-6ea562624431" providerId="ADAL" clId="{9BAEB022-0045-48BE-B319-92B55C6088ED}" dt="2023-03-06T21:06:00.365" v="1648"/>
          <ac:spMkLst>
            <pc:docMk/>
            <pc:sldMk cId="229238195" sldId="2134804379"/>
            <ac:spMk id="67" creationId="{8ED46171-FE10-7EDD-D77A-B5821F51D4C2}"/>
          </ac:spMkLst>
        </pc:spChg>
        <pc:spChg chg="mod">
          <ac:chgData name="Wenwen Zhang" userId="9dd81366-5d6f-445a-b031-6ea562624431" providerId="ADAL" clId="{9BAEB022-0045-48BE-B319-92B55C6088ED}" dt="2023-03-06T21:06:00.370" v="1655"/>
          <ac:spMkLst>
            <pc:docMk/>
            <pc:sldMk cId="229238195" sldId="2134804379"/>
            <ac:spMk id="68" creationId="{BDCBAD0F-6B29-3D00-24DE-2719E3E5644F}"/>
          </ac:spMkLst>
        </pc:spChg>
        <pc:spChg chg="mod">
          <ac:chgData name="Wenwen Zhang" userId="9dd81366-5d6f-445a-b031-6ea562624431" providerId="ADAL" clId="{9BAEB022-0045-48BE-B319-92B55C6088ED}" dt="2023-03-06T21:06:00.371" v="1656"/>
          <ac:spMkLst>
            <pc:docMk/>
            <pc:sldMk cId="229238195" sldId="2134804379"/>
            <ac:spMk id="69" creationId="{600DC356-2B08-37E2-00A7-0D71E622B682}"/>
          </ac:spMkLst>
        </pc:spChg>
        <pc:spChg chg="mod">
          <ac:chgData name="Wenwen Zhang" userId="9dd81366-5d6f-445a-b031-6ea562624431" providerId="ADAL" clId="{9BAEB022-0045-48BE-B319-92B55C6088ED}" dt="2023-03-06T21:06:00.371" v="1657"/>
          <ac:spMkLst>
            <pc:docMk/>
            <pc:sldMk cId="229238195" sldId="2134804379"/>
            <ac:spMk id="89" creationId="{C2E540BC-E123-D25A-87EC-7358306395BA}"/>
          </ac:spMkLst>
        </pc:spChg>
        <pc:spChg chg="mod ord">
          <ac:chgData name="Wenwen Zhang" userId="9dd81366-5d6f-445a-b031-6ea562624431" providerId="ADAL" clId="{9BAEB022-0045-48BE-B319-92B55C6088ED}" dt="2023-03-06T21:06:00.372" v="1659"/>
          <ac:spMkLst>
            <pc:docMk/>
            <pc:sldMk cId="229238195" sldId="2134804379"/>
            <ac:spMk id="91" creationId="{07FBEAE2-A474-C915-6F53-92F013B61173}"/>
          </ac:spMkLst>
        </pc:spChg>
        <pc:spChg chg="mod ord">
          <ac:chgData name="Wenwen Zhang" userId="9dd81366-5d6f-445a-b031-6ea562624431" providerId="ADAL" clId="{9BAEB022-0045-48BE-B319-92B55C6088ED}" dt="2023-03-06T21:06:00.373" v="1661"/>
          <ac:spMkLst>
            <pc:docMk/>
            <pc:sldMk cId="229238195" sldId="2134804379"/>
            <ac:spMk id="92" creationId="{1611B45B-1A54-E7E2-0293-2779D6A87517}"/>
          </ac:spMkLst>
        </pc:spChg>
        <pc:spChg chg="mod ord">
          <ac:chgData name="Wenwen Zhang" userId="9dd81366-5d6f-445a-b031-6ea562624431" providerId="ADAL" clId="{9BAEB022-0045-48BE-B319-92B55C6088ED}" dt="2023-03-06T21:06:00.374" v="1663"/>
          <ac:spMkLst>
            <pc:docMk/>
            <pc:sldMk cId="229238195" sldId="2134804379"/>
            <ac:spMk id="93" creationId="{DBE9A994-0836-B1C7-B036-FF1011C16D59}"/>
          </ac:spMkLst>
        </pc:spChg>
        <pc:spChg chg="mod ord">
          <ac:chgData name="Wenwen Zhang" userId="9dd81366-5d6f-445a-b031-6ea562624431" providerId="ADAL" clId="{9BAEB022-0045-48BE-B319-92B55C6088ED}" dt="2023-03-06T21:06:00.375" v="1665"/>
          <ac:spMkLst>
            <pc:docMk/>
            <pc:sldMk cId="229238195" sldId="2134804379"/>
            <ac:spMk id="94" creationId="{E8945E1F-98D9-C804-3D5B-273F67C4B32A}"/>
          </ac:spMkLst>
        </pc:spChg>
        <pc:spChg chg="mod">
          <ac:chgData name="Wenwen Zhang" userId="9dd81366-5d6f-445a-b031-6ea562624431" providerId="ADAL" clId="{9BAEB022-0045-48BE-B319-92B55C6088ED}" dt="2023-03-06T21:06:00.376" v="1666"/>
          <ac:spMkLst>
            <pc:docMk/>
            <pc:sldMk cId="229238195" sldId="2134804379"/>
            <ac:spMk id="95" creationId="{DE197F1D-0369-B38A-203B-A60FE9FEA215}"/>
          </ac:spMkLst>
        </pc:spChg>
        <pc:spChg chg="mod">
          <ac:chgData name="Wenwen Zhang" userId="9dd81366-5d6f-445a-b031-6ea562624431" providerId="ADAL" clId="{9BAEB022-0045-48BE-B319-92B55C6088ED}" dt="2023-03-06T21:06:00.376" v="1667"/>
          <ac:spMkLst>
            <pc:docMk/>
            <pc:sldMk cId="229238195" sldId="2134804379"/>
            <ac:spMk id="96" creationId="{57779CD8-5012-A3AC-9B51-F6498D5F813F}"/>
          </ac:spMkLst>
        </pc:spChg>
        <pc:spChg chg="mod ord">
          <ac:chgData name="Wenwen Zhang" userId="9dd81366-5d6f-445a-b031-6ea562624431" providerId="ADAL" clId="{9BAEB022-0045-48BE-B319-92B55C6088ED}" dt="2023-03-06T21:06:00.378" v="1669"/>
          <ac:spMkLst>
            <pc:docMk/>
            <pc:sldMk cId="229238195" sldId="2134804379"/>
            <ac:spMk id="104" creationId="{863F4845-5A80-8922-6F8D-CC5A636B3C7F}"/>
          </ac:spMkLst>
        </pc:spChg>
        <pc:spChg chg="del">
          <ac:chgData name="Wenwen Zhang" userId="9dd81366-5d6f-445a-b031-6ea562624431" providerId="ADAL" clId="{9BAEB022-0045-48BE-B319-92B55C6088ED}" dt="2023-03-06T21:04:42.822" v="1075" actId="478"/>
          <ac:spMkLst>
            <pc:docMk/>
            <pc:sldMk cId="229238195" sldId="2134804379"/>
            <ac:spMk id="181" creationId="{7CDC462B-DC01-E701-64AE-27E4845FB608}"/>
          </ac:spMkLst>
        </pc:spChg>
        <pc:graphicFrameChg chg="add mod ord replST">
          <ac:chgData name="Wenwen Zhang" userId="9dd81366-5d6f-445a-b031-6ea562624431" providerId="ADAL" clId="{9BAEB022-0045-48BE-B319-92B55C6088ED}" dt="2023-03-06T21:06:00.354" v="1628"/>
          <ac:graphicFrameMkLst>
            <pc:docMk/>
            <pc:sldMk cId="229238195" sldId="2134804379"/>
            <ac:graphicFrameMk id="4" creationId="{0D4B4D3C-A196-D6BF-B2AA-2A451BAEF372}"/>
          </ac:graphicFrameMkLst>
        </pc:graphicFrameChg>
        <pc:graphicFrameChg chg="mod">
          <ac:chgData name="Wenwen Zhang" userId="9dd81366-5d6f-445a-b031-6ea562624431" providerId="ADAL" clId="{9BAEB022-0045-48BE-B319-92B55C6088ED}" dt="2023-03-06T21:06:00.394" v="1675"/>
          <ac:graphicFrameMkLst>
            <pc:docMk/>
            <pc:sldMk cId="229238195" sldId="2134804379"/>
            <ac:graphicFrameMk id="28" creationId="{015DFAEE-F78A-C272-92CE-F25C3417CAD0}"/>
          </ac:graphicFrameMkLst>
        </pc:graphicFrameChg>
        <pc:graphicFrameChg chg="del">
          <ac:chgData name="Wenwen Zhang" userId="9dd81366-5d6f-445a-b031-6ea562624431" providerId="ADAL" clId="{9BAEB022-0045-48BE-B319-92B55C6088ED}" dt="2023-03-06T21:06:00.273" v="1594"/>
          <ac:graphicFrameMkLst>
            <pc:docMk/>
            <pc:sldMk cId="229238195" sldId="2134804379"/>
            <ac:graphicFrameMk id="106" creationId="{935B6E83-3FE4-1776-1C19-AB33AD02D761}"/>
          </ac:graphicFrameMkLst>
        </pc:graphicFrameChg>
        <pc:cxnChg chg="mod ord">
          <ac:chgData name="Wenwen Zhang" userId="9dd81366-5d6f-445a-b031-6ea562624431" providerId="ADAL" clId="{9BAEB022-0045-48BE-B319-92B55C6088ED}" dt="2023-03-06T21:06:00.357" v="1634"/>
          <ac:cxnSpMkLst>
            <pc:docMk/>
            <pc:sldMk cId="229238195" sldId="2134804379"/>
            <ac:cxnSpMk id="25" creationId="{3EFD6AED-9797-29AD-D16A-59B6AE1A2A92}"/>
          </ac:cxnSpMkLst>
        </pc:cxnChg>
        <pc:cxnChg chg="mod ord">
          <ac:chgData name="Wenwen Zhang" userId="9dd81366-5d6f-445a-b031-6ea562624431" providerId="ADAL" clId="{9BAEB022-0045-48BE-B319-92B55C6088ED}" dt="2023-03-06T21:06:00.356" v="1632"/>
          <ac:cxnSpMkLst>
            <pc:docMk/>
            <pc:sldMk cId="229238195" sldId="2134804379"/>
            <ac:cxnSpMk id="26" creationId="{0D25D1F4-D54F-A499-C9AC-608C2AB6656E}"/>
          </ac:cxnSpMkLst>
        </pc:cxnChg>
        <pc:cxnChg chg="mod ord">
          <ac:chgData name="Wenwen Zhang" userId="9dd81366-5d6f-445a-b031-6ea562624431" providerId="ADAL" clId="{9BAEB022-0045-48BE-B319-92B55C6088ED}" dt="2023-03-06T21:06:00.355" v="1630"/>
          <ac:cxnSpMkLst>
            <pc:docMk/>
            <pc:sldMk cId="229238195" sldId="2134804379"/>
            <ac:cxnSpMk id="31" creationId="{749D6DA3-3DED-E986-45A3-9AF9C4E5A74A}"/>
          </ac:cxnSpMkLst>
        </pc:cxnChg>
        <pc:cxnChg chg="mod ord">
          <ac:chgData name="Wenwen Zhang" userId="9dd81366-5d6f-445a-b031-6ea562624431" providerId="ADAL" clId="{9BAEB022-0045-48BE-B319-92B55C6088ED}" dt="2023-03-06T21:06:00.358" v="1636"/>
          <ac:cxnSpMkLst>
            <pc:docMk/>
            <pc:sldMk cId="229238195" sldId="2134804379"/>
            <ac:cxnSpMk id="34" creationId="{0398ED31-7E67-5895-3CDA-D88F43A18BDF}"/>
          </ac:cxnSpMkLst>
        </pc:cxnChg>
        <pc:cxnChg chg="mod ord">
          <ac:chgData name="Wenwen Zhang" userId="9dd81366-5d6f-445a-b031-6ea562624431" providerId="ADAL" clId="{9BAEB022-0045-48BE-B319-92B55C6088ED}" dt="2023-03-06T21:06:00.359" v="1638"/>
          <ac:cxnSpMkLst>
            <pc:docMk/>
            <pc:sldMk cId="229238195" sldId="2134804379"/>
            <ac:cxnSpMk id="39" creationId="{3CB0C1EF-4CEC-8D55-BAC7-7198C2DC42FA}"/>
          </ac:cxnSpMkLst>
        </pc:cxnChg>
        <pc:cxnChg chg="mod ord">
          <ac:chgData name="Wenwen Zhang" userId="9dd81366-5d6f-445a-b031-6ea562624431" providerId="ADAL" clId="{9BAEB022-0045-48BE-B319-92B55C6088ED}" dt="2023-03-06T21:06:00.360" v="1640"/>
          <ac:cxnSpMkLst>
            <pc:docMk/>
            <pc:sldMk cId="229238195" sldId="2134804379"/>
            <ac:cxnSpMk id="42" creationId="{3167218B-1460-7671-72D1-2C793F72B29F}"/>
          </ac:cxnSpMkLst>
        </pc:cxnChg>
        <pc:cxnChg chg="mod ord">
          <ac:chgData name="Wenwen Zhang" userId="9dd81366-5d6f-445a-b031-6ea562624431" providerId="ADAL" clId="{9BAEB022-0045-48BE-B319-92B55C6088ED}" dt="2023-03-06T21:06:00.362" v="1642"/>
          <ac:cxnSpMkLst>
            <pc:docMk/>
            <pc:sldMk cId="229238195" sldId="2134804379"/>
            <ac:cxnSpMk id="46" creationId="{7A09C8AC-EB4F-A6AF-3010-8D5068026D99}"/>
          </ac:cxnSpMkLst>
        </pc:cxnChg>
        <pc:cxnChg chg="mod ord">
          <ac:chgData name="Wenwen Zhang" userId="9dd81366-5d6f-445a-b031-6ea562624431" providerId="ADAL" clId="{9BAEB022-0045-48BE-B319-92B55C6088ED}" dt="2023-03-06T21:06:00.363" v="1645"/>
          <ac:cxnSpMkLst>
            <pc:docMk/>
            <pc:sldMk cId="229238195" sldId="2134804379"/>
            <ac:cxnSpMk id="49" creationId="{5C8BD742-EA78-1EF1-EA4D-856393FDC817}"/>
          </ac:cxnSpMkLst>
        </pc:cxnChg>
        <pc:cxnChg chg="mod ord">
          <ac:chgData name="Wenwen Zhang" userId="9dd81366-5d6f-445a-b031-6ea562624431" providerId="ADAL" clId="{9BAEB022-0045-48BE-B319-92B55C6088ED}" dt="2023-03-06T21:06:00.365" v="1647"/>
          <ac:cxnSpMkLst>
            <pc:docMk/>
            <pc:sldMk cId="229238195" sldId="2134804379"/>
            <ac:cxnSpMk id="51" creationId="{C58AB0B0-7434-B756-DD82-E1EDB0CA6B2E}"/>
          </ac:cxnSpMkLst>
        </pc:cxnChg>
      </pc:sldChg>
      <pc:sldChg chg="add ord">
        <pc:chgData name="Wenwen Zhang" userId="9dd81366-5d6f-445a-b031-6ea562624431" providerId="ADAL" clId="{9BAEB022-0045-48BE-B319-92B55C6088ED}" dt="2023-03-06T22:40:46.820" v="1896"/>
        <pc:sldMkLst>
          <pc:docMk/>
          <pc:sldMk cId="455276524" sldId="2134804380"/>
        </pc:sldMkLst>
      </pc:sldChg>
      <pc:sldChg chg="del">
        <pc:chgData name="Wenwen Zhang" userId="9dd81366-5d6f-445a-b031-6ea562624431" providerId="ADAL" clId="{9BAEB022-0045-48BE-B319-92B55C6088ED}" dt="2023-03-06T21:17:21.535" v="1705" actId="47"/>
        <pc:sldMkLst>
          <pc:docMk/>
          <pc:sldMk cId="3620572039" sldId="2134804380"/>
        </pc:sldMkLst>
      </pc:sldChg>
      <pc:sldChg chg="addSp delSp modSp add mod">
        <pc:chgData name="Wenwen Zhang" userId="9dd81366-5d6f-445a-b031-6ea562624431" providerId="ADAL" clId="{9BAEB022-0045-48BE-B319-92B55C6088ED}" dt="2023-03-06T22:34:12.533" v="1892" actId="1076"/>
        <pc:sldMkLst>
          <pc:docMk/>
          <pc:sldMk cId="1499735398" sldId="2134804381"/>
        </pc:sldMkLst>
        <pc:picChg chg="add mod">
          <ac:chgData name="Wenwen Zhang" userId="9dd81366-5d6f-445a-b031-6ea562624431" providerId="ADAL" clId="{9BAEB022-0045-48BE-B319-92B55C6088ED}" dt="2023-03-06T22:34:12.533" v="1892" actId="1076"/>
          <ac:picMkLst>
            <pc:docMk/>
            <pc:sldMk cId="1499735398" sldId="2134804381"/>
            <ac:picMk id="3" creationId="{EDB93C58-4F7C-B4BF-8ECC-9EE8325DFA6C}"/>
          </ac:picMkLst>
        </pc:picChg>
        <pc:picChg chg="del mod">
          <ac:chgData name="Wenwen Zhang" userId="9dd81366-5d6f-445a-b031-6ea562624431" providerId="ADAL" clId="{9BAEB022-0045-48BE-B319-92B55C6088ED}" dt="2023-03-06T22:34:08.328" v="1889" actId="478"/>
          <ac:picMkLst>
            <pc:docMk/>
            <pc:sldMk cId="1499735398" sldId="2134804381"/>
            <ac:picMk id="8" creationId="{7D24BF48-4DDA-C401-155B-FE2355B57AE1}"/>
          </ac:picMkLst>
        </pc:picChg>
      </pc:sldChg>
    </pc:docChg>
  </pc:docChgLst>
  <pc:docChgLst>
    <pc:chgData name="Wenwen Zhang" userId="9dd81366-5d6f-445a-b031-6ea562624431" providerId="ADAL" clId="{1012AE1A-29B0-4E90-8835-842C30BC7D2A}"/>
    <pc:docChg chg="undo redo custSel addSld delSld modSld sldOrd modSection replTag">
      <pc:chgData name="Wenwen Zhang" userId="9dd81366-5d6f-445a-b031-6ea562624431" providerId="ADAL" clId="{1012AE1A-29B0-4E90-8835-842C30BC7D2A}" dt="2023-01-05T15:35:48.700" v="94124" actId="6549"/>
      <pc:docMkLst>
        <pc:docMk/>
      </pc:docMkLst>
      <pc:sldChg chg="del">
        <pc:chgData name="Wenwen Zhang" userId="9dd81366-5d6f-445a-b031-6ea562624431" providerId="ADAL" clId="{1012AE1A-29B0-4E90-8835-842C30BC7D2A}" dt="2023-01-05T13:43:38.769" v="92250" actId="2696"/>
        <pc:sldMkLst>
          <pc:docMk/>
          <pc:sldMk cId="1688420569" sldId="259"/>
        </pc:sldMkLst>
      </pc:sldChg>
      <pc:sldChg chg="modNotesTx">
        <pc:chgData name="Wenwen Zhang" userId="9dd81366-5d6f-445a-b031-6ea562624431" providerId="ADAL" clId="{1012AE1A-29B0-4E90-8835-842C30BC7D2A}" dt="2023-01-05T10:29:19.709" v="85113" actId="20577"/>
        <pc:sldMkLst>
          <pc:docMk/>
          <pc:sldMk cId="1134228916" sldId="285"/>
        </pc:sldMkLst>
      </pc:sldChg>
      <pc:sldChg chg="modSp mod">
        <pc:chgData name="Wenwen Zhang" userId="9dd81366-5d6f-445a-b031-6ea562624431" providerId="ADAL" clId="{1012AE1A-29B0-4E90-8835-842C30BC7D2A}" dt="2023-01-05T15:02:42.157" v="94121" actId="20577"/>
        <pc:sldMkLst>
          <pc:docMk/>
          <pc:sldMk cId="1412010782" sldId="289"/>
        </pc:sldMkLst>
        <pc:spChg chg="mod">
          <ac:chgData name="Wenwen Zhang" userId="9dd81366-5d6f-445a-b031-6ea562624431" providerId="ADAL" clId="{1012AE1A-29B0-4E90-8835-842C30BC7D2A}" dt="2023-01-05T15:02:42.157" v="94121" actId="20577"/>
          <ac:spMkLst>
            <pc:docMk/>
            <pc:sldMk cId="1412010782" sldId="289"/>
            <ac:spMk id="2" creationId="{4651C5D7-EBA3-2D90-C751-2E83C27B5CBA}"/>
          </ac:spMkLst>
        </pc:spChg>
        <pc:spChg chg="mod">
          <ac:chgData name="Wenwen Zhang" userId="9dd81366-5d6f-445a-b031-6ea562624431" providerId="ADAL" clId="{1012AE1A-29B0-4E90-8835-842C30BC7D2A}" dt="2023-01-05T13:43:30.300" v="92249" actId="6549"/>
          <ac:spMkLst>
            <pc:docMk/>
            <pc:sldMk cId="1412010782" sldId="289"/>
            <ac:spMk id="7" creationId="{42CC6F60-7061-52F2-AADD-A44A534602DF}"/>
          </ac:spMkLst>
        </pc:spChg>
      </pc:sldChg>
      <pc:sldChg chg="addSp delSp modSp mod ord modNotesTx">
        <pc:chgData name="Wenwen Zhang" userId="9dd81366-5d6f-445a-b031-6ea562624431" providerId="ADAL" clId="{1012AE1A-29B0-4E90-8835-842C30BC7D2A}" dt="2023-01-05T01:19:40.883" v="84818" actId="6549"/>
        <pc:sldMkLst>
          <pc:docMk/>
          <pc:sldMk cId="95124222" sldId="326"/>
        </pc:sldMkLst>
        <pc:spChg chg="mod ord">
          <ac:chgData name="Wenwen Zhang" userId="9dd81366-5d6f-445a-b031-6ea562624431" providerId="ADAL" clId="{1012AE1A-29B0-4E90-8835-842C30BC7D2A}" dt="2023-01-04T12:20:03.862" v="20660"/>
          <ac:spMkLst>
            <pc:docMk/>
            <pc:sldMk cId="95124222" sldId="326"/>
            <ac:spMk id="2" creationId="{6A15B527-DF64-B80B-421E-C9A6463D1F44}"/>
          </ac:spMkLst>
        </pc:spChg>
        <pc:spChg chg="add del mod">
          <ac:chgData name="Wenwen Zhang" userId="9dd81366-5d6f-445a-b031-6ea562624431" providerId="ADAL" clId="{1012AE1A-29B0-4E90-8835-842C30BC7D2A}" dt="2023-01-04T12:19:43.849" v="20638" actId="478"/>
          <ac:spMkLst>
            <pc:docMk/>
            <pc:sldMk cId="95124222" sldId="326"/>
            <ac:spMk id="5" creationId="{57700187-E09E-64B6-4D0A-B280258E2E41}"/>
          </ac:spMkLst>
        </pc:spChg>
        <pc:spChg chg="add del mod">
          <ac:chgData name="Wenwen Zhang" userId="9dd81366-5d6f-445a-b031-6ea562624431" providerId="ADAL" clId="{1012AE1A-29B0-4E90-8835-842C30BC7D2A}" dt="2023-01-04T12:19:43.849" v="20638" actId="478"/>
          <ac:spMkLst>
            <pc:docMk/>
            <pc:sldMk cId="95124222" sldId="326"/>
            <ac:spMk id="7" creationId="{884F0948-93BD-34DC-AC5F-A14E4320B472}"/>
          </ac:spMkLst>
        </pc:spChg>
        <pc:spChg chg="add del mod">
          <ac:chgData name="Wenwen Zhang" userId="9dd81366-5d6f-445a-b031-6ea562624431" providerId="ADAL" clId="{1012AE1A-29B0-4E90-8835-842C30BC7D2A}" dt="2023-01-04T12:19:43.849" v="20638" actId="478"/>
          <ac:spMkLst>
            <pc:docMk/>
            <pc:sldMk cId="95124222" sldId="326"/>
            <ac:spMk id="9" creationId="{35530B29-B80D-2B83-CE31-614519386CD7}"/>
          </ac:spMkLst>
        </pc:spChg>
        <pc:spChg chg="add del mod">
          <ac:chgData name="Wenwen Zhang" userId="9dd81366-5d6f-445a-b031-6ea562624431" providerId="ADAL" clId="{1012AE1A-29B0-4E90-8835-842C30BC7D2A}" dt="2023-01-04T12:19:43.849" v="20638" actId="478"/>
          <ac:spMkLst>
            <pc:docMk/>
            <pc:sldMk cId="95124222" sldId="326"/>
            <ac:spMk id="11" creationId="{7E6E5225-A6DE-FD3B-9014-2520EC716ED6}"/>
          </ac:spMkLst>
        </pc:spChg>
        <pc:spChg chg="add del mod">
          <ac:chgData name="Wenwen Zhang" userId="9dd81366-5d6f-445a-b031-6ea562624431" providerId="ADAL" clId="{1012AE1A-29B0-4E90-8835-842C30BC7D2A}" dt="2023-01-04T12:19:43.849" v="20638" actId="478"/>
          <ac:spMkLst>
            <pc:docMk/>
            <pc:sldMk cId="95124222" sldId="326"/>
            <ac:spMk id="13" creationId="{1D864CA3-75E1-7DE7-1B86-C9F0A5F34316}"/>
          </ac:spMkLst>
        </pc:spChg>
        <pc:spChg chg="mod ord">
          <ac:chgData name="Wenwen Zhang" userId="9dd81366-5d6f-445a-b031-6ea562624431" providerId="ADAL" clId="{1012AE1A-29B0-4E90-8835-842C30BC7D2A}" dt="2023-01-04T12:20:15.960" v="20670" actId="1076"/>
          <ac:spMkLst>
            <pc:docMk/>
            <pc:sldMk cId="95124222" sldId="326"/>
            <ac:spMk id="24" creationId="{E78D2A77-9AAF-BD13-DB49-60CFDD94CA71}"/>
          </ac:spMkLst>
        </pc:spChg>
        <pc:spChg chg="mod ord">
          <ac:chgData name="Wenwen Zhang" userId="9dd81366-5d6f-445a-b031-6ea562624431" providerId="ADAL" clId="{1012AE1A-29B0-4E90-8835-842C30BC7D2A}" dt="2023-01-04T12:49:44.271" v="23141" actId="20577"/>
          <ac:spMkLst>
            <pc:docMk/>
            <pc:sldMk cId="95124222" sldId="326"/>
            <ac:spMk id="32" creationId="{72265772-1579-7BE0-41E3-501213E083D7}"/>
          </ac:spMkLst>
        </pc:spChg>
        <pc:spChg chg="mod ord">
          <ac:chgData name="Wenwen Zhang" userId="9dd81366-5d6f-445a-b031-6ea562624431" providerId="ADAL" clId="{1012AE1A-29B0-4E90-8835-842C30BC7D2A}" dt="2023-01-04T12:20:22.515" v="20671" actId="1076"/>
          <ac:spMkLst>
            <pc:docMk/>
            <pc:sldMk cId="95124222" sldId="326"/>
            <ac:spMk id="36" creationId="{F55868CD-D0D8-FB04-3717-1FF148201707}"/>
          </ac:spMkLst>
        </pc:spChg>
        <pc:spChg chg="mod ord">
          <ac:chgData name="Wenwen Zhang" userId="9dd81366-5d6f-445a-b031-6ea562624431" providerId="ADAL" clId="{1012AE1A-29B0-4E90-8835-842C30BC7D2A}" dt="2023-01-04T12:20:13.481" v="20669" actId="1076"/>
          <ac:spMkLst>
            <pc:docMk/>
            <pc:sldMk cId="95124222" sldId="326"/>
            <ac:spMk id="37" creationId="{04948244-AE20-07D3-7B68-9E3511F96494}"/>
          </ac:spMkLst>
        </pc:spChg>
        <pc:spChg chg="mod ord">
          <ac:chgData name="Wenwen Zhang" userId="9dd81366-5d6f-445a-b031-6ea562624431" providerId="ADAL" clId="{1012AE1A-29B0-4E90-8835-842C30BC7D2A}" dt="2023-01-05T01:19:40.883" v="84818" actId="6549"/>
          <ac:spMkLst>
            <pc:docMk/>
            <pc:sldMk cId="95124222" sldId="326"/>
            <ac:spMk id="38" creationId="{9AA87FE2-26FF-55F3-D2DF-AD7FF5DB9D6D}"/>
          </ac:spMkLst>
        </pc:spChg>
        <pc:graphicFrameChg chg="mod">
          <ac:chgData name="Wenwen Zhang" userId="9dd81366-5d6f-445a-b031-6ea562624431" providerId="ADAL" clId="{1012AE1A-29B0-4E90-8835-842C30BC7D2A}" dt="2023-01-04T12:20:03.864" v="20668"/>
          <ac:graphicFrameMkLst>
            <pc:docMk/>
            <pc:sldMk cId="95124222" sldId="326"/>
            <ac:graphicFrameMk id="4" creationId="{485A9725-724D-191E-3C79-D50A2378CEDC}"/>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4" creationId="{58E8D189-6C71-96BE-67D5-F51C07249748}"/>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5" creationId="{D28547F9-351C-9150-C555-5215EB417942}"/>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6" creationId="{306EBAE8-9906-F2C4-E1B3-D7E2A71837A2}"/>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7" creationId="{D3D15CA4-6D7A-9DC0-3D99-68412EECC0A2}"/>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8" creationId="{943BF56E-59B3-43BA-85B9-50E3F9E5C83F}"/>
          </ac:graphicFrameMkLst>
        </pc:graphicFrameChg>
        <pc:graphicFrameChg chg="del">
          <ac:chgData name="Wenwen Zhang" userId="9dd81366-5d6f-445a-b031-6ea562624431" providerId="ADAL" clId="{1012AE1A-29B0-4E90-8835-842C30BC7D2A}" dt="2023-01-04T12:19:39.458" v="20637" actId="478"/>
          <ac:graphicFrameMkLst>
            <pc:docMk/>
            <pc:sldMk cId="95124222" sldId="326"/>
            <ac:graphicFrameMk id="19" creationId="{53741631-5B7A-A2F8-DE01-0D0166BF443C}"/>
          </ac:graphicFrameMkLst>
        </pc:graphicFrameChg>
        <pc:graphicFrameChg chg="add mod ord">
          <ac:chgData name="Wenwen Zhang" userId="9dd81366-5d6f-445a-b031-6ea562624431" providerId="ADAL" clId="{1012AE1A-29B0-4E90-8835-842C30BC7D2A}" dt="2023-01-04T12:20:03.860" v="20642"/>
          <ac:graphicFrameMkLst>
            <pc:docMk/>
            <pc:sldMk cId="95124222" sldId="326"/>
            <ac:graphicFrameMk id="20" creationId="{2745D5A6-0111-EC11-975E-7CD5E635D310}"/>
          </ac:graphicFrameMkLst>
        </pc:graphicFrameChg>
        <pc:graphicFrameChg chg="add mod ord">
          <ac:chgData name="Wenwen Zhang" userId="9dd81366-5d6f-445a-b031-6ea562624431" providerId="ADAL" clId="{1012AE1A-29B0-4E90-8835-842C30BC7D2A}" dt="2023-01-04T12:20:03.860" v="20644"/>
          <ac:graphicFrameMkLst>
            <pc:docMk/>
            <pc:sldMk cId="95124222" sldId="326"/>
            <ac:graphicFrameMk id="21" creationId="{A3F197C2-8869-8B37-CD76-B283DE170691}"/>
          </ac:graphicFrameMkLst>
        </pc:graphicFrameChg>
        <pc:graphicFrameChg chg="add mod ord">
          <ac:chgData name="Wenwen Zhang" userId="9dd81366-5d6f-445a-b031-6ea562624431" providerId="ADAL" clId="{1012AE1A-29B0-4E90-8835-842C30BC7D2A}" dt="2023-01-04T12:20:03.861" v="20646"/>
          <ac:graphicFrameMkLst>
            <pc:docMk/>
            <pc:sldMk cId="95124222" sldId="326"/>
            <ac:graphicFrameMk id="22" creationId="{35F718D1-EBCB-EBC9-996B-71AC3D2D8484}"/>
          </ac:graphicFrameMkLst>
        </pc:graphicFrameChg>
        <pc:graphicFrameChg chg="add mod ord">
          <ac:chgData name="Wenwen Zhang" userId="9dd81366-5d6f-445a-b031-6ea562624431" providerId="ADAL" clId="{1012AE1A-29B0-4E90-8835-842C30BC7D2A}" dt="2023-01-04T12:20:03.861" v="20648"/>
          <ac:graphicFrameMkLst>
            <pc:docMk/>
            <pc:sldMk cId="95124222" sldId="326"/>
            <ac:graphicFrameMk id="23" creationId="{E6B87F90-02B8-E5CC-601F-8E4D1C7DD04D}"/>
          </ac:graphicFrameMkLst>
        </pc:graphicFrameChg>
        <pc:graphicFrameChg chg="add mod ord">
          <ac:chgData name="Wenwen Zhang" userId="9dd81366-5d6f-445a-b031-6ea562624431" providerId="ADAL" clId="{1012AE1A-29B0-4E90-8835-842C30BC7D2A}" dt="2023-01-04T12:20:03.861" v="20650"/>
          <ac:graphicFrameMkLst>
            <pc:docMk/>
            <pc:sldMk cId="95124222" sldId="326"/>
            <ac:graphicFrameMk id="25" creationId="{FA27A8E8-439A-B546-8D8C-52D4004FE5E4}"/>
          </ac:graphicFrameMkLst>
        </pc:graphicFrameChg>
        <pc:graphicFrameChg chg="add mod ord">
          <ac:chgData name="Wenwen Zhang" userId="9dd81366-5d6f-445a-b031-6ea562624431" providerId="ADAL" clId="{1012AE1A-29B0-4E90-8835-842C30BC7D2A}" dt="2023-01-04T12:20:03.861" v="20652"/>
          <ac:graphicFrameMkLst>
            <pc:docMk/>
            <pc:sldMk cId="95124222" sldId="326"/>
            <ac:graphicFrameMk id="26" creationId="{26EC784F-167D-88A4-0877-1372CB708A67}"/>
          </ac:graphicFrameMkLst>
        </pc:graphicFrameChg>
      </pc:sldChg>
      <pc:sldChg chg="addSp delSp modSp mod modAnim modNotesTx">
        <pc:chgData name="Wenwen Zhang" userId="9dd81366-5d6f-445a-b031-6ea562624431" providerId="ADAL" clId="{1012AE1A-29B0-4E90-8835-842C30BC7D2A}" dt="2023-01-05T13:47:07.488" v="92254" actId="20577"/>
        <pc:sldMkLst>
          <pc:docMk/>
          <pc:sldMk cId="2884773076" sldId="2134804360"/>
        </pc:sldMkLst>
        <pc:spChg chg="mod">
          <ac:chgData name="Wenwen Zhang" userId="9dd81366-5d6f-445a-b031-6ea562624431" providerId="ADAL" clId="{1012AE1A-29B0-4E90-8835-842C30BC7D2A}" dt="2023-01-04T14:06:59.934" v="23288" actId="207"/>
          <ac:spMkLst>
            <pc:docMk/>
            <pc:sldMk cId="2884773076" sldId="2134804360"/>
            <ac:spMk id="5" creationId="{B1C7F52F-C566-AF5C-07F0-48C6788B0B96}"/>
          </ac:spMkLst>
        </pc:spChg>
        <pc:spChg chg="del">
          <ac:chgData name="Wenwen Zhang" userId="9dd81366-5d6f-445a-b031-6ea562624431" providerId="ADAL" clId="{1012AE1A-29B0-4E90-8835-842C30BC7D2A}" dt="2023-01-04T14:01:05.609" v="23204" actId="478"/>
          <ac:spMkLst>
            <pc:docMk/>
            <pc:sldMk cId="2884773076" sldId="2134804360"/>
            <ac:spMk id="7" creationId="{8890DF3E-BC77-6ED6-424D-CBE88FB93210}"/>
          </ac:spMkLst>
        </pc:spChg>
        <pc:spChg chg="add del mod">
          <ac:chgData name="Wenwen Zhang" userId="9dd81366-5d6f-445a-b031-6ea562624431" providerId="ADAL" clId="{1012AE1A-29B0-4E90-8835-842C30BC7D2A}" dt="2023-01-04T14:12:26.766" v="23297" actId="478"/>
          <ac:spMkLst>
            <pc:docMk/>
            <pc:sldMk cId="2884773076" sldId="2134804360"/>
            <ac:spMk id="13" creationId="{8C11865A-BF45-382B-B425-281CC37BCDDB}"/>
          </ac:spMkLst>
        </pc:spChg>
        <pc:spChg chg="add mod">
          <ac:chgData name="Wenwen Zhang" userId="9dd81366-5d6f-445a-b031-6ea562624431" providerId="ADAL" clId="{1012AE1A-29B0-4E90-8835-842C30BC7D2A}" dt="2023-01-04T15:15:04.295" v="24121" actId="20577"/>
          <ac:spMkLst>
            <pc:docMk/>
            <pc:sldMk cId="2884773076" sldId="2134804360"/>
            <ac:spMk id="19" creationId="{4E502307-998D-CC45-0767-C5405733E328}"/>
          </ac:spMkLst>
        </pc:spChg>
        <pc:grpChg chg="mod ord">
          <ac:chgData name="Wenwen Zhang" userId="9dd81366-5d6f-445a-b031-6ea562624431" providerId="ADAL" clId="{1012AE1A-29B0-4E90-8835-842C30BC7D2A}" dt="2023-01-04T14:05:44.586" v="23269"/>
          <ac:grpSpMkLst>
            <pc:docMk/>
            <pc:sldMk cId="2884773076" sldId="2134804360"/>
            <ac:grpSpMk id="11" creationId="{29671453-A171-DBA9-E86D-1725DD3EF2AC}"/>
          </ac:grpSpMkLst>
        </pc:grpChg>
        <pc:graphicFrameChg chg="mod">
          <ac:chgData name="Wenwen Zhang" userId="9dd81366-5d6f-445a-b031-6ea562624431" providerId="ADAL" clId="{1012AE1A-29B0-4E90-8835-842C30BC7D2A}" dt="2023-01-04T14:05:44.588" v="23273"/>
          <ac:graphicFrameMkLst>
            <pc:docMk/>
            <pc:sldMk cId="2884773076" sldId="2134804360"/>
            <ac:graphicFrameMk id="9" creationId="{9E623100-FD89-1DB8-6F4F-B410DD8D5A15}"/>
          </ac:graphicFrameMkLst>
        </pc:graphicFrameChg>
        <pc:picChg chg="add del mod modCrop">
          <ac:chgData name="Wenwen Zhang" userId="9dd81366-5d6f-445a-b031-6ea562624431" providerId="ADAL" clId="{1012AE1A-29B0-4E90-8835-842C30BC7D2A}" dt="2023-01-04T13:29:06.781" v="23186" actId="478"/>
          <ac:picMkLst>
            <pc:docMk/>
            <pc:sldMk cId="2884773076" sldId="2134804360"/>
            <ac:picMk id="3" creationId="{AF580197-1E03-266D-67ED-87D8F81FC3DA}"/>
          </ac:picMkLst>
        </pc:picChg>
        <pc:picChg chg="add del mod ord modCrop">
          <ac:chgData name="Wenwen Zhang" userId="9dd81366-5d6f-445a-b031-6ea562624431" providerId="ADAL" clId="{1012AE1A-29B0-4E90-8835-842C30BC7D2A}" dt="2023-01-04T14:05:12.791" v="23257" actId="478"/>
          <ac:picMkLst>
            <pc:docMk/>
            <pc:sldMk cId="2884773076" sldId="2134804360"/>
            <ac:picMk id="8" creationId="{B1F85FF1-A700-ACC3-56EB-1E54AA29A570}"/>
          </ac:picMkLst>
        </pc:picChg>
        <pc:picChg chg="add mod ord modCrop">
          <ac:chgData name="Wenwen Zhang" userId="9dd81366-5d6f-445a-b031-6ea562624431" providerId="ADAL" clId="{1012AE1A-29B0-4E90-8835-842C30BC7D2A}" dt="2023-01-04T14:05:44.586" v="23267"/>
          <ac:picMkLst>
            <pc:docMk/>
            <pc:sldMk cId="2884773076" sldId="2134804360"/>
            <ac:picMk id="12" creationId="{214B7397-073E-817E-2579-251A9655CEEB}"/>
          </ac:picMkLst>
        </pc:picChg>
        <pc:picChg chg="add del">
          <ac:chgData name="Wenwen Zhang" userId="9dd81366-5d6f-445a-b031-6ea562624431" providerId="ADAL" clId="{1012AE1A-29B0-4E90-8835-842C30BC7D2A}" dt="2023-01-04T14:13:51.923" v="23306" actId="478"/>
          <ac:picMkLst>
            <pc:docMk/>
            <pc:sldMk cId="2884773076" sldId="2134804360"/>
            <ac:picMk id="18" creationId="{D2DCD3AF-1839-F360-FBA7-B9A33998B538}"/>
          </ac:picMkLst>
        </pc:picChg>
        <pc:picChg chg="del">
          <ac:chgData name="Wenwen Zhang" userId="9dd81366-5d6f-445a-b031-6ea562624431" providerId="ADAL" clId="{1012AE1A-29B0-4E90-8835-842C30BC7D2A}" dt="2023-01-04T13:23:38.553" v="23147" actId="478"/>
          <ac:picMkLst>
            <pc:docMk/>
            <pc:sldMk cId="2884773076" sldId="2134804360"/>
            <ac:picMk id="23" creationId="{6DE7413D-4F6C-7D77-5CD9-F3A5B551E965}"/>
          </ac:picMkLst>
        </pc:picChg>
        <pc:cxnChg chg="add mod">
          <ac:chgData name="Wenwen Zhang" userId="9dd81366-5d6f-445a-b031-6ea562624431" providerId="ADAL" clId="{1012AE1A-29B0-4E90-8835-842C30BC7D2A}" dt="2023-01-04T15:42:33.614" v="25304" actId="14100"/>
          <ac:cxnSpMkLst>
            <pc:docMk/>
            <pc:sldMk cId="2884773076" sldId="2134804360"/>
            <ac:cxnSpMk id="15" creationId="{27CDE051-5074-DF89-0EB9-13DA0EC65EFB}"/>
          </ac:cxnSpMkLst>
        </pc:cxnChg>
      </pc:sldChg>
      <pc:sldChg chg="addSp delSp modSp mod modNotesTx">
        <pc:chgData name="Wenwen Zhang" userId="9dd81366-5d6f-445a-b031-6ea562624431" providerId="ADAL" clId="{1012AE1A-29B0-4E90-8835-842C30BC7D2A}" dt="2023-01-05T13:51:23.864" v="93200"/>
        <pc:sldMkLst>
          <pc:docMk/>
          <pc:sldMk cId="853588367" sldId="2134804361"/>
        </pc:sldMkLst>
        <pc:spChg chg="mod ord">
          <ac:chgData name="Wenwen Zhang" userId="9dd81366-5d6f-445a-b031-6ea562624431" providerId="ADAL" clId="{1012AE1A-29B0-4E90-8835-842C30BC7D2A}" dt="2023-01-05T13:51:23.822" v="93110"/>
          <ac:spMkLst>
            <pc:docMk/>
            <pc:sldMk cId="853588367" sldId="2134804361"/>
            <ac:spMk id="2" creationId="{B065B79C-C4D6-5961-7919-6BB68C420868}"/>
          </ac:spMkLst>
        </pc:spChg>
        <pc:spChg chg="add del mod modVis">
          <ac:chgData name="Wenwen Zhang" userId="9dd81366-5d6f-445a-b031-6ea562624431" providerId="ADAL" clId="{1012AE1A-29B0-4E90-8835-842C30BC7D2A}" dt="2023-01-04T15:16:33.600" v="24754"/>
          <ac:spMkLst>
            <pc:docMk/>
            <pc:sldMk cId="853588367" sldId="2134804361"/>
            <ac:spMk id="3" creationId="{8CF80ACC-B891-7B50-0B50-98F2B8EB2DB7}"/>
          </ac:spMkLst>
        </pc:spChg>
        <pc:spChg chg="add del mod ord">
          <ac:chgData name="Wenwen Zhang" userId="9dd81366-5d6f-445a-b031-6ea562624431" providerId="ADAL" clId="{1012AE1A-29B0-4E90-8835-842C30BC7D2A}" dt="2023-01-04T11:51:59.249" v="11315" actId="478"/>
          <ac:spMkLst>
            <pc:docMk/>
            <pc:sldMk cId="853588367" sldId="2134804361"/>
            <ac:spMk id="3" creationId="{DADE8D47-A591-4C2C-2FF4-A101EB0EEB30}"/>
          </ac:spMkLst>
        </pc:spChg>
        <pc:spChg chg="add del mod ord">
          <ac:chgData name="Wenwen Zhang" userId="9dd81366-5d6f-445a-b031-6ea562624431" providerId="ADAL" clId="{1012AE1A-29B0-4E90-8835-842C30BC7D2A}" dt="2023-01-04T11:51:59.249" v="11315" actId="478"/>
          <ac:spMkLst>
            <pc:docMk/>
            <pc:sldMk cId="853588367" sldId="2134804361"/>
            <ac:spMk id="4" creationId="{6C1AF25C-CBDD-1634-FF83-10B20807FEF7}"/>
          </ac:spMkLst>
        </pc:spChg>
        <pc:spChg chg="add del mod modVis">
          <ac:chgData name="Wenwen Zhang" userId="9dd81366-5d6f-445a-b031-6ea562624431" providerId="ADAL" clId="{1012AE1A-29B0-4E90-8835-842C30BC7D2A}" dt="2023-01-04T15:16:37.387" v="25093"/>
          <ac:spMkLst>
            <pc:docMk/>
            <pc:sldMk cId="853588367" sldId="2134804361"/>
            <ac:spMk id="5" creationId="{1761EFF3-4823-19DC-8C2B-A177F045F492}"/>
          </ac:spMkLst>
        </pc:spChg>
        <pc:spChg chg="add del mod ord">
          <ac:chgData name="Wenwen Zhang" userId="9dd81366-5d6f-445a-b031-6ea562624431" providerId="ADAL" clId="{1012AE1A-29B0-4E90-8835-842C30BC7D2A}" dt="2023-01-04T11:51:59.249" v="11315" actId="478"/>
          <ac:spMkLst>
            <pc:docMk/>
            <pc:sldMk cId="853588367" sldId="2134804361"/>
            <ac:spMk id="5" creationId="{59F39FFD-DC35-B6BE-F5F6-94BAB0AB25B6}"/>
          </ac:spMkLst>
        </pc:spChg>
        <pc:spChg chg="add del mod ord replST">
          <ac:chgData name="Wenwen Zhang" userId="9dd81366-5d6f-445a-b031-6ea562624431" providerId="ADAL" clId="{1012AE1A-29B0-4E90-8835-842C30BC7D2A}" dt="2023-01-04T15:16:40.234" v="25190"/>
          <ac:spMkLst>
            <pc:docMk/>
            <pc:sldMk cId="853588367" sldId="2134804361"/>
            <ac:spMk id="6" creationId="{96DB64E7-7450-5BAA-7DCA-6F75AE12EF02}"/>
          </ac:spMkLst>
        </pc:spChg>
        <pc:spChg chg="add del mod ord">
          <ac:chgData name="Wenwen Zhang" userId="9dd81366-5d6f-445a-b031-6ea562624431" providerId="ADAL" clId="{1012AE1A-29B0-4E90-8835-842C30BC7D2A}" dt="2023-01-04T11:51:59.249" v="11315" actId="478"/>
          <ac:spMkLst>
            <pc:docMk/>
            <pc:sldMk cId="853588367" sldId="2134804361"/>
            <ac:spMk id="7" creationId="{ED6232FB-379F-5213-DEFA-42017CB6DA88}"/>
          </ac:spMkLst>
        </pc:spChg>
        <pc:spChg chg="add del mod ord">
          <ac:chgData name="Wenwen Zhang" userId="9dd81366-5d6f-445a-b031-6ea562624431" providerId="ADAL" clId="{1012AE1A-29B0-4E90-8835-842C30BC7D2A}" dt="2023-01-04T11:51:59.249" v="11315" actId="478"/>
          <ac:spMkLst>
            <pc:docMk/>
            <pc:sldMk cId="853588367" sldId="2134804361"/>
            <ac:spMk id="8" creationId="{F7A18FCD-6836-DA2A-A02D-50FE7074D246}"/>
          </ac:spMkLst>
        </pc:spChg>
        <pc:spChg chg="add del mod ord">
          <ac:chgData name="Wenwen Zhang" userId="9dd81366-5d6f-445a-b031-6ea562624431" providerId="ADAL" clId="{1012AE1A-29B0-4E90-8835-842C30BC7D2A}" dt="2023-01-04T11:51:59.249" v="11315" actId="478"/>
          <ac:spMkLst>
            <pc:docMk/>
            <pc:sldMk cId="853588367" sldId="2134804361"/>
            <ac:spMk id="9" creationId="{B917D31A-3F94-6F3B-6DA1-2D5B5FF2F142}"/>
          </ac:spMkLst>
        </pc:spChg>
        <pc:spChg chg="add del mod modVis">
          <ac:chgData name="Wenwen Zhang" userId="9dd81366-5d6f-445a-b031-6ea562624431" providerId="ADAL" clId="{1012AE1A-29B0-4E90-8835-842C30BC7D2A}" dt="2023-01-04T15:16:40.307" v="25296"/>
          <ac:spMkLst>
            <pc:docMk/>
            <pc:sldMk cId="853588367" sldId="2134804361"/>
            <ac:spMk id="9" creationId="{C0540094-DA13-0DA7-5EC5-5871AF046642}"/>
          </ac:spMkLst>
        </pc:spChg>
        <pc:spChg chg="add del mod modVis">
          <ac:chgData name="Wenwen Zhang" userId="9dd81366-5d6f-445a-b031-6ea562624431" providerId="ADAL" clId="{1012AE1A-29B0-4E90-8835-842C30BC7D2A}" dt="2023-01-04T11:51:46.902" v="9836"/>
          <ac:spMkLst>
            <pc:docMk/>
            <pc:sldMk cId="853588367" sldId="2134804361"/>
            <ac:spMk id="11" creationId="{2FE70545-C82D-EBFE-44A8-5E6A0088BFFD}"/>
          </ac:spMkLst>
        </pc:spChg>
        <pc:spChg chg="add del mod modVis">
          <ac:chgData name="Wenwen Zhang" userId="9dd81366-5d6f-445a-b031-6ea562624431" providerId="ADAL" clId="{1012AE1A-29B0-4E90-8835-842C30BC7D2A}" dt="2023-01-05T13:50:47.801" v="93032"/>
          <ac:spMkLst>
            <pc:docMk/>
            <pc:sldMk cId="853588367" sldId="2134804361"/>
            <ac:spMk id="11" creationId="{6A06AC1D-4E5A-F5C5-1751-8734D4EBF3AC}"/>
          </ac:spMkLst>
        </pc:spChg>
        <pc:spChg chg="add del mod ord">
          <ac:chgData name="Wenwen Zhang" userId="9dd81366-5d6f-445a-b031-6ea562624431" providerId="ADAL" clId="{1012AE1A-29B0-4E90-8835-842C30BC7D2A}" dt="2023-01-04T11:51:46.263" v="9769"/>
          <ac:spMkLst>
            <pc:docMk/>
            <pc:sldMk cId="853588367" sldId="2134804361"/>
            <ac:spMk id="12" creationId="{CCCC168B-5C9A-DCD6-7DE7-CD0DACB4DB10}"/>
          </ac:spMkLst>
        </pc:spChg>
        <pc:spChg chg="add del mod ord">
          <ac:chgData name="Wenwen Zhang" userId="9dd81366-5d6f-445a-b031-6ea562624431" providerId="ADAL" clId="{1012AE1A-29B0-4E90-8835-842C30BC7D2A}" dt="2023-01-04T11:51:46.263" v="9769"/>
          <ac:spMkLst>
            <pc:docMk/>
            <pc:sldMk cId="853588367" sldId="2134804361"/>
            <ac:spMk id="13" creationId="{29B798AE-E243-6C4C-34F1-5F44C87FCCBE}"/>
          </ac:spMkLst>
        </pc:spChg>
        <pc:spChg chg="add del mod modVis">
          <ac:chgData name="Wenwen Zhang" userId="9dd81366-5d6f-445a-b031-6ea562624431" providerId="ADAL" clId="{1012AE1A-29B0-4E90-8835-842C30BC7D2A}" dt="2023-01-05T13:51:23.850" v="93198"/>
          <ac:spMkLst>
            <pc:docMk/>
            <pc:sldMk cId="853588367" sldId="2134804361"/>
            <ac:spMk id="13" creationId="{76551BF2-99C2-66EE-2078-E74F83F028A0}"/>
          </ac:spMkLst>
        </pc:spChg>
        <pc:spChg chg="add del mod ord">
          <ac:chgData name="Wenwen Zhang" userId="9dd81366-5d6f-445a-b031-6ea562624431" providerId="ADAL" clId="{1012AE1A-29B0-4E90-8835-842C30BC7D2A}" dt="2023-01-04T11:51:46.263" v="9769"/>
          <ac:spMkLst>
            <pc:docMk/>
            <pc:sldMk cId="853588367" sldId="2134804361"/>
            <ac:spMk id="15" creationId="{F8DC03FA-94A3-4E39-A871-2F89D37D67EA}"/>
          </ac:spMkLst>
        </pc:spChg>
        <pc:spChg chg="add del mod ord">
          <ac:chgData name="Wenwen Zhang" userId="9dd81366-5d6f-445a-b031-6ea562624431" providerId="ADAL" clId="{1012AE1A-29B0-4E90-8835-842C30BC7D2A}" dt="2023-01-04T11:51:46.263" v="9769"/>
          <ac:spMkLst>
            <pc:docMk/>
            <pc:sldMk cId="853588367" sldId="2134804361"/>
            <ac:spMk id="16" creationId="{1E5FD97A-B1AD-4E99-2C5F-EB0331279380}"/>
          </ac:spMkLst>
        </pc:spChg>
        <pc:spChg chg="add del mod replST">
          <ac:chgData name="Wenwen Zhang" userId="9dd81366-5d6f-445a-b031-6ea562624431" providerId="ADAL" clId="{1012AE1A-29B0-4E90-8835-842C30BC7D2A}" dt="2023-01-04T11:51:46.263" v="9769"/>
          <ac:spMkLst>
            <pc:docMk/>
            <pc:sldMk cId="853588367" sldId="2134804361"/>
            <ac:spMk id="20" creationId="{2A2102D6-F785-42BC-41E3-C04F637F8F75}"/>
          </ac:spMkLst>
        </pc:spChg>
        <pc:spChg chg="add del mod replST">
          <ac:chgData name="Wenwen Zhang" userId="9dd81366-5d6f-445a-b031-6ea562624431" providerId="ADAL" clId="{1012AE1A-29B0-4E90-8835-842C30BC7D2A}" dt="2023-01-04T11:51:46.263" v="9769"/>
          <ac:spMkLst>
            <pc:docMk/>
            <pc:sldMk cId="853588367" sldId="2134804361"/>
            <ac:spMk id="21" creationId="{CA9B228C-9F03-EFEE-5F79-694B73A25FCA}"/>
          </ac:spMkLst>
        </pc:spChg>
        <pc:spChg chg="add del mod replST">
          <ac:chgData name="Wenwen Zhang" userId="9dd81366-5d6f-445a-b031-6ea562624431" providerId="ADAL" clId="{1012AE1A-29B0-4E90-8835-842C30BC7D2A}" dt="2023-01-04T11:51:46.263" v="9769"/>
          <ac:spMkLst>
            <pc:docMk/>
            <pc:sldMk cId="853588367" sldId="2134804361"/>
            <ac:spMk id="22" creationId="{2B0A34B6-47C9-1B21-59D9-7DFB3B07E8A7}"/>
          </ac:spMkLst>
        </pc:spChg>
        <pc:spChg chg="add del mod replST">
          <ac:chgData name="Wenwen Zhang" userId="9dd81366-5d6f-445a-b031-6ea562624431" providerId="ADAL" clId="{1012AE1A-29B0-4E90-8835-842C30BC7D2A}" dt="2023-01-04T11:51:46.263" v="9769"/>
          <ac:spMkLst>
            <pc:docMk/>
            <pc:sldMk cId="853588367" sldId="2134804361"/>
            <ac:spMk id="23" creationId="{AE2C8654-B4C6-092D-64DE-CA26330DAF02}"/>
          </ac:spMkLst>
        </pc:spChg>
        <pc:spChg chg="add del mod replST">
          <ac:chgData name="Wenwen Zhang" userId="9dd81366-5d6f-445a-b031-6ea562624431" providerId="ADAL" clId="{1012AE1A-29B0-4E90-8835-842C30BC7D2A}" dt="2023-01-04T11:51:46.263" v="9769"/>
          <ac:spMkLst>
            <pc:docMk/>
            <pc:sldMk cId="853588367" sldId="2134804361"/>
            <ac:spMk id="24" creationId="{251228A2-0B96-ADDC-DAF0-A0DDDD160054}"/>
          </ac:spMkLst>
        </pc:spChg>
        <pc:spChg chg="add del mod replST">
          <ac:chgData name="Wenwen Zhang" userId="9dd81366-5d6f-445a-b031-6ea562624431" providerId="ADAL" clId="{1012AE1A-29B0-4E90-8835-842C30BC7D2A}" dt="2023-01-04T11:51:46.263" v="9769"/>
          <ac:spMkLst>
            <pc:docMk/>
            <pc:sldMk cId="853588367" sldId="2134804361"/>
            <ac:spMk id="25" creationId="{2D3D9A8B-9929-CD44-7CE1-0B58ABA65B4D}"/>
          </ac:spMkLst>
        </pc:spChg>
        <pc:spChg chg="add del mod replST">
          <ac:chgData name="Wenwen Zhang" userId="9dd81366-5d6f-445a-b031-6ea562624431" providerId="ADAL" clId="{1012AE1A-29B0-4E90-8835-842C30BC7D2A}" dt="2023-01-04T11:51:46.263" v="9769"/>
          <ac:spMkLst>
            <pc:docMk/>
            <pc:sldMk cId="853588367" sldId="2134804361"/>
            <ac:spMk id="26" creationId="{A4587322-2A52-0C9E-C410-069E11389206}"/>
          </ac:spMkLst>
        </pc:spChg>
        <pc:spChg chg="add del mod replST">
          <ac:chgData name="Wenwen Zhang" userId="9dd81366-5d6f-445a-b031-6ea562624431" providerId="ADAL" clId="{1012AE1A-29B0-4E90-8835-842C30BC7D2A}" dt="2023-01-04T11:51:46.263" v="9769"/>
          <ac:spMkLst>
            <pc:docMk/>
            <pc:sldMk cId="853588367" sldId="2134804361"/>
            <ac:spMk id="27" creationId="{6C541C98-94CA-E60C-60B0-5129AAAE7B58}"/>
          </ac:spMkLst>
        </pc:spChg>
        <pc:spChg chg="mod ord">
          <ac:chgData name="Wenwen Zhang" userId="9dd81366-5d6f-445a-b031-6ea562624431" providerId="ADAL" clId="{1012AE1A-29B0-4E90-8835-842C30BC7D2A}" dt="2023-01-05T13:51:23.823" v="93112"/>
          <ac:spMkLst>
            <pc:docMk/>
            <pc:sldMk cId="853588367" sldId="2134804361"/>
            <ac:spMk id="29" creationId="{D50B6CAA-A666-5524-85F7-444C607F0970}"/>
          </ac:spMkLst>
        </pc:spChg>
        <pc:spChg chg="add del mod replST">
          <ac:chgData name="Wenwen Zhang" userId="9dd81366-5d6f-445a-b031-6ea562624431" providerId="ADAL" clId="{1012AE1A-29B0-4E90-8835-842C30BC7D2A}" dt="2023-01-04T11:51:46.263" v="9769"/>
          <ac:spMkLst>
            <pc:docMk/>
            <pc:sldMk cId="853588367" sldId="2134804361"/>
            <ac:spMk id="30" creationId="{983EE5B1-D15B-6C23-9F5F-9EA632F630C4}"/>
          </ac:spMkLst>
        </pc:spChg>
        <pc:spChg chg="add del mod replST">
          <ac:chgData name="Wenwen Zhang" userId="9dd81366-5d6f-445a-b031-6ea562624431" providerId="ADAL" clId="{1012AE1A-29B0-4E90-8835-842C30BC7D2A}" dt="2023-01-04T11:51:46.263" v="9769"/>
          <ac:spMkLst>
            <pc:docMk/>
            <pc:sldMk cId="853588367" sldId="2134804361"/>
            <ac:spMk id="31" creationId="{D33CC200-5812-3E35-52D7-7069D86A3919}"/>
          </ac:spMkLst>
        </pc:spChg>
        <pc:spChg chg="add del mod replST">
          <ac:chgData name="Wenwen Zhang" userId="9dd81366-5d6f-445a-b031-6ea562624431" providerId="ADAL" clId="{1012AE1A-29B0-4E90-8835-842C30BC7D2A}" dt="2023-01-04T11:51:46.263" v="9769"/>
          <ac:spMkLst>
            <pc:docMk/>
            <pc:sldMk cId="853588367" sldId="2134804361"/>
            <ac:spMk id="32" creationId="{3748DA68-7D8E-0190-198E-F11CCC86EA3A}"/>
          </ac:spMkLst>
        </pc:spChg>
        <pc:spChg chg="add del mod replST">
          <ac:chgData name="Wenwen Zhang" userId="9dd81366-5d6f-445a-b031-6ea562624431" providerId="ADAL" clId="{1012AE1A-29B0-4E90-8835-842C30BC7D2A}" dt="2023-01-04T11:51:46.263" v="9769"/>
          <ac:spMkLst>
            <pc:docMk/>
            <pc:sldMk cId="853588367" sldId="2134804361"/>
            <ac:spMk id="33" creationId="{20880E8E-5ECC-7B9A-BA8E-402E25CC295A}"/>
          </ac:spMkLst>
        </pc:spChg>
        <pc:spChg chg="add del mod ord replST">
          <ac:chgData name="Wenwen Zhang" userId="9dd81366-5d6f-445a-b031-6ea562624431" providerId="ADAL" clId="{1012AE1A-29B0-4E90-8835-842C30BC7D2A}" dt="2023-01-04T11:51:46.263" v="9769"/>
          <ac:spMkLst>
            <pc:docMk/>
            <pc:sldMk cId="853588367" sldId="2134804361"/>
            <ac:spMk id="34" creationId="{624B2DCF-EDEE-9A99-EACC-A8F8D80B4DF9}"/>
          </ac:spMkLst>
        </pc:spChg>
        <pc:spChg chg="add del mod replST">
          <ac:chgData name="Wenwen Zhang" userId="9dd81366-5d6f-445a-b031-6ea562624431" providerId="ADAL" clId="{1012AE1A-29B0-4E90-8835-842C30BC7D2A}" dt="2023-01-04T11:51:46.263" v="9769"/>
          <ac:spMkLst>
            <pc:docMk/>
            <pc:sldMk cId="853588367" sldId="2134804361"/>
            <ac:spMk id="35" creationId="{E048F82C-132E-2ED2-12D6-45B3FB08A267}"/>
          </ac:spMkLst>
        </pc:spChg>
        <pc:spChg chg="add del mod ord replST">
          <ac:chgData name="Wenwen Zhang" userId="9dd81366-5d6f-445a-b031-6ea562624431" providerId="ADAL" clId="{1012AE1A-29B0-4E90-8835-842C30BC7D2A}" dt="2023-01-04T11:51:46.263" v="9769"/>
          <ac:spMkLst>
            <pc:docMk/>
            <pc:sldMk cId="853588367" sldId="2134804361"/>
            <ac:spMk id="37" creationId="{7EE7FCCA-E519-BF6A-4866-B6D31314A831}"/>
          </ac:spMkLst>
        </pc:spChg>
        <pc:spChg chg="add del mod replST">
          <ac:chgData name="Wenwen Zhang" userId="9dd81366-5d6f-445a-b031-6ea562624431" providerId="ADAL" clId="{1012AE1A-29B0-4E90-8835-842C30BC7D2A}" dt="2023-01-04T11:51:46.263" v="9769"/>
          <ac:spMkLst>
            <pc:docMk/>
            <pc:sldMk cId="853588367" sldId="2134804361"/>
            <ac:spMk id="38" creationId="{4A1A1FCE-98C2-B6BA-2109-7611C1941553}"/>
          </ac:spMkLst>
        </pc:spChg>
        <pc:spChg chg="add del mod replST">
          <ac:chgData name="Wenwen Zhang" userId="9dd81366-5d6f-445a-b031-6ea562624431" providerId="ADAL" clId="{1012AE1A-29B0-4E90-8835-842C30BC7D2A}" dt="2023-01-04T11:51:46.263" v="9769"/>
          <ac:spMkLst>
            <pc:docMk/>
            <pc:sldMk cId="853588367" sldId="2134804361"/>
            <ac:spMk id="39" creationId="{5571D4B3-54E6-1084-1356-84C66EF1D415}"/>
          </ac:spMkLst>
        </pc:spChg>
        <pc:spChg chg="add del mod replST">
          <ac:chgData name="Wenwen Zhang" userId="9dd81366-5d6f-445a-b031-6ea562624431" providerId="ADAL" clId="{1012AE1A-29B0-4E90-8835-842C30BC7D2A}" dt="2023-01-04T11:51:46.263" v="9769"/>
          <ac:spMkLst>
            <pc:docMk/>
            <pc:sldMk cId="853588367" sldId="2134804361"/>
            <ac:spMk id="42" creationId="{BAB20BA1-EACE-D5CB-20A6-B229DD24C064}"/>
          </ac:spMkLst>
        </pc:spChg>
        <pc:spChg chg="mod ord">
          <ac:chgData name="Wenwen Zhang" userId="9dd81366-5d6f-445a-b031-6ea562624431" providerId="ADAL" clId="{1012AE1A-29B0-4E90-8835-842C30BC7D2A}" dt="2023-01-05T13:51:23.823" v="93114"/>
          <ac:spMkLst>
            <pc:docMk/>
            <pc:sldMk cId="853588367" sldId="2134804361"/>
            <ac:spMk id="43" creationId="{C58C7321-3BF7-61DC-5B1A-AD075E56AE05}"/>
          </ac:spMkLst>
        </pc:spChg>
        <pc:spChg chg="add del mod replST">
          <ac:chgData name="Wenwen Zhang" userId="9dd81366-5d6f-445a-b031-6ea562624431" providerId="ADAL" clId="{1012AE1A-29B0-4E90-8835-842C30BC7D2A}" dt="2023-01-04T11:51:46.263" v="9769"/>
          <ac:spMkLst>
            <pc:docMk/>
            <pc:sldMk cId="853588367" sldId="2134804361"/>
            <ac:spMk id="44" creationId="{2A812B8E-E75E-DC51-8C84-CB9B980ECFB9}"/>
          </ac:spMkLst>
        </pc:spChg>
        <pc:spChg chg="add del mod replST">
          <ac:chgData name="Wenwen Zhang" userId="9dd81366-5d6f-445a-b031-6ea562624431" providerId="ADAL" clId="{1012AE1A-29B0-4E90-8835-842C30BC7D2A}" dt="2023-01-04T11:51:46.263" v="9769"/>
          <ac:spMkLst>
            <pc:docMk/>
            <pc:sldMk cId="853588367" sldId="2134804361"/>
            <ac:spMk id="45" creationId="{56BD5E35-3E37-94A9-2D71-D858ECB66098}"/>
          </ac:spMkLst>
        </pc:spChg>
        <pc:spChg chg="add del mod replST">
          <ac:chgData name="Wenwen Zhang" userId="9dd81366-5d6f-445a-b031-6ea562624431" providerId="ADAL" clId="{1012AE1A-29B0-4E90-8835-842C30BC7D2A}" dt="2023-01-04T11:51:46.263" v="9769"/>
          <ac:spMkLst>
            <pc:docMk/>
            <pc:sldMk cId="853588367" sldId="2134804361"/>
            <ac:spMk id="46" creationId="{E8375FC1-E28B-951E-25D4-A7FB1E360DBD}"/>
          </ac:spMkLst>
        </pc:spChg>
        <pc:spChg chg="add del mod replST">
          <ac:chgData name="Wenwen Zhang" userId="9dd81366-5d6f-445a-b031-6ea562624431" providerId="ADAL" clId="{1012AE1A-29B0-4E90-8835-842C30BC7D2A}" dt="2023-01-04T11:51:46.263" v="9769"/>
          <ac:spMkLst>
            <pc:docMk/>
            <pc:sldMk cId="853588367" sldId="2134804361"/>
            <ac:spMk id="47" creationId="{459F7CC9-C1B2-A1A8-413C-8DBA81C9B0B8}"/>
          </ac:spMkLst>
        </pc:spChg>
        <pc:spChg chg="add del mod replST">
          <ac:chgData name="Wenwen Zhang" userId="9dd81366-5d6f-445a-b031-6ea562624431" providerId="ADAL" clId="{1012AE1A-29B0-4E90-8835-842C30BC7D2A}" dt="2023-01-04T11:51:46.263" v="9769"/>
          <ac:spMkLst>
            <pc:docMk/>
            <pc:sldMk cId="853588367" sldId="2134804361"/>
            <ac:spMk id="48" creationId="{99089DD4-AAEE-334C-861B-BBE856FC0ED2}"/>
          </ac:spMkLst>
        </pc:spChg>
        <pc:spChg chg="add del mod replST">
          <ac:chgData name="Wenwen Zhang" userId="9dd81366-5d6f-445a-b031-6ea562624431" providerId="ADAL" clId="{1012AE1A-29B0-4E90-8835-842C30BC7D2A}" dt="2023-01-04T11:51:46.263" v="9769"/>
          <ac:spMkLst>
            <pc:docMk/>
            <pc:sldMk cId="853588367" sldId="2134804361"/>
            <ac:spMk id="49" creationId="{8D143C3F-EF3E-F9BA-901A-7B23033D7839}"/>
          </ac:spMkLst>
        </pc:spChg>
        <pc:spChg chg="add del mod replST">
          <ac:chgData name="Wenwen Zhang" userId="9dd81366-5d6f-445a-b031-6ea562624431" providerId="ADAL" clId="{1012AE1A-29B0-4E90-8835-842C30BC7D2A}" dt="2023-01-04T11:51:46.263" v="9769"/>
          <ac:spMkLst>
            <pc:docMk/>
            <pc:sldMk cId="853588367" sldId="2134804361"/>
            <ac:spMk id="50" creationId="{132046BC-FAAF-5C99-6921-056DD8E80623}"/>
          </ac:spMkLst>
        </pc:spChg>
        <pc:spChg chg="add del mod replST">
          <ac:chgData name="Wenwen Zhang" userId="9dd81366-5d6f-445a-b031-6ea562624431" providerId="ADAL" clId="{1012AE1A-29B0-4E90-8835-842C30BC7D2A}" dt="2023-01-04T11:51:46.263" v="9769"/>
          <ac:spMkLst>
            <pc:docMk/>
            <pc:sldMk cId="853588367" sldId="2134804361"/>
            <ac:spMk id="51" creationId="{4B37FBB0-6867-CDDB-364B-66344A9CADA1}"/>
          </ac:spMkLst>
        </pc:spChg>
        <pc:spChg chg="add del mod replST">
          <ac:chgData name="Wenwen Zhang" userId="9dd81366-5d6f-445a-b031-6ea562624431" providerId="ADAL" clId="{1012AE1A-29B0-4E90-8835-842C30BC7D2A}" dt="2023-01-04T11:51:46.263" v="9769"/>
          <ac:spMkLst>
            <pc:docMk/>
            <pc:sldMk cId="853588367" sldId="2134804361"/>
            <ac:spMk id="52" creationId="{6CB0C76A-1EF3-75E5-6AA2-2806964A85B7}"/>
          </ac:spMkLst>
        </pc:spChg>
        <pc:spChg chg="add del mod replST">
          <ac:chgData name="Wenwen Zhang" userId="9dd81366-5d6f-445a-b031-6ea562624431" providerId="ADAL" clId="{1012AE1A-29B0-4E90-8835-842C30BC7D2A}" dt="2023-01-04T11:51:46.263" v="9769"/>
          <ac:spMkLst>
            <pc:docMk/>
            <pc:sldMk cId="853588367" sldId="2134804361"/>
            <ac:spMk id="53" creationId="{7FA52B13-B2DC-C46C-7FDB-20B638354814}"/>
          </ac:spMkLst>
        </pc:spChg>
        <pc:spChg chg="add del mod replST">
          <ac:chgData name="Wenwen Zhang" userId="9dd81366-5d6f-445a-b031-6ea562624431" providerId="ADAL" clId="{1012AE1A-29B0-4E90-8835-842C30BC7D2A}" dt="2023-01-04T11:51:46.263" v="9769"/>
          <ac:spMkLst>
            <pc:docMk/>
            <pc:sldMk cId="853588367" sldId="2134804361"/>
            <ac:spMk id="54" creationId="{9A09B33A-0665-2FCB-66A5-F340CA517B90}"/>
          </ac:spMkLst>
        </pc:spChg>
        <pc:spChg chg="add del mod ord replST">
          <ac:chgData name="Wenwen Zhang" userId="9dd81366-5d6f-445a-b031-6ea562624431" providerId="ADAL" clId="{1012AE1A-29B0-4E90-8835-842C30BC7D2A}" dt="2023-01-04T11:51:46.263" v="9769"/>
          <ac:spMkLst>
            <pc:docMk/>
            <pc:sldMk cId="853588367" sldId="2134804361"/>
            <ac:spMk id="55" creationId="{2053252C-11B7-2293-05EE-CD9A7754E8ED}"/>
          </ac:spMkLst>
        </pc:spChg>
        <pc:spChg chg="add del mod replST">
          <ac:chgData name="Wenwen Zhang" userId="9dd81366-5d6f-445a-b031-6ea562624431" providerId="ADAL" clId="{1012AE1A-29B0-4E90-8835-842C30BC7D2A}" dt="2023-01-04T11:51:46.263" v="9769"/>
          <ac:spMkLst>
            <pc:docMk/>
            <pc:sldMk cId="853588367" sldId="2134804361"/>
            <ac:spMk id="56" creationId="{51EDBDFE-BD0D-28CE-4E6C-73A01F050FAF}"/>
          </ac:spMkLst>
        </pc:spChg>
        <pc:spChg chg="add del mod ord replST">
          <ac:chgData name="Wenwen Zhang" userId="9dd81366-5d6f-445a-b031-6ea562624431" providerId="ADAL" clId="{1012AE1A-29B0-4E90-8835-842C30BC7D2A}" dt="2023-01-04T11:51:46.263" v="9769"/>
          <ac:spMkLst>
            <pc:docMk/>
            <pc:sldMk cId="853588367" sldId="2134804361"/>
            <ac:spMk id="57" creationId="{8D9F4539-8E0E-3E13-F1D4-C436563732AA}"/>
          </ac:spMkLst>
        </pc:spChg>
        <pc:spChg chg="add del mod ord replST">
          <ac:chgData name="Wenwen Zhang" userId="9dd81366-5d6f-445a-b031-6ea562624431" providerId="ADAL" clId="{1012AE1A-29B0-4E90-8835-842C30BC7D2A}" dt="2023-01-04T11:51:46.263" v="9769"/>
          <ac:spMkLst>
            <pc:docMk/>
            <pc:sldMk cId="853588367" sldId="2134804361"/>
            <ac:spMk id="58" creationId="{4024FB05-9126-5DF3-9812-5B151F7681B0}"/>
          </ac:spMkLst>
        </pc:spChg>
        <pc:spChg chg="add del mod ord replST">
          <ac:chgData name="Wenwen Zhang" userId="9dd81366-5d6f-445a-b031-6ea562624431" providerId="ADAL" clId="{1012AE1A-29B0-4E90-8835-842C30BC7D2A}" dt="2023-01-04T11:51:46.263" v="9769"/>
          <ac:spMkLst>
            <pc:docMk/>
            <pc:sldMk cId="853588367" sldId="2134804361"/>
            <ac:spMk id="59" creationId="{BAC65940-BFD8-9450-DD3E-29CA2D42CAF9}"/>
          </ac:spMkLst>
        </pc:spChg>
        <pc:spChg chg="add del mod replST">
          <ac:chgData name="Wenwen Zhang" userId="9dd81366-5d6f-445a-b031-6ea562624431" providerId="ADAL" clId="{1012AE1A-29B0-4E90-8835-842C30BC7D2A}" dt="2023-01-04T11:51:46.263" v="9769"/>
          <ac:spMkLst>
            <pc:docMk/>
            <pc:sldMk cId="853588367" sldId="2134804361"/>
            <ac:spMk id="61" creationId="{3BF2ECAB-C6D8-C82E-43B5-CD8C84AAEE38}"/>
          </ac:spMkLst>
        </pc:spChg>
        <pc:spChg chg="add del mod replST">
          <ac:chgData name="Wenwen Zhang" userId="9dd81366-5d6f-445a-b031-6ea562624431" providerId="ADAL" clId="{1012AE1A-29B0-4E90-8835-842C30BC7D2A}" dt="2023-01-04T11:51:46.263" v="9769"/>
          <ac:spMkLst>
            <pc:docMk/>
            <pc:sldMk cId="853588367" sldId="2134804361"/>
            <ac:spMk id="62" creationId="{ABEA14B1-C030-0255-20E2-49CD4252DAE7}"/>
          </ac:spMkLst>
        </pc:spChg>
        <pc:spChg chg="add del mod replST">
          <ac:chgData name="Wenwen Zhang" userId="9dd81366-5d6f-445a-b031-6ea562624431" providerId="ADAL" clId="{1012AE1A-29B0-4E90-8835-842C30BC7D2A}" dt="2023-01-04T11:51:46.263" v="9769"/>
          <ac:spMkLst>
            <pc:docMk/>
            <pc:sldMk cId="853588367" sldId="2134804361"/>
            <ac:spMk id="63" creationId="{FCEB97EC-988B-5017-B9EB-E22D61BABCCD}"/>
          </ac:spMkLst>
        </pc:spChg>
        <pc:spChg chg="add del mod replST">
          <ac:chgData name="Wenwen Zhang" userId="9dd81366-5d6f-445a-b031-6ea562624431" providerId="ADAL" clId="{1012AE1A-29B0-4E90-8835-842C30BC7D2A}" dt="2023-01-04T11:51:46.263" v="9769"/>
          <ac:spMkLst>
            <pc:docMk/>
            <pc:sldMk cId="853588367" sldId="2134804361"/>
            <ac:spMk id="64" creationId="{1657FA1D-1734-A2F6-E76B-58D6CE100786}"/>
          </ac:spMkLst>
        </pc:spChg>
        <pc:spChg chg="add del mod replST">
          <ac:chgData name="Wenwen Zhang" userId="9dd81366-5d6f-445a-b031-6ea562624431" providerId="ADAL" clId="{1012AE1A-29B0-4E90-8835-842C30BC7D2A}" dt="2023-01-04T11:51:46.263" v="9769"/>
          <ac:spMkLst>
            <pc:docMk/>
            <pc:sldMk cId="853588367" sldId="2134804361"/>
            <ac:spMk id="65" creationId="{8941114F-13C6-D0C9-3E4E-166E8304CF4C}"/>
          </ac:spMkLst>
        </pc:spChg>
        <pc:spChg chg="add del mod replST">
          <ac:chgData name="Wenwen Zhang" userId="9dd81366-5d6f-445a-b031-6ea562624431" providerId="ADAL" clId="{1012AE1A-29B0-4E90-8835-842C30BC7D2A}" dt="2023-01-04T11:51:46.263" v="9769"/>
          <ac:spMkLst>
            <pc:docMk/>
            <pc:sldMk cId="853588367" sldId="2134804361"/>
            <ac:spMk id="66" creationId="{C8D7958B-166B-086A-6822-35F85D64A4F2}"/>
          </ac:spMkLst>
        </pc:spChg>
        <pc:spChg chg="add del mod replST">
          <ac:chgData name="Wenwen Zhang" userId="9dd81366-5d6f-445a-b031-6ea562624431" providerId="ADAL" clId="{1012AE1A-29B0-4E90-8835-842C30BC7D2A}" dt="2023-01-04T11:51:46.263" v="9769"/>
          <ac:spMkLst>
            <pc:docMk/>
            <pc:sldMk cId="853588367" sldId="2134804361"/>
            <ac:spMk id="67" creationId="{9695C6E1-BE7C-A291-0C0A-5B904A993B95}"/>
          </ac:spMkLst>
        </pc:spChg>
        <pc:spChg chg="add del mod replST">
          <ac:chgData name="Wenwen Zhang" userId="9dd81366-5d6f-445a-b031-6ea562624431" providerId="ADAL" clId="{1012AE1A-29B0-4E90-8835-842C30BC7D2A}" dt="2023-01-04T11:51:46.263" v="9769"/>
          <ac:spMkLst>
            <pc:docMk/>
            <pc:sldMk cId="853588367" sldId="2134804361"/>
            <ac:spMk id="68" creationId="{3E42654D-2726-E3A0-5C00-9C95E557E094}"/>
          </ac:spMkLst>
        </pc:spChg>
        <pc:spChg chg="add del mod replST">
          <ac:chgData name="Wenwen Zhang" userId="9dd81366-5d6f-445a-b031-6ea562624431" providerId="ADAL" clId="{1012AE1A-29B0-4E90-8835-842C30BC7D2A}" dt="2023-01-04T11:51:46.263" v="9769"/>
          <ac:spMkLst>
            <pc:docMk/>
            <pc:sldMk cId="853588367" sldId="2134804361"/>
            <ac:spMk id="69" creationId="{F4991B9F-ECDA-D0F8-E5B6-2D49F18527EC}"/>
          </ac:spMkLst>
        </pc:spChg>
        <pc:spChg chg="add del mod replST">
          <ac:chgData name="Wenwen Zhang" userId="9dd81366-5d6f-445a-b031-6ea562624431" providerId="ADAL" clId="{1012AE1A-29B0-4E90-8835-842C30BC7D2A}" dt="2023-01-04T11:51:46.263" v="9769"/>
          <ac:spMkLst>
            <pc:docMk/>
            <pc:sldMk cId="853588367" sldId="2134804361"/>
            <ac:spMk id="70" creationId="{FA6185F4-3112-8D62-F0F4-41C7425BC490}"/>
          </ac:spMkLst>
        </pc:spChg>
        <pc:spChg chg="add del mod replST">
          <ac:chgData name="Wenwen Zhang" userId="9dd81366-5d6f-445a-b031-6ea562624431" providerId="ADAL" clId="{1012AE1A-29B0-4E90-8835-842C30BC7D2A}" dt="2023-01-04T11:51:46.263" v="9769"/>
          <ac:spMkLst>
            <pc:docMk/>
            <pc:sldMk cId="853588367" sldId="2134804361"/>
            <ac:spMk id="71" creationId="{0E56876F-6CF6-1197-393C-98EFEEB336A2}"/>
          </ac:spMkLst>
        </pc:spChg>
        <pc:spChg chg="add del mod replST">
          <ac:chgData name="Wenwen Zhang" userId="9dd81366-5d6f-445a-b031-6ea562624431" providerId="ADAL" clId="{1012AE1A-29B0-4E90-8835-842C30BC7D2A}" dt="2023-01-04T11:51:46.263" v="9769"/>
          <ac:spMkLst>
            <pc:docMk/>
            <pc:sldMk cId="853588367" sldId="2134804361"/>
            <ac:spMk id="72" creationId="{B1219EC6-228C-7828-4BED-A0739546B45B}"/>
          </ac:spMkLst>
        </pc:spChg>
        <pc:spChg chg="add del mod replST">
          <ac:chgData name="Wenwen Zhang" userId="9dd81366-5d6f-445a-b031-6ea562624431" providerId="ADAL" clId="{1012AE1A-29B0-4E90-8835-842C30BC7D2A}" dt="2023-01-04T11:51:46.263" v="9769"/>
          <ac:spMkLst>
            <pc:docMk/>
            <pc:sldMk cId="853588367" sldId="2134804361"/>
            <ac:spMk id="73" creationId="{577E8C9D-F9CE-6FE0-604C-C7DE2DE6DAAB}"/>
          </ac:spMkLst>
        </pc:spChg>
        <pc:spChg chg="add del mod replST">
          <ac:chgData name="Wenwen Zhang" userId="9dd81366-5d6f-445a-b031-6ea562624431" providerId="ADAL" clId="{1012AE1A-29B0-4E90-8835-842C30BC7D2A}" dt="2023-01-04T11:51:46.263" v="9769"/>
          <ac:spMkLst>
            <pc:docMk/>
            <pc:sldMk cId="853588367" sldId="2134804361"/>
            <ac:spMk id="75" creationId="{A53CD836-E49D-1A15-3626-992CDBCA1AF4}"/>
          </ac:spMkLst>
        </pc:spChg>
        <pc:spChg chg="add del mod replST">
          <ac:chgData name="Wenwen Zhang" userId="9dd81366-5d6f-445a-b031-6ea562624431" providerId="ADAL" clId="{1012AE1A-29B0-4E90-8835-842C30BC7D2A}" dt="2023-01-04T11:51:46.263" v="9769"/>
          <ac:spMkLst>
            <pc:docMk/>
            <pc:sldMk cId="853588367" sldId="2134804361"/>
            <ac:spMk id="76" creationId="{66432CC5-7C54-4DC9-CF4E-5167ED4EFCCE}"/>
          </ac:spMkLst>
        </pc:spChg>
        <pc:spChg chg="add del mod replST">
          <ac:chgData name="Wenwen Zhang" userId="9dd81366-5d6f-445a-b031-6ea562624431" providerId="ADAL" clId="{1012AE1A-29B0-4E90-8835-842C30BC7D2A}" dt="2023-01-04T11:51:46.263" v="9769"/>
          <ac:spMkLst>
            <pc:docMk/>
            <pc:sldMk cId="853588367" sldId="2134804361"/>
            <ac:spMk id="77" creationId="{9CB4AF77-E9E4-A748-CC98-5F74AB6C731F}"/>
          </ac:spMkLst>
        </pc:spChg>
        <pc:spChg chg="add del mod replST">
          <ac:chgData name="Wenwen Zhang" userId="9dd81366-5d6f-445a-b031-6ea562624431" providerId="ADAL" clId="{1012AE1A-29B0-4E90-8835-842C30BC7D2A}" dt="2023-01-04T11:51:46.263" v="9769"/>
          <ac:spMkLst>
            <pc:docMk/>
            <pc:sldMk cId="853588367" sldId="2134804361"/>
            <ac:spMk id="78" creationId="{4F980F44-243E-E77C-3E8F-F2B7163C2206}"/>
          </ac:spMkLst>
        </pc:spChg>
        <pc:spChg chg="add del mod replST">
          <ac:chgData name="Wenwen Zhang" userId="9dd81366-5d6f-445a-b031-6ea562624431" providerId="ADAL" clId="{1012AE1A-29B0-4E90-8835-842C30BC7D2A}" dt="2023-01-04T11:51:46.263" v="9769"/>
          <ac:spMkLst>
            <pc:docMk/>
            <pc:sldMk cId="853588367" sldId="2134804361"/>
            <ac:spMk id="79" creationId="{736292FE-C6C9-A99F-9522-DBE3C5DFC16C}"/>
          </ac:spMkLst>
        </pc:spChg>
        <pc:spChg chg="add del mod replST">
          <ac:chgData name="Wenwen Zhang" userId="9dd81366-5d6f-445a-b031-6ea562624431" providerId="ADAL" clId="{1012AE1A-29B0-4E90-8835-842C30BC7D2A}" dt="2023-01-04T11:51:46.263" v="9769"/>
          <ac:spMkLst>
            <pc:docMk/>
            <pc:sldMk cId="853588367" sldId="2134804361"/>
            <ac:spMk id="80" creationId="{B5DCE0F7-26CA-E7B8-3F90-65305084A3CA}"/>
          </ac:spMkLst>
        </pc:spChg>
        <pc:spChg chg="add del mod replST">
          <ac:chgData name="Wenwen Zhang" userId="9dd81366-5d6f-445a-b031-6ea562624431" providerId="ADAL" clId="{1012AE1A-29B0-4E90-8835-842C30BC7D2A}" dt="2023-01-04T11:51:46.263" v="9769"/>
          <ac:spMkLst>
            <pc:docMk/>
            <pc:sldMk cId="853588367" sldId="2134804361"/>
            <ac:spMk id="81" creationId="{7DD91848-8DEC-4447-E8DA-1585B07111AB}"/>
          </ac:spMkLst>
        </pc:spChg>
        <pc:spChg chg="add del mod replST">
          <ac:chgData name="Wenwen Zhang" userId="9dd81366-5d6f-445a-b031-6ea562624431" providerId="ADAL" clId="{1012AE1A-29B0-4E90-8835-842C30BC7D2A}" dt="2023-01-04T11:51:46.263" v="9769"/>
          <ac:spMkLst>
            <pc:docMk/>
            <pc:sldMk cId="853588367" sldId="2134804361"/>
            <ac:spMk id="82" creationId="{9149F829-9B83-3364-EDC6-515B461E91E5}"/>
          </ac:spMkLst>
        </pc:spChg>
        <pc:spChg chg="add del mod replST">
          <ac:chgData name="Wenwen Zhang" userId="9dd81366-5d6f-445a-b031-6ea562624431" providerId="ADAL" clId="{1012AE1A-29B0-4E90-8835-842C30BC7D2A}" dt="2023-01-04T11:51:46.263" v="9769"/>
          <ac:spMkLst>
            <pc:docMk/>
            <pc:sldMk cId="853588367" sldId="2134804361"/>
            <ac:spMk id="83" creationId="{B456F926-ED68-931E-F524-CB138E206EE5}"/>
          </ac:spMkLst>
        </pc:spChg>
        <pc:spChg chg="add del mod replST">
          <ac:chgData name="Wenwen Zhang" userId="9dd81366-5d6f-445a-b031-6ea562624431" providerId="ADAL" clId="{1012AE1A-29B0-4E90-8835-842C30BC7D2A}" dt="2023-01-04T11:51:46.263" v="9769"/>
          <ac:spMkLst>
            <pc:docMk/>
            <pc:sldMk cId="853588367" sldId="2134804361"/>
            <ac:spMk id="84" creationId="{A925226D-A5AC-C0FA-DC0B-D411F113A9AD}"/>
          </ac:spMkLst>
        </pc:spChg>
        <pc:spChg chg="add del mod replST">
          <ac:chgData name="Wenwen Zhang" userId="9dd81366-5d6f-445a-b031-6ea562624431" providerId="ADAL" clId="{1012AE1A-29B0-4E90-8835-842C30BC7D2A}" dt="2023-01-04T11:51:46.263" v="9769"/>
          <ac:spMkLst>
            <pc:docMk/>
            <pc:sldMk cId="853588367" sldId="2134804361"/>
            <ac:spMk id="85" creationId="{84BA4D7A-CEA0-16AB-5FE0-A82AEC502533}"/>
          </ac:spMkLst>
        </pc:spChg>
        <pc:spChg chg="add del mod replST">
          <ac:chgData name="Wenwen Zhang" userId="9dd81366-5d6f-445a-b031-6ea562624431" providerId="ADAL" clId="{1012AE1A-29B0-4E90-8835-842C30BC7D2A}" dt="2023-01-04T11:51:46.263" v="9769"/>
          <ac:spMkLst>
            <pc:docMk/>
            <pc:sldMk cId="853588367" sldId="2134804361"/>
            <ac:spMk id="86" creationId="{7A2D0935-D94A-5AEF-D260-00CAC47CA65F}"/>
          </ac:spMkLst>
        </pc:spChg>
        <pc:spChg chg="add del mod replST">
          <ac:chgData name="Wenwen Zhang" userId="9dd81366-5d6f-445a-b031-6ea562624431" providerId="ADAL" clId="{1012AE1A-29B0-4E90-8835-842C30BC7D2A}" dt="2023-01-04T11:51:46.263" v="9769"/>
          <ac:spMkLst>
            <pc:docMk/>
            <pc:sldMk cId="853588367" sldId="2134804361"/>
            <ac:spMk id="87" creationId="{1CA016CE-9706-FCDD-B95D-5BF7EA147A1A}"/>
          </ac:spMkLst>
        </pc:spChg>
        <pc:spChg chg="add del mod ord replST">
          <ac:chgData name="Wenwen Zhang" userId="9dd81366-5d6f-445a-b031-6ea562624431" providerId="ADAL" clId="{1012AE1A-29B0-4E90-8835-842C30BC7D2A}" dt="2023-01-04T11:51:46.263" v="9769"/>
          <ac:spMkLst>
            <pc:docMk/>
            <pc:sldMk cId="853588367" sldId="2134804361"/>
            <ac:spMk id="88" creationId="{B45AAE15-C1CF-0234-C4C7-888B8120BB4F}"/>
          </ac:spMkLst>
        </pc:spChg>
        <pc:spChg chg="add del mod modVis">
          <ac:chgData name="Wenwen Zhang" userId="9dd81366-5d6f-445a-b031-6ea562624431" providerId="ADAL" clId="{1012AE1A-29B0-4E90-8835-842C30BC7D2A}" dt="2023-01-04T11:51:46.263" v="9769"/>
          <ac:spMkLst>
            <pc:docMk/>
            <pc:sldMk cId="853588367" sldId="2134804361"/>
            <ac:spMk id="89" creationId="{5BF2BC7A-07E2-EEA8-EB20-BF35B0038C1F}"/>
          </ac:spMkLst>
        </pc:spChg>
        <pc:spChg chg="add del mod modVis">
          <ac:chgData name="Wenwen Zhang" userId="9dd81366-5d6f-445a-b031-6ea562624431" providerId="ADAL" clId="{1012AE1A-29B0-4E90-8835-842C30BC7D2A}" dt="2023-01-04T11:51:26.515" v="4085"/>
          <ac:spMkLst>
            <pc:docMk/>
            <pc:sldMk cId="853588367" sldId="2134804361"/>
            <ac:spMk id="94" creationId="{52C19D62-67BE-9D75-13BC-5E888EFD94A8}"/>
          </ac:spMkLst>
        </pc:spChg>
        <pc:spChg chg="add del mod modVis">
          <ac:chgData name="Wenwen Zhang" userId="9dd81366-5d6f-445a-b031-6ea562624431" providerId="ADAL" clId="{1012AE1A-29B0-4E90-8835-842C30BC7D2A}" dt="2023-01-04T11:51:45.628" v="7280"/>
          <ac:spMkLst>
            <pc:docMk/>
            <pc:sldMk cId="853588367" sldId="2134804361"/>
            <ac:spMk id="96" creationId="{173F1DAA-4447-2506-39DB-D00EABD38A10}"/>
          </ac:spMkLst>
        </pc:spChg>
        <pc:spChg chg="add del mod modVis">
          <ac:chgData name="Wenwen Zhang" userId="9dd81366-5d6f-445a-b031-6ea562624431" providerId="ADAL" clId="{1012AE1A-29B0-4E90-8835-842C30BC7D2A}" dt="2023-01-04T11:51:45.116" v="6107"/>
          <ac:spMkLst>
            <pc:docMk/>
            <pc:sldMk cId="853588367" sldId="2134804361"/>
            <ac:spMk id="99" creationId="{C192BD26-8E13-AA9D-32D1-FA737AC37815}"/>
          </ac:spMkLst>
        </pc:spChg>
        <pc:spChg chg="add del mod modVis">
          <ac:chgData name="Wenwen Zhang" userId="9dd81366-5d6f-445a-b031-6ea562624431" providerId="ADAL" clId="{1012AE1A-29B0-4E90-8835-842C30BC7D2A}" dt="2023-01-04T11:51:44.739" v="6025"/>
          <ac:spMkLst>
            <pc:docMk/>
            <pc:sldMk cId="853588367" sldId="2134804361"/>
            <ac:spMk id="101" creationId="{455C0260-8BCE-0436-A6C6-9EB1FF06C2A3}"/>
          </ac:spMkLst>
        </pc:spChg>
        <pc:spChg chg="add del mod modVis">
          <ac:chgData name="Wenwen Zhang" userId="9dd81366-5d6f-445a-b031-6ea562624431" providerId="ADAL" clId="{1012AE1A-29B0-4E90-8835-842C30BC7D2A}" dt="2023-01-04T11:51:55.236" v="11113"/>
          <ac:spMkLst>
            <pc:docMk/>
            <pc:sldMk cId="853588367" sldId="2134804361"/>
            <ac:spMk id="103" creationId="{A28E4A61-D842-2708-DF99-EF671C98519F}"/>
          </ac:spMkLst>
        </pc:spChg>
        <pc:spChg chg="add del mod ord">
          <ac:chgData name="Wenwen Zhang" userId="9dd81366-5d6f-445a-b031-6ea562624431" providerId="ADAL" clId="{1012AE1A-29B0-4E90-8835-842C30BC7D2A}" dt="2023-01-05T13:51:23.823" v="93116"/>
          <ac:spMkLst>
            <pc:docMk/>
            <pc:sldMk cId="853588367" sldId="2134804361"/>
            <ac:spMk id="104" creationId="{FDBD28FE-864B-3639-481F-9B88362F82CC}"/>
          </ac:spMkLst>
        </pc:spChg>
        <pc:spChg chg="add del mod ord">
          <ac:chgData name="Wenwen Zhang" userId="9dd81366-5d6f-445a-b031-6ea562624431" providerId="ADAL" clId="{1012AE1A-29B0-4E90-8835-842C30BC7D2A}" dt="2023-01-05T13:51:23.823" v="93118"/>
          <ac:spMkLst>
            <pc:docMk/>
            <pc:sldMk cId="853588367" sldId="2134804361"/>
            <ac:spMk id="105" creationId="{1363392A-1BB3-B133-547E-68E043C4DA98}"/>
          </ac:spMkLst>
        </pc:spChg>
        <pc:spChg chg="add del mod ord">
          <ac:chgData name="Wenwen Zhang" userId="9dd81366-5d6f-445a-b031-6ea562624431" providerId="ADAL" clId="{1012AE1A-29B0-4E90-8835-842C30BC7D2A}" dt="2023-01-05T13:51:23.824" v="93120"/>
          <ac:spMkLst>
            <pc:docMk/>
            <pc:sldMk cId="853588367" sldId="2134804361"/>
            <ac:spMk id="106" creationId="{B6CECE3F-2DD3-9848-61CB-5D61B786F6D6}"/>
          </ac:spMkLst>
        </pc:spChg>
        <pc:spChg chg="add del mod ord">
          <ac:chgData name="Wenwen Zhang" userId="9dd81366-5d6f-445a-b031-6ea562624431" providerId="ADAL" clId="{1012AE1A-29B0-4E90-8835-842C30BC7D2A}" dt="2023-01-05T13:51:23.824" v="93122"/>
          <ac:spMkLst>
            <pc:docMk/>
            <pc:sldMk cId="853588367" sldId="2134804361"/>
            <ac:spMk id="107" creationId="{92A4A1AE-F0BD-E696-BBF1-927ADB68572C}"/>
          </ac:spMkLst>
        </pc:spChg>
        <pc:spChg chg="add del mod replST">
          <ac:chgData name="Wenwen Zhang" userId="9dd81366-5d6f-445a-b031-6ea562624431" providerId="ADAL" clId="{1012AE1A-29B0-4E90-8835-842C30BC7D2A}" dt="2023-01-04T11:51:56.769" v="11191"/>
          <ac:spMkLst>
            <pc:docMk/>
            <pc:sldMk cId="853588367" sldId="2134804361"/>
            <ac:spMk id="109" creationId="{96DB64E7-7450-5BAA-7DCA-6F75AE12EF02}"/>
          </ac:spMkLst>
        </pc:spChg>
        <pc:spChg chg="add del mod">
          <ac:chgData name="Wenwen Zhang" userId="9dd81366-5d6f-445a-b031-6ea562624431" providerId="ADAL" clId="{1012AE1A-29B0-4E90-8835-842C30BC7D2A}" dt="2023-01-04T11:52:45.449" v="13663"/>
          <ac:spMkLst>
            <pc:docMk/>
            <pc:sldMk cId="853588367" sldId="2134804361"/>
            <ac:spMk id="110" creationId="{EB466A29-BB15-299D-E58C-2DB1FF262484}"/>
          </ac:spMkLst>
        </pc:spChg>
        <pc:spChg chg="add del mod">
          <ac:chgData name="Wenwen Zhang" userId="9dd81366-5d6f-445a-b031-6ea562624431" providerId="ADAL" clId="{1012AE1A-29B0-4E90-8835-842C30BC7D2A}" dt="2023-01-04T11:52:45.449" v="13662"/>
          <ac:spMkLst>
            <pc:docMk/>
            <pc:sldMk cId="853588367" sldId="2134804361"/>
            <ac:spMk id="111" creationId="{B3F2D249-23C1-84A9-2AD6-B2662B3E3BCF}"/>
          </ac:spMkLst>
        </pc:spChg>
        <pc:spChg chg="add del mod">
          <ac:chgData name="Wenwen Zhang" userId="9dd81366-5d6f-445a-b031-6ea562624431" providerId="ADAL" clId="{1012AE1A-29B0-4E90-8835-842C30BC7D2A}" dt="2023-01-04T11:52:45.449" v="13661"/>
          <ac:spMkLst>
            <pc:docMk/>
            <pc:sldMk cId="853588367" sldId="2134804361"/>
            <ac:spMk id="112" creationId="{BA643405-2191-0382-388A-60D2AC577598}"/>
          </ac:spMkLst>
        </pc:spChg>
        <pc:spChg chg="add del mod">
          <ac:chgData name="Wenwen Zhang" userId="9dd81366-5d6f-445a-b031-6ea562624431" providerId="ADAL" clId="{1012AE1A-29B0-4E90-8835-842C30BC7D2A}" dt="2023-01-04T11:52:45.449" v="13660"/>
          <ac:spMkLst>
            <pc:docMk/>
            <pc:sldMk cId="853588367" sldId="2134804361"/>
            <ac:spMk id="113" creationId="{6EE89640-6F33-A36D-0F7A-14FB999796CC}"/>
          </ac:spMkLst>
        </pc:spChg>
        <pc:spChg chg="add del mod">
          <ac:chgData name="Wenwen Zhang" userId="9dd81366-5d6f-445a-b031-6ea562624431" providerId="ADAL" clId="{1012AE1A-29B0-4E90-8835-842C30BC7D2A}" dt="2023-01-04T11:52:45.448" v="13657"/>
          <ac:spMkLst>
            <pc:docMk/>
            <pc:sldMk cId="853588367" sldId="2134804361"/>
            <ac:spMk id="114" creationId="{7C1BBF76-B358-3AEA-7E4B-584C98EDF454}"/>
          </ac:spMkLst>
        </pc:spChg>
        <pc:spChg chg="add del mod">
          <ac:chgData name="Wenwen Zhang" userId="9dd81366-5d6f-445a-b031-6ea562624431" providerId="ADAL" clId="{1012AE1A-29B0-4E90-8835-842C30BC7D2A}" dt="2023-01-04T11:52:45.448" v="13659"/>
          <ac:spMkLst>
            <pc:docMk/>
            <pc:sldMk cId="853588367" sldId="2134804361"/>
            <ac:spMk id="115" creationId="{E84BFAFE-9E38-2C24-32B7-19AFB4E31D8A}"/>
          </ac:spMkLst>
        </pc:spChg>
        <pc:spChg chg="add del mod">
          <ac:chgData name="Wenwen Zhang" userId="9dd81366-5d6f-445a-b031-6ea562624431" providerId="ADAL" clId="{1012AE1A-29B0-4E90-8835-842C30BC7D2A}" dt="2023-01-04T11:52:45.448" v="13658"/>
          <ac:spMkLst>
            <pc:docMk/>
            <pc:sldMk cId="853588367" sldId="2134804361"/>
            <ac:spMk id="116" creationId="{2879393F-9951-4B42-0211-926F1CD614FD}"/>
          </ac:spMkLst>
        </pc:spChg>
        <pc:spChg chg="add del mod">
          <ac:chgData name="Wenwen Zhang" userId="9dd81366-5d6f-445a-b031-6ea562624431" providerId="ADAL" clId="{1012AE1A-29B0-4E90-8835-842C30BC7D2A}" dt="2023-01-04T11:52:45.448" v="13656"/>
          <ac:spMkLst>
            <pc:docMk/>
            <pc:sldMk cId="853588367" sldId="2134804361"/>
            <ac:spMk id="117" creationId="{7B4004B3-1B58-8EA3-810A-4541CE925F94}"/>
          </ac:spMkLst>
        </pc:spChg>
        <pc:spChg chg="add del mod">
          <ac:chgData name="Wenwen Zhang" userId="9dd81366-5d6f-445a-b031-6ea562624431" providerId="ADAL" clId="{1012AE1A-29B0-4E90-8835-842C30BC7D2A}" dt="2023-01-04T11:52:45.448" v="13655"/>
          <ac:spMkLst>
            <pc:docMk/>
            <pc:sldMk cId="853588367" sldId="2134804361"/>
            <ac:spMk id="118" creationId="{543C7A91-609B-233B-73A2-82934241561B}"/>
          </ac:spMkLst>
        </pc:spChg>
        <pc:spChg chg="add del mod">
          <ac:chgData name="Wenwen Zhang" userId="9dd81366-5d6f-445a-b031-6ea562624431" providerId="ADAL" clId="{1012AE1A-29B0-4E90-8835-842C30BC7D2A}" dt="2023-01-04T11:52:45.447" v="13654"/>
          <ac:spMkLst>
            <pc:docMk/>
            <pc:sldMk cId="853588367" sldId="2134804361"/>
            <ac:spMk id="119" creationId="{746F5A5F-7D37-A8B4-5646-8E66A9CF8143}"/>
          </ac:spMkLst>
        </pc:spChg>
        <pc:spChg chg="add del mod">
          <ac:chgData name="Wenwen Zhang" userId="9dd81366-5d6f-445a-b031-6ea562624431" providerId="ADAL" clId="{1012AE1A-29B0-4E90-8835-842C30BC7D2A}" dt="2023-01-04T11:52:45.447" v="13653"/>
          <ac:spMkLst>
            <pc:docMk/>
            <pc:sldMk cId="853588367" sldId="2134804361"/>
            <ac:spMk id="120" creationId="{09527C48-061F-94D5-9B29-17F8A70C9815}"/>
          </ac:spMkLst>
        </pc:spChg>
        <pc:spChg chg="add del mod">
          <ac:chgData name="Wenwen Zhang" userId="9dd81366-5d6f-445a-b031-6ea562624431" providerId="ADAL" clId="{1012AE1A-29B0-4E90-8835-842C30BC7D2A}" dt="2023-01-04T11:52:45.447" v="13652"/>
          <ac:spMkLst>
            <pc:docMk/>
            <pc:sldMk cId="853588367" sldId="2134804361"/>
            <ac:spMk id="121" creationId="{961758EE-8AC7-B339-5039-0BC4FDCAC9F8}"/>
          </ac:spMkLst>
        </pc:spChg>
        <pc:spChg chg="add del mod ord">
          <ac:chgData name="Wenwen Zhang" userId="9dd81366-5d6f-445a-b031-6ea562624431" providerId="ADAL" clId="{1012AE1A-29B0-4E90-8835-842C30BC7D2A}" dt="2023-01-04T11:52:45.446" v="13650"/>
          <ac:spMkLst>
            <pc:docMk/>
            <pc:sldMk cId="853588367" sldId="2134804361"/>
            <ac:spMk id="122" creationId="{7CF3F3AC-902C-3E44-1BE1-C9E99A5FEA7E}"/>
          </ac:spMkLst>
        </pc:spChg>
        <pc:spChg chg="add del mod">
          <ac:chgData name="Wenwen Zhang" userId="9dd81366-5d6f-445a-b031-6ea562624431" providerId="ADAL" clId="{1012AE1A-29B0-4E90-8835-842C30BC7D2A}" dt="2023-01-04T11:52:45.447" v="13651"/>
          <ac:spMkLst>
            <pc:docMk/>
            <pc:sldMk cId="853588367" sldId="2134804361"/>
            <ac:spMk id="123" creationId="{003DF909-5840-07E7-A971-F667BF2C4160}"/>
          </ac:spMkLst>
        </pc:spChg>
        <pc:spChg chg="add del mod ord">
          <ac:chgData name="Wenwen Zhang" userId="9dd81366-5d6f-445a-b031-6ea562624431" providerId="ADAL" clId="{1012AE1A-29B0-4E90-8835-842C30BC7D2A}" dt="2023-01-04T11:52:45.450" v="13665"/>
          <ac:spMkLst>
            <pc:docMk/>
            <pc:sldMk cId="853588367" sldId="2134804361"/>
            <ac:spMk id="125" creationId="{A97773B0-CC35-AA61-9F79-8B71A53E6F4F}"/>
          </ac:spMkLst>
        </pc:spChg>
        <pc:spChg chg="add del mod">
          <ac:chgData name="Wenwen Zhang" userId="9dd81366-5d6f-445a-b031-6ea562624431" providerId="ADAL" clId="{1012AE1A-29B0-4E90-8835-842C30BC7D2A}" dt="2023-01-04T11:52:45.450" v="13666"/>
          <ac:spMkLst>
            <pc:docMk/>
            <pc:sldMk cId="853588367" sldId="2134804361"/>
            <ac:spMk id="126" creationId="{D4841A68-3A7B-2D4C-2E10-5779DB290A18}"/>
          </ac:spMkLst>
        </pc:spChg>
        <pc:spChg chg="add del mod">
          <ac:chgData name="Wenwen Zhang" userId="9dd81366-5d6f-445a-b031-6ea562624431" providerId="ADAL" clId="{1012AE1A-29B0-4E90-8835-842C30BC7D2A}" dt="2023-01-04T11:52:45.450" v="13669"/>
          <ac:spMkLst>
            <pc:docMk/>
            <pc:sldMk cId="853588367" sldId="2134804361"/>
            <ac:spMk id="127" creationId="{B85FA783-FC5C-A335-9593-76EEE1795146}"/>
          </ac:spMkLst>
        </pc:spChg>
        <pc:spChg chg="add del mod replST">
          <ac:chgData name="Wenwen Zhang" userId="9dd81366-5d6f-445a-b031-6ea562624431" providerId="ADAL" clId="{1012AE1A-29B0-4E90-8835-842C30BC7D2A}" dt="2023-01-04T11:51:56.770" v="11192"/>
          <ac:spMkLst>
            <pc:docMk/>
            <pc:sldMk cId="853588367" sldId="2134804361"/>
            <ac:spMk id="128" creationId="{96DB64E7-7450-5BAA-7DCA-6F75AE12EF02}"/>
          </ac:spMkLst>
        </pc:spChg>
        <pc:spChg chg="add del mod">
          <ac:chgData name="Wenwen Zhang" userId="9dd81366-5d6f-445a-b031-6ea562624431" providerId="ADAL" clId="{1012AE1A-29B0-4E90-8835-842C30BC7D2A}" dt="2023-01-04T11:52:05.148" v="11321"/>
          <ac:spMkLst>
            <pc:docMk/>
            <pc:sldMk cId="853588367" sldId="2134804361"/>
            <ac:spMk id="129" creationId="{8C9596DF-CD4F-1987-E593-DA7D7F316E1D}"/>
          </ac:spMkLst>
        </pc:spChg>
        <pc:spChg chg="add del mod">
          <ac:chgData name="Wenwen Zhang" userId="9dd81366-5d6f-445a-b031-6ea562624431" providerId="ADAL" clId="{1012AE1A-29B0-4E90-8835-842C30BC7D2A}" dt="2023-01-04T11:52:05.150" v="11330"/>
          <ac:spMkLst>
            <pc:docMk/>
            <pc:sldMk cId="853588367" sldId="2134804361"/>
            <ac:spMk id="130" creationId="{11260D6E-D5A9-62C6-F621-AC934C6BF6EC}"/>
          </ac:spMkLst>
        </pc:spChg>
        <pc:spChg chg="add del mod">
          <ac:chgData name="Wenwen Zhang" userId="9dd81366-5d6f-445a-b031-6ea562624431" providerId="ADAL" clId="{1012AE1A-29B0-4E90-8835-842C30BC7D2A}" dt="2023-01-04T11:52:05.150" v="11329"/>
          <ac:spMkLst>
            <pc:docMk/>
            <pc:sldMk cId="853588367" sldId="2134804361"/>
            <ac:spMk id="131" creationId="{908498BF-C3B2-A3CD-8FFD-F11DEFAAE421}"/>
          </ac:spMkLst>
        </pc:spChg>
        <pc:spChg chg="add del mod">
          <ac:chgData name="Wenwen Zhang" userId="9dd81366-5d6f-445a-b031-6ea562624431" providerId="ADAL" clId="{1012AE1A-29B0-4E90-8835-842C30BC7D2A}" dt="2023-01-04T11:52:05.149" v="11327"/>
          <ac:spMkLst>
            <pc:docMk/>
            <pc:sldMk cId="853588367" sldId="2134804361"/>
            <ac:spMk id="132" creationId="{3AD96635-1453-C29E-DF57-ECEED7328AAF}"/>
          </ac:spMkLst>
        </pc:spChg>
        <pc:spChg chg="add del mod">
          <ac:chgData name="Wenwen Zhang" userId="9dd81366-5d6f-445a-b031-6ea562624431" providerId="ADAL" clId="{1012AE1A-29B0-4E90-8835-842C30BC7D2A}" dt="2023-01-04T11:52:05.149" v="11328"/>
          <ac:spMkLst>
            <pc:docMk/>
            <pc:sldMk cId="853588367" sldId="2134804361"/>
            <ac:spMk id="133" creationId="{783E8298-1BC6-5D4F-D8E4-28EB0B8CBC89}"/>
          </ac:spMkLst>
        </pc:spChg>
        <pc:spChg chg="add del mod">
          <ac:chgData name="Wenwen Zhang" userId="9dd81366-5d6f-445a-b031-6ea562624431" providerId="ADAL" clId="{1012AE1A-29B0-4E90-8835-842C30BC7D2A}" dt="2023-01-04T11:52:05.147" v="11318"/>
          <ac:spMkLst>
            <pc:docMk/>
            <pc:sldMk cId="853588367" sldId="2134804361"/>
            <ac:spMk id="134" creationId="{8DBBC1D2-0DBF-C170-21D5-901871DABD3F}"/>
          </ac:spMkLst>
        </pc:spChg>
        <pc:spChg chg="add del mod">
          <ac:chgData name="Wenwen Zhang" userId="9dd81366-5d6f-445a-b031-6ea562624431" providerId="ADAL" clId="{1012AE1A-29B0-4E90-8835-842C30BC7D2A}" dt="2023-01-04T11:52:05.149" v="11326"/>
          <ac:spMkLst>
            <pc:docMk/>
            <pc:sldMk cId="853588367" sldId="2134804361"/>
            <ac:spMk id="135" creationId="{AF6F9639-445C-F8DE-B0FE-43C4E32BC467}"/>
          </ac:spMkLst>
        </pc:spChg>
        <pc:spChg chg="add del mod">
          <ac:chgData name="Wenwen Zhang" userId="9dd81366-5d6f-445a-b031-6ea562624431" providerId="ADAL" clId="{1012AE1A-29B0-4E90-8835-842C30BC7D2A}" dt="2023-01-04T11:52:05.148" v="11323"/>
          <ac:spMkLst>
            <pc:docMk/>
            <pc:sldMk cId="853588367" sldId="2134804361"/>
            <ac:spMk id="136" creationId="{68EC1D8E-A0FE-08F2-7519-150C51098AA6}"/>
          </ac:spMkLst>
        </pc:spChg>
        <pc:spChg chg="add del mod">
          <ac:chgData name="Wenwen Zhang" userId="9dd81366-5d6f-445a-b031-6ea562624431" providerId="ADAL" clId="{1012AE1A-29B0-4E90-8835-842C30BC7D2A}" dt="2023-01-04T11:52:05.147" v="11319"/>
          <ac:spMkLst>
            <pc:docMk/>
            <pc:sldMk cId="853588367" sldId="2134804361"/>
            <ac:spMk id="137" creationId="{29F667CB-6569-0A6D-4C34-B7484C8C0906}"/>
          </ac:spMkLst>
        </pc:spChg>
        <pc:spChg chg="add del mod">
          <ac:chgData name="Wenwen Zhang" userId="9dd81366-5d6f-445a-b031-6ea562624431" providerId="ADAL" clId="{1012AE1A-29B0-4E90-8835-842C30BC7D2A}" dt="2023-01-04T11:52:05.148" v="11322"/>
          <ac:spMkLst>
            <pc:docMk/>
            <pc:sldMk cId="853588367" sldId="2134804361"/>
            <ac:spMk id="138" creationId="{D75DD1B6-7E2E-C6A2-851B-95A169844BFE}"/>
          </ac:spMkLst>
        </pc:spChg>
        <pc:spChg chg="add del mod">
          <ac:chgData name="Wenwen Zhang" userId="9dd81366-5d6f-445a-b031-6ea562624431" providerId="ADAL" clId="{1012AE1A-29B0-4E90-8835-842C30BC7D2A}" dt="2023-01-04T11:52:05.147" v="11320"/>
          <ac:spMkLst>
            <pc:docMk/>
            <pc:sldMk cId="853588367" sldId="2134804361"/>
            <ac:spMk id="139" creationId="{1ADD6669-24AA-81F3-652D-118CECD17A1F}"/>
          </ac:spMkLst>
        </pc:spChg>
        <pc:spChg chg="add del mod">
          <ac:chgData name="Wenwen Zhang" userId="9dd81366-5d6f-445a-b031-6ea562624431" providerId="ADAL" clId="{1012AE1A-29B0-4E90-8835-842C30BC7D2A}" dt="2023-01-04T11:52:05.147" v="11317"/>
          <ac:spMkLst>
            <pc:docMk/>
            <pc:sldMk cId="853588367" sldId="2134804361"/>
            <ac:spMk id="140" creationId="{C95E4FD9-537E-DB96-3D6D-49570A40F374}"/>
          </ac:spMkLst>
        </pc:spChg>
        <pc:spChg chg="add del mod">
          <ac:chgData name="Wenwen Zhang" userId="9dd81366-5d6f-445a-b031-6ea562624431" providerId="ADAL" clId="{1012AE1A-29B0-4E90-8835-842C30BC7D2A}" dt="2023-01-04T11:52:05.146" v="11316"/>
          <ac:spMkLst>
            <pc:docMk/>
            <pc:sldMk cId="853588367" sldId="2134804361"/>
            <ac:spMk id="141" creationId="{B13D8B3F-B0D7-3773-6573-3C3B9F8344D0}"/>
          </ac:spMkLst>
        </pc:spChg>
        <pc:spChg chg="add del mod ord">
          <ac:chgData name="Wenwen Zhang" userId="9dd81366-5d6f-445a-b031-6ea562624431" providerId="ADAL" clId="{1012AE1A-29B0-4E90-8835-842C30BC7D2A}" dt="2023-01-04T11:52:05.149" v="11325"/>
          <ac:spMkLst>
            <pc:docMk/>
            <pc:sldMk cId="853588367" sldId="2134804361"/>
            <ac:spMk id="142" creationId="{ABED452A-494B-CF2F-293D-BADD86D9ADE5}"/>
          </ac:spMkLst>
        </pc:spChg>
        <pc:spChg chg="add del mod replST">
          <ac:chgData name="Wenwen Zhang" userId="9dd81366-5d6f-445a-b031-6ea562624431" providerId="ADAL" clId="{1012AE1A-29B0-4E90-8835-842C30BC7D2A}" dt="2023-01-04T11:51:56.771" v="11193"/>
          <ac:spMkLst>
            <pc:docMk/>
            <pc:sldMk cId="853588367" sldId="2134804361"/>
            <ac:spMk id="143" creationId="{96DB64E7-7450-5BAA-7DCA-6F75AE12EF02}"/>
          </ac:spMkLst>
        </pc:spChg>
        <pc:spChg chg="add del mod">
          <ac:chgData name="Wenwen Zhang" userId="9dd81366-5d6f-445a-b031-6ea562624431" providerId="ADAL" clId="{1012AE1A-29B0-4E90-8835-842C30BC7D2A}" dt="2023-01-04T11:52:05.153" v="11340"/>
          <ac:spMkLst>
            <pc:docMk/>
            <pc:sldMk cId="853588367" sldId="2134804361"/>
            <ac:spMk id="144" creationId="{11C7A7E1-4336-A27E-C716-555F1F7E54EF}"/>
          </ac:spMkLst>
        </pc:spChg>
        <pc:spChg chg="add del mod">
          <ac:chgData name="Wenwen Zhang" userId="9dd81366-5d6f-445a-b031-6ea562624431" providerId="ADAL" clId="{1012AE1A-29B0-4E90-8835-842C30BC7D2A}" dt="2023-01-04T11:52:05.153" v="11343"/>
          <ac:spMkLst>
            <pc:docMk/>
            <pc:sldMk cId="853588367" sldId="2134804361"/>
            <ac:spMk id="145" creationId="{517E4A6C-341D-0BEA-11CE-5A26F760D0DE}"/>
          </ac:spMkLst>
        </pc:spChg>
        <pc:spChg chg="add del mod">
          <ac:chgData name="Wenwen Zhang" userId="9dd81366-5d6f-445a-b031-6ea562624431" providerId="ADAL" clId="{1012AE1A-29B0-4E90-8835-842C30BC7D2A}" dt="2023-01-04T11:52:05.154" v="11345"/>
          <ac:spMkLst>
            <pc:docMk/>
            <pc:sldMk cId="853588367" sldId="2134804361"/>
            <ac:spMk id="146" creationId="{758AEBAB-896C-46A7-630F-A419AC66B53F}"/>
          </ac:spMkLst>
        </pc:spChg>
        <pc:spChg chg="add del mod">
          <ac:chgData name="Wenwen Zhang" userId="9dd81366-5d6f-445a-b031-6ea562624431" providerId="ADAL" clId="{1012AE1A-29B0-4E90-8835-842C30BC7D2A}" dt="2023-01-04T11:52:05.152" v="11338"/>
          <ac:spMkLst>
            <pc:docMk/>
            <pc:sldMk cId="853588367" sldId="2134804361"/>
            <ac:spMk id="147" creationId="{0F7532C7-B78B-559E-4691-EC779437B4C7}"/>
          </ac:spMkLst>
        </pc:spChg>
        <pc:spChg chg="add del mod">
          <ac:chgData name="Wenwen Zhang" userId="9dd81366-5d6f-445a-b031-6ea562624431" providerId="ADAL" clId="{1012AE1A-29B0-4E90-8835-842C30BC7D2A}" dt="2023-01-04T11:52:05.154" v="11344"/>
          <ac:spMkLst>
            <pc:docMk/>
            <pc:sldMk cId="853588367" sldId="2134804361"/>
            <ac:spMk id="148" creationId="{50C656ED-8804-594C-2475-2154ACF7B5F2}"/>
          </ac:spMkLst>
        </pc:spChg>
        <pc:spChg chg="add del mod">
          <ac:chgData name="Wenwen Zhang" userId="9dd81366-5d6f-445a-b031-6ea562624431" providerId="ADAL" clId="{1012AE1A-29B0-4E90-8835-842C30BC7D2A}" dt="2023-01-04T11:52:05.153" v="11342"/>
          <ac:spMkLst>
            <pc:docMk/>
            <pc:sldMk cId="853588367" sldId="2134804361"/>
            <ac:spMk id="149" creationId="{3ACD07E6-0573-2916-9E89-67904E6E7511}"/>
          </ac:spMkLst>
        </pc:spChg>
        <pc:spChg chg="add del mod">
          <ac:chgData name="Wenwen Zhang" userId="9dd81366-5d6f-445a-b031-6ea562624431" providerId="ADAL" clId="{1012AE1A-29B0-4E90-8835-842C30BC7D2A}" dt="2023-01-04T11:52:05.153" v="11341"/>
          <ac:spMkLst>
            <pc:docMk/>
            <pc:sldMk cId="853588367" sldId="2134804361"/>
            <ac:spMk id="150" creationId="{762ED66D-115D-5EC3-1FEC-AA7BD1C36D0F}"/>
          </ac:spMkLst>
        </pc:spChg>
        <pc:spChg chg="add del mod">
          <ac:chgData name="Wenwen Zhang" userId="9dd81366-5d6f-445a-b031-6ea562624431" providerId="ADAL" clId="{1012AE1A-29B0-4E90-8835-842C30BC7D2A}" dt="2023-01-04T11:52:05.153" v="11339"/>
          <ac:spMkLst>
            <pc:docMk/>
            <pc:sldMk cId="853588367" sldId="2134804361"/>
            <ac:spMk id="151" creationId="{BF73D308-71D9-D49B-CE57-AFAD03C13725}"/>
          </ac:spMkLst>
        </pc:spChg>
        <pc:spChg chg="add del mod">
          <ac:chgData name="Wenwen Zhang" userId="9dd81366-5d6f-445a-b031-6ea562624431" providerId="ADAL" clId="{1012AE1A-29B0-4E90-8835-842C30BC7D2A}" dt="2023-01-04T11:52:05.152" v="11337"/>
          <ac:spMkLst>
            <pc:docMk/>
            <pc:sldMk cId="853588367" sldId="2134804361"/>
            <ac:spMk id="152" creationId="{5A28F48E-9F08-7DC0-DFC3-5E9305199018}"/>
          </ac:spMkLst>
        </pc:spChg>
        <pc:spChg chg="add del mod">
          <ac:chgData name="Wenwen Zhang" userId="9dd81366-5d6f-445a-b031-6ea562624431" providerId="ADAL" clId="{1012AE1A-29B0-4E90-8835-842C30BC7D2A}" dt="2023-01-04T11:52:05.152" v="11336"/>
          <ac:spMkLst>
            <pc:docMk/>
            <pc:sldMk cId="853588367" sldId="2134804361"/>
            <ac:spMk id="153" creationId="{9E42A9CD-02AA-1343-29EE-1A645CACE54B}"/>
          </ac:spMkLst>
        </pc:spChg>
        <pc:spChg chg="add del mod">
          <ac:chgData name="Wenwen Zhang" userId="9dd81366-5d6f-445a-b031-6ea562624431" providerId="ADAL" clId="{1012AE1A-29B0-4E90-8835-842C30BC7D2A}" dt="2023-01-04T11:52:05.152" v="11335"/>
          <ac:spMkLst>
            <pc:docMk/>
            <pc:sldMk cId="853588367" sldId="2134804361"/>
            <ac:spMk id="154" creationId="{3D323ECA-6509-1B33-A269-DD05152E8214}"/>
          </ac:spMkLst>
        </pc:spChg>
        <pc:spChg chg="add del mod">
          <ac:chgData name="Wenwen Zhang" userId="9dd81366-5d6f-445a-b031-6ea562624431" providerId="ADAL" clId="{1012AE1A-29B0-4E90-8835-842C30BC7D2A}" dt="2023-01-04T11:52:05.152" v="11334"/>
          <ac:spMkLst>
            <pc:docMk/>
            <pc:sldMk cId="853588367" sldId="2134804361"/>
            <ac:spMk id="155" creationId="{FC8D7B74-EEC6-9314-DCA2-E6887B718127}"/>
          </ac:spMkLst>
        </pc:spChg>
        <pc:spChg chg="add del mod">
          <ac:chgData name="Wenwen Zhang" userId="9dd81366-5d6f-445a-b031-6ea562624431" providerId="ADAL" clId="{1012AE1A-29B0-4E90-8835-842C30BC7D2A}" dt="2023-01-04T11:52:05.151" v="11333"/>
          <ac:spMkLst>
            <pc:docMk/>
            <pc:sldMk cId="853588367" sldId="2134804361"/>
            <ac:spMk id="156" creationId="{D3B03944-F181-5313-FDA9-9B3A3C3C1B83}"/>
          </ac:spMkLst>
        </pc:spChg>
        <pc:spChg chg="add del mod replST">
          <ac:chgData name="Wenwen Zhang" userId="9dd81366-5d6f-445a-b031-6ea562624431" providerId="ADAL" clId="{1012AE1A-29B0-4E90-8835-842C30BC7D2A}" dt="2023-01-04T11:51:56.772" v="11194"/>
          <ac:spMkLst>
            <pc:docMk/>
            <pc:sldMk cId="853588367" sldId="2134804361"/>
            <ac:spMk id="157" creationId="{96DB64E7-7450-5BAA-7DCA-6F75AE12EF02}"/>
          </ac:spMkLst>
        </pc:spChg>
        <pc:spChg chg="add del mod">
          <ac:chgData name="Wenwen Zhang" userId="9dd81366-5d6f-445a-b031-6ea562624431" providerId="ADAL" clId="{1012AE1A-29B0-4E90-8835-842C30BC7D2A}" dt="2023-01-04T11:52:45.444" v="13644"/>
          <ac:spMkLst>
            <pc:docMk/>
            <pc:sldMk cId="853588367" sldId="2134804361"/>
            <ac:spMk id="158" creationId="{CF502607-5D84-957A-642D-C103006F216B}"/>
          </ac:spMkLst>
        </pc:spChg>
        <pc:spChg chg="add del mod">
          <ac:chgData name="Wenwen Zhang" userId="9dd81366-5d6f-445a-b031-6ea562624431" providerId="ADAL" clId="{1012AE1A-29B0-4E90-8835-842C30BC7D2A}" dt="2023-01-04T11:52:45.445" v="13645"/>
          <ac:spMkLst>
            <pc:docMk/>
            <pc:sldMk cId="853588367" sldId="2134804361"/>
            <ac:spMk id="159" creationId="{9C7B7BA7-EB43-1B93-8ED0-3235B5D2EC39}"/>
          </ac:spMkLst>
        </pc:spChg>
        <pc:spChg chg="add del mod ord">
          <ac:chgData name="Wenwen Zhang" userId="9dd81366-5d6f-445a-b031-6ea562624431" providerId="ADAL" clId="{1012AE1A-29B0-4E90-8835-842C30BC7D2A}" dt="2023-01-04T11:52:45.442" v="13633"/>
          <ac:spMkLst>
            <pc:docMk/>
            <pc:sldMk cId="853588367" sldId="2134804361"/>
            <ac:spMk id="160" creationId="{02571662-D82A-E194-AAF6-29909EB629CC}"/>
          </ac:spMkLst>
        </pc:spChg>
        <pc:spChg chg="add del mod">
          <ac:chgData name="Wenwen Zhang" userId="9dd81366-5d6f-445a-b031-6ea562624431" providerId="ADAL" clId="{1012AE1A-29B0-4E90-8835-842C30BC7D2A}" dt="2023-01-04T11:52:45.445" v="13646"/>
          <ac:spMkLst>
            <pc:docMk/>
            <pc:sldMk cId="853588367" sldId="2134804361"/>
            <ac:spMk id="161" creationId="{266654B0-B5BC-EDF4-F208-AA7C4B400D9A}"/>
          </ac:spMkLst>
        </pc:spChg>
        <pc:spChg chg="add del mod">
          <ac:chgData name="Wenwen Zhang" userId="9dd81366-5d6f-445a-b031-6ea562624431" providerId="ADAL" clId="{1012AE1A-29B0-4E90-8835-842C30BC7D2A}" dt="2023-01-04T11:52:45.444" v="13643"/>
          <ac:spMkLst>
            <pc:docMk/>
            <pc:sldMk cId="853588367" sldId="2134804361"/>
            <ac:spMk id="162" creationId="{0F473F9B-03DD-3606-33CC-E91C7361642F}"/>
          </ac:spMkLst>
        </pc:spChg>
        <pc:spChg chg="add del mod">
          <ac:chgData name="Wenwen Zhang" userId="9dd81366-5d6f-445a-b031-6ea562624431" providerId="ADAL" clId="{1012AE1A-29B0-4E90-8835-842C30BC7D2A}" dt="2023-01-04T11:52:45.443" v="13639"/>
          <ac:spMkLst>
            <pc:docMk/>
            <pc:sldMk cId="853588367" sldId="2134804361"/>
            <ac:spMk id="163" creationId="{B8321BE6-85B8-0E43-59F3-C7E6211C2F36}"/>
          </ac:spMkLst>
        </pc:spChg>
        <pc:spChg chg="add del mod">
          <ac:chgData name="Wenwen Zhang" userId="9dd81366-5d6f-445a-b031-6ea562624431" providerId="ADAL" clId="{1012AE1A-29B0-4E90-8835-842C30BC7D2A}" dt="2023-01-04T11:52:45.444" v="13642"/>
          <ac:spMkLst>
            <pc:docMk/>
            <pc:sldMk cId="853588367" sldId="2134804361"/>
            <ac:spMk id="164" creationId="{6C47C923-C1C8-DAF4-14EC-B489FD775865}"/>
          </ac:spMkLst>
        </pc:spChg>
        <pc:spChg chg="add del mod">
          <ac:chgData name="Wenwen Zhang" userId="9dd81366-5d6f-445a-b031-6ea562624431" providerId="ADAL" clId="{1012AE1A-29B0-4E90-8835-842C30BC7D2A}" dt="2023-01-04T11:52:45.444" v="13641"/>
          <ac:spMkLst>
            <pc:docMk/>
            <pc:sldMk cId="853588367" sldId="2134804361"/>
            <ac:spMk id="165" creationId="{9B495C01-62DB-E83C-EF6B-BCA2190D72D3}"/>
          </ac:spMkLst>
        </pc:spChg>
        <pc:spChg chg="add del mod">
          <ac:chgData name="Wenwen Zhang" userId="9dd81366-5d6f-445a-b031-6ea562624431" providerId="ADAL" clId="{1012AE1A-29B0-4E90-8835-842C30BC7D2A}" dt="2023-01-04T11:52:45.444" v="13640"/>
          <ac:spMkLst>
            <pc:docMk/>
            <pc:sldMk cId="853588367" sldId="2134804361"/>
            <ac:spMk id="166" creationId="{4B1E994B-115E-AB36-2426-9FF61B61E69B}"/>
          </ac:spMkLst>
        </pc:spChg>
        <pc:spChg chg="add del mod">
          <ac:chgData name="Wenwen Zhang" userId="9dd81366-5d6f-445a-b031-6ea562624431" providerId="ADAL" clId="{1012AE1A-29B0-4E90-8835-842C30BC7D2A}" dt="2023-01-04T11:52:45.443" v="13638"/>
          <ac:spMkLst>
            <pc:docMk/>
            <pc:sldMk cId="853588367" sldId="2134804361"/>
            <ac:spMk id="167" creationId="{6DE5F6E4-B926-809C-D4DA-CC1A010E93DA}"/>
          </ac:spMkLst>
        </pc:spChg>
        <pc:spChg chg="add del mod">
          <ac:chgData name="Wenwen Zhang" userId="9dd81366-5d6f-445a-b031-6ea562624431" providerId="ADAL" clId="{1012AE1A-29B0-4E90-8835-842C30BC7D2A}" dt="2023-01-04T11:52:45.443" v="13637"/>
          <ac:spMkLst>
            <pc:docMk/>
            <pc:sldMk cId="853588367" sldId="2134804361"/>
            <ac:spMk id="168" creationId="{2F9707DC-BA63-86C7-AFB0-C49FBF6FDC9A}"/>
          </ac:spMkLst>
        </pc:spChg>
        <pc:spChg chg="add del mod">
          <ac:chgData name="Wenwen Zhang" userId="9dd81366-5d6f-445a-b031-6ea562624431" providerId="ADAL" clId="{1012AE1A-29B0-4E90-8835-842C30BC7D2A}" dt="2023-01-04T11:52:45.443" v="13636"/>
          <ac:spMkLst>
            <pc:docMk/>
            <pc:sldMk cId="853588367" sldId="2134804361"/>
            <ac:spMk id="169" creationId="{24B6AB77-6AB0-C1FD-9777-1063A8AE89B0}"/>
          </ac:spMkLst>
        </pc:spChg>
        <pc:spChg chg="add del mod">
          <ac:chgData name="Wenwen Zhang" userId="9dd81366-5d6f-445a-b031-6ea562624431" providerId="ADAL" clId="{1012AE1A-29B0-4E90-8835-842C30BC7D2A}" dt="2023-01-04T11:52:45.443" v="13635"/>
          <ac:spMkLst>
            <pc:docMk/>
            <pc:sldMk cId="853588367" sldId="2134804361"/>
            <ac:spMk id="170" creationId="{6996419F-1E61-57C4-09E8-896E03F16A10}"/>
          </ac:spMkLst>
        </pc:spChg>
        <pc:spChg chg="add del mod">
          <ac:chgData name="Wenwen Zhang" userId="9dd81366-5d6f-445a-b031-6ea562624431" providerId="ADAL" clId="{1012AE1A-29B0-4E90-8835-842C30BC7D2A}" dt="2023-01-04T11:52:45.442" v="13634"/>
          <ac:spMkLst>
            <pc:docMk/>
            <pc:sldMk cId="853588367" sldId="2134804361"/>
            <ac:spMk id="171" creationId="{B8BEE789-A054-B678-4B5B-587B7CF76E5C}"/>
          </ac:spMkLst>
        </pc:spChg>
        <pc:spChg chg="add del mod ord">
          <ac:chgData name="Wenwen Zhang" userId="9dd81366-5d6f-445a-b031-6ea562624431" providerId="ADAL" clId="{1012AE1A-29B0-4E90-8835-842C30BC7D2A}" dt="2023-01-04T11:52:52.515" v="13755"/>
          <ac:spMkLst>
            <pc:docMk/>
            <pc:sldMk cId="853588367" sldId="2134804361"/>
            <ac:spMk id="172" creationId="{D38D3EEC-0703-1018-0682-108B8879B6BE}"/>
          </ac:spMkLst>
        </pc:spChg>
        <pc:spChg chg="add del mod replST">
          <ac:chgData name="Wenwen Zhang" userId="9dd81366-5d6f-445a-b031-6ea562624431" providerId="ADAL" clId="{1012AE1A-29B0-4E90-8835-842C30BC7D2A}" dt="2023-01-04T11:51:56.773" v="11195"/>
          <ac:spMkLst>
            <pc:docMk/>
            <pc:sldMk cId="853588367" sldId="2134804361"/>
            <ac:spMk id="173" creationId="{96DB64E7-7450-5BAA-7DCA-6F75AE12EF02}"/>
          </ac:spMkLst>
        </pc:spChg>
        <pc:spChg chg="add del mod replST">
          <ac:chgData name="Wenwen Zhang" userId="9dd81366-5d6f-445a-b031-6ea562624431" providerId="ADAL" clId="{1012AE1A-29B0-4E90-8835-842C30BC7D2A}" dt="2023-01-04T11:51:56.774" v="11196"/>
          <ac:spMkLst>
            <pc:docMk/>
            <pc:sldMk cId="853588367" sldId="2134804361"/>
            <ac:spMk id="174" creationId="{96DB64E7-7450-5BAA-7DCA-6F75AE12EF02}"/>
          </ac:spMkLst>
        </pc:spChg>
        <pc:spChg chg="add del mod replST">
          <ac:chgData name="Wenwen Zhang" userId="9dd81366-5d6f-445a-b031-6ea562624431" providerId="ADAL" clId="{1012AE1A-29B0-4E90-8835-842C30BC7D2A}" dt="2023-01-04T11:51:56.775" v="11197"/>
          <ac:spMkLst>
            <pc:docMk/>
            <pc:sldMk cId="853588367" sldId="2134804361"/>
            <ac:spMk id="175" creationId="{96DB64E7-7450-5BAA-7DCA-6F75AE12EF02}"/>
          </ac:spMkLst>
        </pc:spChg>
        <pc:spChg chg="add del mod replST">
          <ac:chgData name="Wenwen Zhang" userId="9dd81366-5d6f-445a-b031-6ea562624431" providerId="ADAL" clId="{1012AE1A-29B0-4E90-8835-842C30BC7D2A}" dt="2023-01-04T11:51:56.776" v="11198"/>
          <ac:spMkLst>
            <pc:docMk/>
            <pc:sldMk cId="853588367" sldId="2134804361"/>
            <ac:spMk id="176" creationId="{96DB64E7-7450-5BAA-7DCA-6F75AE12EF02}"/>
          </ac:spMkLst>
        </pc:spChg>
        <pc:spChg chg="add del mod modVis">
          <ac:chgData name="Wenwen Zhang" userId="9dd81366-5d6f-445a-b031-6ea562624431" providerId="ADAL" clId="{1012AE1A-29B0-4E90-8835-842C30BC7D2A}" dt="2023-01-04T11:51:56.916" v="11312"/>
          <ac:spMkLst>
            <pc:docMk/>
            <pc:sldMk cId="853588367" sldId="2134804361"/>
            <ac:spMk id="178" creationId="{689500F5-8C82-1D1B-D5C3-7CDB4D163E41}"/>
          </ac:spMkLst>
        </pc:spChg>
        <pc:spChg chg="add mod replST">
          <ac:chgData name="Wenwen Zhang" userId="9dd81366-5d6f-445a-b031-6ea562624431" providerId="ADAL" clId="{1012AE1A-29B0-4E90-8835-842C30BC7D2A}" dt="2023-01-05T13:51:23.825" v="93126"/>
          <ac:spMkLst>
            <pc:docMk/>
            <pc:sldMk cId="853588367" sldId="2134804361"/>
            <ac:spMk id="182" creationId="{B3AEE46D-7FC3-DC00-382C-8F8CB930C29C}"/>
          </ac:spMkLst>
        </pc:spChg>
        <pc:spChg chg="add mod replST">
          <ac:chgData name="Wenwen Zhang" userId="9dd81366-5d6f-445a-b031-6ea562624431" providerId="ADAL" clId="{1012AE1A-29B0-4E90-8835-842C30BC7D2A}" dt="2023-01-05T13:51:23.825" v="93125"/>
          <ac:spMkLst>
            <pc:docMk/>
            <pc:sldMk cId="853588367" sldId="2134804361"/>
            <ac:spMk id="183" creationId="{7C80A0FA-5102-1B37-436D-7E21A5DF75FD}"/>
          </ac:spMkLst>
        </pc:spChg>
        <pc:spChg chg="add mod replST">
          <ac:chgData name="Wenwen Zhang" userId="9dd81366-5d6f-445a-b031-6ea562624431" providerId="ADAL" clId="{1012AE1A-29B0-4E90-8835-842C30BC7D2A}" dt="2023-01-05T13:51:23.825" v="93127"/>
          <ac:spMkLst>
            <pc:docMk/>
            <pc:sldMk cId="853588367" sldId="2134804361"/>
            <ac:spMk id="184" creationId="{466F2837-939E-12F1-3E52-0DDC3E542483}"/>
          </ac:spMkLst>
        </pc:spChg>
        <pc:spChg chg="add mod replST">
          <ac:chgData name="Wenwen Zhang" userId="9dd81366-5d6f-445a-b031-6ea562624431" providerId="ADAL" clId="{1012AE1A-29B0-4E90-8835-842C30BC7D2A}" dt="2023-01-05T13:51:23.826" v="93129"/>
          <ac:spMkLst>
            <pc:docMk/>
            <pc:sldMk cId="853588367" sldId="2134804361"/>
            <ac:spMk id="185" creationId="{4BF34A46-6D08-8467-E8FD-438F836232AB}"/>
          </ac:spMkLst>
        </pc:spChg>
        <pc:spChg chg="add mod replST">
          <ac:chgData name="Wenwen Zhang" userId="9dd81366-5d6f-445a-b031-6ea562624431" providerId="ADAL" clId="{1012AE1A-29B0-4E90-8835-842C30BC7D2A}" dt="2023-01-05T13:51:23.829" v="93134"/>
          <ac:spMkLst>
            <pc:docMk/>
            <pc:sldMk cId="853588367" sldId="2134804361"/>
            <ac:spMk id="186" creationId="{21A1A72D-C3C6-6F44-7C60-2B97B8EB0332}"/>
          </ac:spMkLst>
        </pc:spChg>
        <pc:spChg chg="add mod replST">
          <ac:chgData name="Wenwen Zhang" userId="9dd81366-5d6f-445a-b031-6ea562624431" providerId="ADAL" clId="{1012AE1A-29B0-4E90-8835-842C30BC7D2A}" dt="2023-01-05T13:51:23.826" v="93128"/>
          <ac:spMkLst>
            <pc:docMk/>
            <pc:sldMk cId="853588367" sldId="2134804361"/>
            <ac:spMk id="187" creationId="{478A4F0E-9B6C-7A7F-D3C1-32E256B74298}"/>
          </ac:spMkLst>
        </pc:spChg>
        <pc:spChg chg="add mod replST">
          <ac:chgData name="Wenwen Zhang" userId="9dd81366-5d6f-445a-b031-6ea562624431" providerId="ADAL" clId="{1012AE1A-29B0-4E90-8835-842C30BC7D2A}" dt="2023-01-05T13:51:23.827" v="93131"/>
          <ac:spMkLst>
            <pc:docMk/>
            <pc:sldMk cId="853588367" sldId="2134804361"/>
            <ac:spMk id="188" creationId="{9D9687CC-DB46-CC00-540E-4669B8F657EB}"/>
          </ac:spMkLst>
        </pc:spChg>
        <pc:spChg chg="add mod replST">
          <ac:chgData name="Wenwen Zhang" userId="9dd81366-5d6f-445a-b031-6ea562624431" providerId="ADAL" clId="{1012AE1A-29B0-4E90-8835-842C30BC7D2A}" dt="2023-01-05T13:51:23.829" v="93137"/>
          <ac:spMkLst>
            <pc:docMk/>
            <pc:sldMk cId="853588367" sldId="2134804361"/>
            <ac:spMk id="189" creationId="{C59FD56A-50EE-3BA6-D621-7FD10E5A2A27}"/>
          </ac:spMkLst>
        </pc:spChg>
        <pc:spChg chg="add mod replST">
          <ac:chgData name="Wenwen Zhang" userId="9dd81366-5d6f-445a-b031-6ea562624431" providerId="ADAL" clId="{1012AE1A-29B0-4E90-8835-842C30BC7D2A}" dt="2023-01-05T13:51:23.827" v="93132"/>
          <ac:spMkLst>
            <pc:docMk/>
            <pc:sldMk cId="853588367" sldId="2134804361"/>
            <ac:spMk id="190" creationId="{AC1FAA8A-949B-BD0C-207A-07B05B145E0D}"/>
          </ac:spMkLst>
        </pc:spChg>
        <pc:spChg chg="add mod replST">
          <ac:chgData name="Wenwen Zhang" userId="9dd81366-5d6f-445a-b031-6ea562624431" providerId="ADAL" clId="{1012AE1A-29B0-4E90-8835-842C30BC7D2A}" dt="2023-01-05T13:51:23.826" v="93130"/>
          <ac:spMkLst>
            <pc:docMk/>
            <pc:sldMk cId="853588367" sldId="2134804361"/>
            <ac:spMk id="191" creationId="{4643F17C-190F-98D7-7502-3B3CCE2572F2}"/>
          </ac:spMkLst>
        </pc:spChg>
        <pc:spChg chg="add mod replST">
          <ac:chgData name="Wenwen Zhang" userId="9dd81366-5d6f-445a-b031-6ea562624431" providerId="ADAL" clId="{1012AE1A-29B0-4E90-8835-842C30BC7D2A}" dt="2023-01-05T13:51:23.827" v="93133"/>
          <ac:spMkLst>
            <pc:docMk/>
            <pc:sldMk cId="853588367" sldId="2134804361"/>
            <ac:spMk id="192" creationId="{CE96726D-DA07-1CA7-4492-CA5167CE313E}"/>
          </ac:spMkLst>
        </pc:spChg>
        <pc:spChg chg="add mod replST">
          <ac:chgData name="Wenwen Zhang" userId="9dd81366-5d6f-445a-b031-6ea562624431" providerId="ADAL" clId="{1012AE1A-29B0-4E90-8835-842C30BC7D2A}" dt="2023-01-05T13:51:23.829" v="93135"/>
          <ac:spMkLst>
            <pc:docMk/>
            <pc:sldMk cId="853588367" sldId="2134804361"/>
            <ac:spMk id="193" creationId="{9A644342-E14C-788E-4626-0AB2D7DA728C}"/>
          </ac:spMkLst>
        </pc:spChg>
        <pc:spChg chg="add mod ord replST">
          <ac:chgData name="Wenwen Zhang" userId="9dd81366-5d6f-445a-b031-6ea562624431" providerId="ADAL" clId="{1012AE1A-29B0-4E90-8835-842C30BC7D2A}" dt="2023-01-05T13:51:23.830" v="93141"/>
          <ac:spMkLst>
            <pc:docMk/>
            <pc:sldMk cId="853588367" sldId="2134804361"/>
            <ac:spMk id="194" creationId="{EDEF8D30-39FB-7CF6-1C27-E53DF8B0676C}"/>
          </ac:spMkLst>
        </pc:spChg>
        <pc:spChg chg="add mod replST">
          <ac:chgData name="Wenwen Zhang" userId="9dd81366-5d6f-445a-b031-6ea562624431" providerId="ADAL" clId="{1012AE1A-29B0-4E90-8835-842C30BC7D2A}" dt="2023-01-05T13:51:23.829" v="93136"/>
          <ac:spMkLst>
            <pc:docMk/>
            <pc:sldMk cId="853588367" sldId="2134804361"/>
            <ac:spMk id="195" creationId="{536B64B2-8A96-9AA6-2EBC-61EA93E64843}"/>
          </ac:spMkLst>
        </pc:spChg>
        <pc:spChg chg="add del mod ord replST">
          <ac:chgData name="Wenwen Zhang" userId="9dd81366-5d6f-445a-b031-6ea562624431" providerId="ADAL" clId="{1012AE1A-29B0-4E90-8835-842C30BC7D2A}" dt="2023-01-04T11:52:27.186" v="13309"/>
          <ac:spMkLst>
            <pc:docMk/>
            <pc:sldMk cId="853588367" sldId="2134804361"/>
            <ac:spMk id="196" creationId="{1F81B07C-9750-2F07-3740-3B426A8CCDED}"/>
          </ac:spMkLst>
        </pc:spChg>
        <pc:spChg chg="add mod ord replST">
          <ac:chgData name="Wenwen Zhang" userId="9dd81366-5d6f-445a-b031-6ea562624431" providerId="ADAL" clId="{1012AE1A-29B0-4E90-8835-842C30BC7D2A}" dt="2023-01-05T13:51:23.829" v="93139"/>
          <ac:spMkLst>
            <pc:docMk/>
            <pc:sldMk cId="853588367" sldId="2134804361"/>
            <ac:spMk id="197" creationId="{A7DB2152-384A-C09A-A536-62AD203AC80E}"/>
          </ac:spMkLst>
        </pc:spChg>
        <pc:spChg chg="add del mod ord replST">
          <ac:chgData name="Wenwen Zhang" userId="9dd81366-5d6f-445a-b031-6ea562624431" providerId="ADAL" clId="{1012AE1A-29B0-4E90-8835-842C30BC7D2A}" dt="2023-01-04T15:16:37.297" v="24959"/>
          <ac:spMkLst>
            <pc:docMk/>
            <pc:sldMk cId="853588367" sldId="2134804361"/>
            <ac:spMk id="198" creationId="{1F3506F9-8D84-E7DC-DEA2-643D36EA4D57}"/>
          </ac:spMkLst>
        </pc:spChg>
        <pc:spChg chg="add mod replST">
          <ac:chgData name="Wenwen Zhang" userId="9dd81366-5d6f-445a-b031-6ea562624431" providerId="ADAL" clId="{1012AE1A-29B0-4E90-8835-842C30BC7D2A}" dt="2023-01-05T13:51:23.832" v="93146"/>
          <ac:spMkLst>
            <pc:docMk/>
            <pc:sldMk cId="853588367" sldId="2134804361"/>
            <ac:spMk id="200" creationId="{F85D49DF-C99E-BC99-7621-99708DE4BE65}"/>
          </ac:spMkLst>
        </pc:spChg>
        <pc:spChg chg="add mod replST">
          <ac:chgData name="Wenwen Zhang" userId="9dd81366-5d6f-445a-b031-6ea562624431" providerId="ADAL" clId="{1012AE1A-29B0-4E90-8835-842C30BC7D2A}" dt="2023-01-05T13:51:23.833" v="93152"/>
          <ac:spMkLst>
            <pc:docMk/>
            <pc:sldMk cId="853588367" sldId="2134804361"/>
            <ac:spMk id="201" creationId="{4CD16581-8625-DCD4-849D-03167426D997}"/>
          </ac:spMkLst>
        </pc:spChg>
        <pc:spChg chg="add mod replST">
          <ac:chgData name="Wenwen Zhang" userId="9dd81366-5d6f-445a-b031-6ea562624431" providerId="ADAL" clId="{1012AE1A-29B0-4E90-8835-842C30BC7D2A}" dt="2023-01-05T13:51:23.833" v="93149"/>
          <ac:spMkLst>
            <pc:docMk/>
            <pc:sldMk cId="853588367" sldId="2134804361"/>
            <ac:spMk id="202" creationId="{60B3A55A-8F80-7819-5787-9E47A71CEA93}"/>
          </ac:spMkLst>
        </pc:spChg>
        <pc:spChg chg="add mod replST">
          <ac:chgData name="Wenwen Zhang" userId="9dd81366-5d6f-445a-b031-6ea562624431" providerId="ADAL" clId="{1012AE1A-29B0-4E90-8835-842C30BC7D2A}" dt="2023-01-05T13:51:23.832" v="93147"/>
          <ac:spMkLst>
            <pc:docMk/>
            <pc:sldMk cId="853588367" sldId="2134804361"/>
            <ac:spMk id="203" creationId="{22B40922-59C5-C95D-9CD2-0D659FB17000}"/>
          </ac:spMkLst>
        </pc:spChg>
        <pc:spChg chg="add mod replST">
          <ac:chgData name="Wenwen Zhang" userId="9dd81366-5d6f-445a-b031-6ea562624431" providerId="ADAL" clId="{1012AE1A-29B0-4E90-8835-842C30BC7D2A}" dt="2023-01-05T13:51:23.832" v="93148"/>
          <ac:spMkLst>
            <pc:docMk/>
            <pc:sldMk cId="853588367" sldId="2134804361"/>
            <ac:spMk id="204" creationId="{FBBE7D84-59E9-72D1-BA65-945450F9D196}"/>
          </ac:spMkLst>
        </pc:spChg>
        <pc:spChg chg="add mod replST">
          <ac:chgData name="Wenwen Zhang" userId="9dd81366-5d6f-445a-b031-6ea562624431" providerId="ADAL" clId="{1012AE1A-29B0-4E90-8835-842C30BC7D2A}" dt="2023-01-05T13:51:23.831" v="93145"/>
          <ac:spMkLst>
            <pc:docMk/>
            <pc:sldMk cId="853588367" sldId="2134804361"/>
            <ac:spMk id="205" creationId="{10A7F65C-6640-20BE-537B-C840C779E89D}"/>
          </ac:spMkLst>
        </pc:spChg>
        <pc:spChg chg="add mod replST">
          <ac:chgData name="Wenwen Zhang" userId="9dd81366-5d6f-445a-b031-6ea562624431" providerId="ADAL" clId="{1012AE1A-29B0-4E90-8835-842C30BC7D2A}" dt="2023-01-05T13:51:23.833" v="93150"/>
          <ac:spMkLst>
            <pc:docMk/>
            <pc:sldMk cId="853588367" sldId="2134804361"/>
            <ac:spMk id="206" creationId="{B16C651D-C92F-F21D-30D1-E8B8980F9897}"/>
          </ac:spMkLst>
        </pc:spChg>
        <pc:spChg chg="add mod replST">
          <ac:chgData name="Wenwen Zhang" userId="9dd81366-5d6f-445a-b031-6ea562624431" providerId="ADAL" clId="{1012AE1A-29B0-4E90-8835-842C30BC7D2A}" dt="2023-01-05T13:51:23.833" v="93151"/>
          <ac:spMkLst>
            <pc:docMk/>
            <pc:sldMk cId="853588367" sldId="2134804361"/>
            <ac:spMk id="207" creationId="{6C2E7F76-E911-F79A-E65F-26D61CD6A7DD}"/>
          </ac:spMkLst>
        </pc:spChg>
        <pc:spChg chg="add mod replST">
          <ac:chgData name="Wenwen Zhang" userId="9dd81366-5d6f-445a-b031-6ea562624431" providerId="ADAL" clId="{1012AE1A-29B0-4E90-8835-842C30BC7D2A}" dt="2023-01-05T13:51:23.834" v="93153"/>
          <ac:spMkLst>
            <pc:docMk/>
            <pc:sldMk cId="853588367" sldId="2134804361"/>
            <ac:spMk id="208" creationId="{4DC5568B-B330-B67A-E340-D73EAD652E6C}"/>
          </ac:spMkLst>
        </pc:spChg>
        <pc:spChg chg="add mod replST">
          <ac:chgData name="Wenwen Zhang" userId="9dd81366-5d6f-445a-b031-6ea562624431" providerId="ADAL" clId="{1012AE1A-29B0-4E90-8835-842C30BC7D2A}" dt="2023-01-05T13:51:23.834" v="93154"/>
          <ac:spMkLst>
            <pc:docMk/>
            <pc:sldMk cId="853588367" sldId="2134804361"/>
            <ac:spMk id="209" creationId="{FE7824FE-A243-732E-E19C-828260E7BF4E}"/>
          </ac:spMkLst>
        </pc:spChg>
        <pc:spChg chg="add mod replST">
          <ac:chgData name="Wenwen Zhang" userId="9dd81366-5d6f-445a-b031-6ea562624431" providerId="ADAL" clId="{1012AE1A-29B0-4E90-8835-842C30BC7D2A}" dt="2023-01-05T13:51:23.831" v="93144"/>
          <ac:spMkLst>
            <pc:docMk/>
            <pc:sldMk cId="853588367" sldId="2134804361"/>
            <ac:spMk id="210" creationId="{00B41D97-BDB2-DFFB-B4D8-07505D7D11A3}"/>
          </ac:spMkLst>
        </pc:spChg>
        <pc:spChg chg="add mod replST">
          <ac:chgData name="Wenwen Zhang" userId="9dd81366-5d6f-445a-b031-6ea562624431" providerId="ADAL" clId="{1012AE1A-29B0-4E90-8835-842C30BC7D2A}" dt="2023-01-05T13:51:23.835" v="93155"/>
          <ac:spMkLst>
            <pc:docMk/>
            <pc:sldMk cId="853588367" sldId="2134804361"/>
            <ac:spMk id="211" creationId="{E6564AAB-1173-815E-B5BD-E205ADBA76CB}"/>
          </ac:spMkLst>
        </pc:spChg>
        <pc:spChg chg="add mod replST">
          <ac:chgData name="Wenwen Zhang" userId="9dd81366-5d6f-445a-b031-6ea562624431" providerId="ADAL" clId="{1012AE1A-29B0-4E90-8835-842C30BC7D2A}" dt="2023-01-05T13:51:23.835" v="93156"/>
          <ac:spMkLst>
            <pc:docMk/>
            <pc:sldMk cId="853588367" sldId="2134804361"/>
            <ac:spMk id="212" creationId="{21DBC94A-5A9E-44BD-CB01-1D3D6B995961}"/>
          </ac:spMkLst>
        </pc:spChg>
        <pc:spChg chg="add del mod modVis">
          <ac:chgData name="Wenwen Zhang" userId="9dd81366-5d6f-445a-b031-6ea562624431" providerId="ADAL" clId="{1012AE1A-29B0-4E90-8835-842C30BC7D2A}" dt="2023-01-04T11:52:14.272" v="12999"/>
          <ac:spMkLst>
            <pc:docMk/>
            <pc:sldMk cId="853588367" sldId="2134804361"/>
            <ac:spMk id="213" creationId="{13BFB02D-75E4-6F50-D70A-00E38A34E826}"/>
          </ac:spMkLst>
        </pc:spChg>
        <pc:spChg chg="add del mod modVis">
          <ac:chgData name="Wenwen Zhang" userId="9dd81366-5d6f-445a-b031-6ea562624431" providerId="ADAL" clId="{1012AE1A-29B0-4E90-8835-842C30BC7D2A}" dt="2023-01-04T11:52:19.331" v="13203"/>
          <ac:spMkLst>
            <pc:docMk/>
            <pc:sldMk cId="853588367" sldId="2134804361"/>
            <ac:spMk id="216" creationId="{3C354166-7065-4902-744D-6D6C5AA4ADD9}"/>
          </ac:spMkLst>
        </pc:spChg>
        <pc:spChg chg="add del mod modVis">
          <ac:chgData name="Wenwen Zhang" userId="9dd81366-5d6f-445a-b031-6ea562624431" providerId="ADAL" clId="{1012AE1A-29B0-4E90-8835-842C30BC7D2A}" dt="2023-01-04T11:52:27.241" v="13427"/>
          <ac:spMkLst>
            <pc:docMk/>
            <pc:sldMk cId="853588367" sldId="2134804361"/>
            <ac:spMk id="218" creationId="{43AE7369-DD70-B1C5-836E-E66B583A8130}"/>
          </ac:spMkLst>
        </pc:spChg>
        <pc:spChg chg="add del mod modVis">
          <ac:chgData name="Wenwen Zhang" userId="9dd81366-5d6f-445a-b031-6ea562624431" providerId="ADAL" clId="{1012AE1A-29B0-4E90-8835-842C30BC7D2A}" dt="2023-01-04T11:52:31.208" v="13629"/>
          <ac:spMkLst>
            <pc:docMk/>
            <pc:sldMk cId="853588367" sldId="2134804361"/>
            <ac:spMk id="220" creationId="{164A28C5-17C0-09CB-BDC7-DEBE791BA005}"/>
          </ac:spMkLst>
        </pc:spChg>
        <pc:spChg chg="add del mod modVis">
          <ac:chgData name="Wenwen Zhang" userId="9dd81366-5d6f-445a-b031-6ea562624431" providerId="ADAL" clId="{1012AE1A-29B0-4E90-8835-842C30BC7D2A}" dt="2023-01-04T11:52:49.785" v="13751"/>
          <ac:spMkLst>
            <pc:docMk/>
            <pc:sldMk cId="853588367" sldId="2134804361"/>
            <ac:spMk id="222" creationId="{0D71B592-1B57-8442-0C3C-95A2132DF1FA}"/>
          </ac:spMkLst>
        </pc:spChg>
        <pc:spChg chg="add mod replST">
          <ac:chgData name="Wenwen Zhang" userId="9dd81366-5d6f-445a-b031-6ea562624431" providerId="ADAL" clId="{1012AE1A-29B0-4E90-8835-842C30BC7D2A}" dt="2023-01-05T13:51:23.837" v="93163"/>
          <ac:spMkLst>
            <pc:docMk/>
            <pc:sldMk cId="853588367" sldId="2134804361"/>
            <ac:spMk id="225" creationId="{A44EB96E-6295-E39A-EA08-3DC00FF34690}"/>
          </ac:spMkLst>
        </pc:spChg>
        <pc:spChg chg="add mod replST">
          <ac:chgData name="Wenwen Zhang" userId="9dd81366-5d6f-445a-b031-6ea562624431" providerId="ADAL" clId="{1012AE1A-29B0-4E90-8835-842C30BC7D2A}" dt="2023-01-05T13:51:23.836" v="93159"/>
          <ac:spMkLst>
            <pc:docMk/>
            <pc:sldMk cId="853588367" sldId="2134804361"/>
            <ac:spMk id="226" creationId="{CFB5A497-53E0-EFDB-4052-90A38CE6DBE6}"/>
          </ac:spMkLst>
        </pc:spChg>
        <pc:spChg chg="add mod replST">
          <ac:chgData name="Wenwen Zhang" userId="9dd81366-5d6f-445a-b031-6ea562624431" providerId="ADAL" clId="{1012AE1A-29B0-4E90-8835-842C30BC7D2A}" dt="2023-01-05T13:51:23.838" v="93164"/>
          <ac:spMkLst>
            <pc:docMk/>
            <pc:sldMk cId="853588367" sldId="2134804361"/>
            <ac:spMk id="227" creationId="{F14DAB98-5845-AF7D-7617-B46DDC477C31}"/>
          </ac:spMkLst>
        </pc:spChg>
        <pc:spChg chg="add mod replST">
          <ac:chgData name="Wenwen Zhang" userId="9dd81366-5d6f-445a-b031-6ea562624431" providerId="ADAL" clId="{1012AE1A-29B0-4E90-8835-842C30BC7D2A}" dt="2023-01-05T13:51:23.839" v="93167"/>
          <ac:spMkLst>
            <pc:docMk/>
            <pc:sldMk cId="853588367" sldId="2134804361"/>
            <ac:spMk id="228" creationId="{147A806E-57E7-24E8-1A24-FE3B8139F034}"/>
          </ac:spMkLst>
        </pc:spChg>
        <pc:spChg chg="add mod replST">
          <ac:chgData name="Wenwen Zhang" userId="9dd81366-5d6f-445a-b031-6ea562624431" providerId="ADAL" clId="{1012AE1A-29B0-4E90-8835-842C30BC7D2A}" dt="2023-01-05T13:51:23.837" v="93161"/>
          <ac:spMkLst>
            <pc:docMk/>
            <pc:sldMk cId="853588367" sldId="2134804361"/>
            <ac:spMk id="229" creationId="{36859ED8-BDDA-8EDF-5F8A-7F3773F98A1D}"/>
          </ac:spMkLst>
        </pc:spChg>
        <pc:spChg chg="add mod replST">
          <ac:chgData name="Wenwen Zhang" userId="9dd81366-5d6f-445a-b031-6ea562624431" providerId="ADAL" clId="{1012AE1A-29B0-4E90-8835-842C30BC7D2A}" dt="2023-01-05T13:51:23.838" v="93165"/>
          <ac:spMkLst>
            <pc:docMk/>
            <pc:sldMk cId="853588367" sldId="2134804361"/>
            <ac:spMk id="230" creationId="{0B47B3B3-68D7-336D-2B9E-E787921A554A}"/>
          </ac:spMkLst>
        </pc:spChg>
        <pc:spChg chg="add mod replST">
          <ac:chgData name="Wenwen Zhang" userId="9dd81366-5d6f-445a-b031-6ea562624431" providerId="ADAL" clId="{1012AE1A-29B0-4E90-8835-842C30BC7D2A}" dt="2023-01-05T13:51:23.836" v="93160"/>
          <ac:spMkLst>
            <pc:docMk/>
            <pc:sldMk cId="853588367" sldId="2134804361"/>
            <ac:spMk id="231" creationId="{B69ACB20-68C5-2A07-F6CA-B0F0CB6086F7}"/>
          </ac:spMkLst>
        </pc:spChg>
        <pc:spChg chg="add mod replST">
          <ac:chgData name="Wenwen Zhang" userId="9dd81366-5d6f-445a-b031-6ea562624431" providerId="ADAL" clId="{1012AE1A-29B0-4E90-8835-842C30BC7D2A}" dt="2023-01-05T13:51:23.839" v="93168"/>
          <ac:spMkLst>
            <pc:docMk/>
            <pc:sldMk cId="853588367" sldId="2134804361"/>
            <ac:spMk id="232" creationId="{52F5FA8B-E32C-F283-5258-43E385076D4F}"/>
          </ac:spMkLst>
        </pc:spChg>
        <pc:spChg chg="add mod replST">
          <ac:chgData name="Wenwen Zhang" userId="9dd81366-5d6f-445a-b031-6ea562624431" providerId="ADAL" clId="{1012AE1A-29B0-4E90-8835-842C30BC7D2A}" dt="2023-01-05T13:51:23.839" v="93166"/>
          <ac:spMkLst>
            <pc:docMk/>
            <pc:sldMk cId="853588367" sldId="2134804361"/>
            <ac:spMk id="233" creationId="{715C685F-BC23-F8D8-4ACF-61C0FDDA18EC}"/>
          </ac:spMkLst>
        </pc:spChg>
        <pc:spChg chg="add mod replST">
          <ac:chgData name="Wenwen Zhang" userId="9dd81366-5d6f-445a-b031-6ea562624431" providerId="ADAL" clId="{1012AE1A-29B0-4E90-8835-842C30BC7D2A}" dt="2023-01-05T13:51:23.837" v="93162"/>
          <ac:spMkLst>
            <pc:docMk/>
            <pc:sldMk cId="853588367" sldId="2134804361"/>
            <ac:spMk id="234" creationId="{648E7460-B0FE-4C60-8447-B2114FAB2EC8}"/>
          </ac:spMkLst>
        </pc:spChg>
        <pc:spChg chg="add mod replST">
          <ac:chgData name="Wenwen Zhang" userId="9dd81366-5d6f-445a-b031-6ea562624431" providerId="ADAL" clId="{1012AE1A-29B0-4E90-8835-842C30BC7D2A}" dt="2023-01-05T13:51:23.840" v="93169"/>
          <ac:spMkLst>
            <pc:docMk/>
            <pc:sldMk cId="853588367" sldId="2134804361"/>
            <ac:spMk id="235" creationId="{04919520-DDB6-A4FF-8422-C51F6295FF6D}"/>
          </ac:spMkLst>
        </pc:spChg>
        <pc:spChg chg="add mod replST">
          <ac:chgData name="Wenwen Zhang" userId="9dd81366-5d6f-445a-b031-6ea562624431" providerId="ADAL" clId="{1012AE1A-29B0-4E90-8835-842C30BC7D2A}" dt="2023-01-05T13:51:23.840" v="93170"/>
          <ac:spMkLst>
            <pc:docMk/>
            <pc:sldMk cId="853588367" sldId="2134804361"/>
            <ac:spMk id="236" creationId="{FC3F9517-036A-3BDB-014D-0C0025A2813E}"/>
          </ac:spMkLst>
        </pc:spChg>
        <pc:spChg chg="add del mod ord replST">
          <ac:chgData name="Wenwen Zhang" userId="9dd81366-5d6f-445a-b031-6ea562624431" providerId="ADAL" clId="{1012AE1A-29B0-4E90-8835-842C30BC7D2A}" dt="2023-01-05T13:50:47.709" v="92926"/>
          <ac:spMkLst>
            <pc:docMk/>
            <pc:sldMk cId="853588367" sldId="2134804361"/>
            <ac:spMk id="237" creationId="{DFDD164E-19AB-B9D3-C16B-94995AD1310D}"/>
          </ac:spMkLst>
        </pc:spChg>
        <pc:spChg chg="add mod replST">
          <ac:chgData name="Wenwen Zhang" userId="9dd81366-5d6f-445a-b031-6ea562624431" providerId="ADAL" clId="{1012AE1A-29B0-4E90-8835-842C30BC7D2A}" dt="2023-01-05T13:51:23.840" v="93171"/>
          <ac:spMkLst>
            <pc:docMk/>
            <pc:sldMk cId="853588367" sldId="2134804361"/>
            <ac:spMk id="238" creationId="{E3963AB7-67B6-13E3-A842-F6DCD1B37E07}"/>
          </ac:spMkLst>
        </pc:spChg>
        <pc:spChg chg="add mod ord replST">
          <ac:chgData name="Wenwen Zhang" userId="9dd81366-5d6f-445a-b031-6ea562624431" providerId="ADAL" clId="{1012AE1A-29B0-4E90-8835-842C30BC7D2A}" dt="2023-01-05T13:51:23.841" v="93175"/>
          <ac:spMkLst>
            <pc:docMk/>
            <pc:sldMk cId="853588367" sldId="2134804361"/>
            <ac:spMk id="240" creationId="{177321B5-2152-DFC5-12B4-01511B7366CF}"/>
          </ac:spMkLst>
        </pc:spChg>
        <pc:spChg chg="add mod replST">
          <ac:chgData name="Wenwen Zhang" userId="9dd81366-5d6f-445a-b031-6ea562624431" providerId="ADAL" clId="{1012AE1A-29B0-4E90-8835-842C30BC7D2A}" dt="2023-01-05T13:51:23.842" v="93176"/>
          <ac:spMkLst>
            <pc:docMk/>
            <pc:sldMk cId="853588367" sldId="2134804361"/>
            <ac:spMk id="241" creationId="{1AF221D4-CC72-3909-6227-8BBE3508917B}"/>
          </ac:spMkLst>
        </pc:spChg>
        <pc:spChg chg="add mod replST">
          <ac:chgData name="Wenwen Zhang" userId="9dd81366-5d6f-445a-b031-6ea562624431" providerId="ADAL" clId="{1012AE1A-29B0-4E90-8835-842C30BC7D2A}" dt="2023-01-05T13:51:23.842" v="93177"/>
          <ac:spMkLst>
            <pc:docMk/>
            <pc:sldMk cId="853588367" sldId="2134804361"/>
            <ac:spMk id="242" creationId="{5AB53019-5439-3E56-AD42-D65C5D782EF3}"/>
          </ac:spMkLst>
        </pc:spChg>
        <pc:spChg chg="add mod replST">
          <ac:chgData name="Wenwen Zhang" userId="9dd81366-5d6f-445a-b031-6ea562624431" providerId="ADAL" clId="{1012AE1A-29B0-4E90-8835-842C30BC7D2A}" dt="2023-01-05T13:51:23.843" v="93180"/>
          <ac:spMkLst>
            <pc:docMk/>
            <pc:sldMk cId="853588367" sldId="2134804361"/>
            <ac:spMk id="244" creationId="{9789662B-8AF3-ECEC-8D92-8542CA5A5415}"/>
          </ac:spMkLst>
        </pc:spChg>
        <pc:spChg chg="add mod replST">
          <ac:chgData name="Wenwen Zhang" userId="9dd81366-5d6f-445a-b031-6ea562624431" providerId="ADAL" clId="{1012AE1A-29B0-4E90-8835-842C30BC7D2A}" dt="2023-01-05T13:51:23.848" v="93192"/>
          <ac:spMkLst>
            <pc:docMk/>
            <pc:sldMk cId="853588367" sldId="2134804361"/>
            <ac:spMk id="245" creationId="{AE636016-24A6-B580-91F8-8BEDF1449A18}"/>
          </ac:spMkLst>
        </pc:spChg>
        <pc:spChg chg="add mod replST">
          <ac:chgData name="Wenwen Zhang" userId="9dd81366-5d6f-445a-b031-6ea562624431" providerId="ADAL" clId="{1012AE1A-29B0-4E90-8835-842C30BC7D2A}" dt="2023-01-05T13:51:23.845" v="93188"/>
          <ac:spMkLst>
            <pc:docMk/>
            <pc:sldMk cId="853588367" sldId="2134804361"/>
            <ac:spMk id="246" creationId="{FEA8AF75-575A-538D-03E9-9DCC1AE5255B}"/>
          </ac:spMkLst>
        </pc:spChg>
        <pc:spChg chg="add mod replST">
          <ac:chgData name="Wenwen Zhang" userId="9dd81366-5d6f-445a-b031-6ea562624431" providerId="ADAL" clId="{1012AE1A-29B0-4E90-8835-842C30BC7D2A}" dt="2023-01-05T13:51:23.844" v="93183"/>
          <ac:spMkLst>
            <pc:docMk/>
            <pc:sldMk cId="853588367" sldId="2134804361"/>
            <ac:spMk id="247" creationId="{5AD77F35-6016-21E8-FC55-015EC259FC3B}"/>
          </ac:spMkLst>
        </pc:spChg>
        <pc:spChg chg="add mod replST">
          <ac:chgData name="Wenwen Zhang" userId="9dd81366-5d6f-445a-b031-6ea562624431" providerId="ADAL" clId="{1012AE1A-29B0-4E90-8835-842C30BC7D2A}" dt="2023-01-05T13:51:23.845" v="93187"/>
          <ac:spMkLst>
            <pc:docMk/>
            <pc:sldMk cId="853588367" sldId="2134804361"/>
            <ac:spMk id="248" creationId="{98361EF5-FDA7-6450-5D38-60826448E76D}"/>
          </ac:spMkLst>
        </pc:spChg>
        <pc:spChg chg="add mod replST">
          <ac:chgData name="Wenwen Zhang" userId="9dd81366-5d6f-445a-b031-6ea562624431" providerId="ADAL" clId="{1012AE1A-29B0-4E90-8835-842C30BC7D2A}" dt="2023-01-05T13:51:23.845" v="93185"/>
          <ac:spMkLst>
            <pc:docMk/>
            <pc:sldMk cId="853588367" sldId="2134804361"/>
            <ac:spMk id="249" creationId="{60F1E809-E828-79E0-15A6-EC9EC9A7FD5D}"/>
          </ac:spMkLst>
        </pc:spChg>
        <pc:spChg chg="add mod replST">
          <ac:chgData name="Wenwen Zhang" userId="9dd81366-5d6f-445a-b031-6ea562624431" providerId="ADAL" clId="{1012AE1A-29B0-4E90-8835-842C30BC7D2A}" dt="2023-01-05T13:51:23.844" v="93184"/>
          <ac:spMkLst>
            <pc:docMk/>
            <pc:sldMk cId="853588367" sldId="2134804361"/>
            <ac:spMk id="250" creationId="{7EF30611-060A-FE2E-8316-8CFD469678E5}"/>
          </ac:spMkLst>
        </pc:spChg>
        <pc:spChg chg="add mod replST">
          <ac:chgData name="Wenwen Zhang" userId="9dd81366-5d6f-445a-b031-6ea562624431" providerId="ADAL" clId="{1012AE1A-29B0-4E90-8835-842C30BC7D2A}" dt="2023-01-05T13:51:23.843" v="93181"/>
          <ac:spMkLst>
            <pc:docMk/>
            <pc:sldMk cId="853588367" sldId="2134804361"/>
            <ac:spMk id="251" creationId="{C9CF0188-2F15-9B81-C729-A33BAEF0C7AF}"/>
          </ac:spMkLst>
        </pc:spChg>
        <pc:spChg chg="add mod replST">
          <ac:chgData name="Wenwen Zhang" userId="9dd81366-5d6f-445a-b031-6ea562624431" providerId="ADAL" clId="{1012AE1A-29B0-4E90-8835-842C30BC7D2A}" dt="2023-01-05T13:51:23.844" v="93182"/>
          <ac:spMkLst>
            <pc:docMk/>
            <pc:sldMk cId="853588367" sldId="2134804361"/>
            <ac:spMk id="252" creationId="{51791C48-C4E9-7099-9496-37046B03DD13}"/>
          </ac:spMkLst>
        </pc:spChg>
        <pc:spChg chg="add mod replST">
          <ac:chgData name="Wenwen Zhang" userId="9dd81366-5d6f-445a-b031-6ea562624431" providerId="ADAL" clId="{1012AE1A-29B0-4E90-8835-842C30BC7D2A}" dt="2023-01-05T13:51:23.845" v="93186"/>
          <ac:spMkLst>
            <pc:docMk/>
            <pc:sldMk cId="853588367" sldId="2134804361"/>
            <ac:spMk id="253" creationId="{3FFF2848-F769-7F73-7528-B4E48771D47B}"/>
          </ac:spMkLst>
        </pc:spChg>
        <pc:spChg chg="add mod replST">
          <ac:chgData name="Wenwen Zhang" userId="9dd81366-5d6f-445a-b031-6ea562624431" providerId="ADAL" clId="{1012AE1A-29B0-4E90-8835-842C30BC7D2A}" dt="2023-01-05T13:51:23.847" v="93189"/>
          <ac:spMkLst>
            <pc:docMk/>
            <pc:sldMk cId="853588367" sldId="2134804361"/>
            <ac:spMk id="254" creationId="{6DA8F0AF-ACE3-B446-D6B0-A89278C59A5D}"/>
          </ac:spMkLst>
        </pc:spChg>
        <pc:spChg chg="add mod replST">
          <ac:chgData name="Wenwen Zhang" userId="9dd81366-5d6f-445a-b031-6ea562624431" providerId="ADAL" clId="{1012AE1A-29B0-4E90-8835-842C30BC7D2A}" dt="2023-01-05T13:51:23.847" v="93190"/>
          <ac:spMkLst>
            <pc:docMk/>
            <pc:sldMk cId="853588367" sldId="2134804361"/>
            <ac:spMk id="255" creationId="{7C4C10AB-DF6E-D883-04DC-C681581435D3}"/>
          </ac:spMkLst>
        </pc:spChg>
        <pc:spChg chg="add mod replST">
          <ac:chgData name="Wenwen Zhang" userId="9dd81366-5d6f-445a-b031-6ea562624431" providerId="ADAL" clId="{1012AE1A-29B0-4E90-8835-842C30BC7D2A}" dt="2023-01-05T13:51:23.847" v="93191"/>
          <ac:spMkLst>
            <pc:docMk/>
            <pc:sldMk cId="853588367" sldId="2134804361"/>
            <ac:spMk id="256" creationId="{8FFE36DF-40C8-5EF9-8EDC-3538D471D5F9}"/>
          </ac:spMkLst>
        </pc:spChg>
        <pc:spChg chg="add del mod modVis">
          <ac:chgData name="Wenwen Zhang" userId="9dd81366-5d6f-445a-b031-6ea562624431" providerId="ADAL" clId="{1012AE1A-29B0-4E90-8835-842C30BC7D2A}" dt="2023-01-04T11:53:00.580" v="15714"/>
          <ac:spMkLst>
            <pc:docMk/>
            <pc:sldMk cId="853588367" sldId="2134804361"/>
            <ac:spMk id="257" creationId="{8D54BA76-8B34-6D04-48E5-F607DC412895}"/>
          </ac:spMkLst>
        </pc:spChg>
        <pc:spChg chg="add del mod modVis">
          <ac:chgData name="Wenwen Zhang" userId="9dd81366-5d6f-445a-b031-6ea562624431" providerId="ADAL" clId="{1012AE1A-29B0-4E90-8835-842C30BC7D2A}" dt="2023-01-04T11:53:05.338" v="15932"/>
          <ac:spMkLst>
            <pc:docMk/>
            <pc:sldMk cId="853588367" sldId="2134804361"/>
            <ac:spMk id="260" creationId="{E62DC0AD-08D1-E876-67E0-13F2BE3A6988}"/>
          </ac:spMkLst>
        </pc:spChg>
        <pc:spChg chg="add del mod modVis">
          <ac:chgData name="Wenwen Zhang" userId="9dd81366-5d6f-445a-b031-6ea562624431" providerId="ADAL" clId="{1012AE1A-29B0-4E90-8835-842C30BC7D2A}" dt="2023-01-04T11:53:21.211" v="16129"/>
          <ac:spMkLst>
            <pc:docMk/>
            <pc:sldMk cId="853588367" sldId="2134804361"/>
            <ac:spMk id="262" creationId="{DD18D250-5A61-FCD8-2727-567F75DB9625}"/>
          </ac:spMkLst>
        </pc:spChg>
        <pc:spChg chg="add del mod modVis">
          <ac:chgData name="Wenwen Zhang" userId="9dd81366-5d6f-445a-b031-6ea562624431" providerId="ADAL" clId="{1012AE1A-29B0-4E90-8835-842C30BC7D2A}" dt="2023-01-04T11:53:24.206" v="16347"/>
          <ac:spMkLst>
            <pc:docMk/>
            <pc:sldMk cId="853588367" sldId="2134804361"/>
            <ac:spMk id="264" creationId="{9C5ED2B1-54AA-C5C3-F0C1-4F81CA0E5FF1}"/>
          </ac:spMkLst>
        </pc:spChg>
        <pc:spChg chg="add del mod modVis">
          <ac:chgData name="Wenwen Zhang" userId="9dd81366-5d6f-445a-b031-6ea562624431" providerId="ADAL" clId="{1012AE1A-29B0-4E90-8835-842C30BC7D2A}" dt="2023-01-04T11:53:32.864" v="16565"/>
          <ac:spMkLst>
            <pc:docMk/>
            <pc:sldMk cId="853588367" sldId="2134804361"/>
            <ac:spMk id="266" creationId="{6A3975C6-81C6-E8D4-9E10-04E403A3E689}"/>
          </ac:spMkLst>
        </pc:spChg>
        <pc:spChg chg="add del mod modVis">
          <ac:chgData name="Wenwen Zhang" userId="9dd81366-5d6f-445a-b031-6ea562624431" providerId="ADAL" clId="{1012AE1A-29B0-4E90-8835-842C30BC7D2A}" dt="2023-01-04T11:53:51.522" v="16904"/>
          <ac:spMkLst>
            <pc:docMk/>
            <pc:sldMk cId="853588367" sldId="2134804361"/>
            <ac:spMk id="268" creationId="{92BF7E0E-40E5-28E2-B88F-D0E81317C5BA}"/>
          </ac:spMkLst>
        </pc:spChg>
        <pc:spChg chg="add mod ord replST">
          <ac:chgData name="Wenwen Zhang" userId="9dd81366-5d6f-445a-b031-6ea562624431" providerId="ADAL" clId="{1012AE1A-29B0-4E90-8835-842C30BC7D2A}" dt="2023-01-05T13:51:23.848" v="93194"/>
          <ac:spMkLst>
            <pc:docMk/>
            <pc:sldMk cId="853588367" sldId="2134804361"/>
            <ac:spMk id="271" creationId="{61094CDF-3D01-5126-7969-6F62789EAC01}"/>
          </ac:spMkLst>
        </pc:spChg>
        <pc:spChg chg="add del mod modVis">
          <ac:chgData name="Wenwen Zhang" userId="9dd81366-5d6f-445a-b031-6ea562624431" providerId="ADAL" clId="{1012AE1A-29B0-4E90-8835-842C30BC7D2A}" dt="2023-01-04T11:54:21" v="17019"/>
          <ac:spMkLst>
            <pc:docMk/>
            <pc:sldMk cId="853588367" sldId="2134804361"/>
            <ac:spMk id="272" creationId="{EC73C9D7-2719-5710-D274-1225984818F9}"/>
          </ac:spMkLst>
        </pc:spChg>
        <pc:spChg chg="add del mod modVis">
          <ac:chgData name="Wenwen Zhang" userId="9dd81366-5d6f-445a-b031-6ea562624431" providerId="ADAL" clId="{1012AE1A-29B0-4E90-8835-842C30BC7D2A}" dt="2023-01-04T12:44:33.391" v="21160"/>
          <ac:spMkLst>
            <pc:docMk/>
            <pc:sldMk cId="853588367" sldId="2134804361"/>
            <ac:spMk id="273" creationId="{EEDD4F43-1E96-2916-BC0A-5B06DB07FB65}"/>
          </ac:spMkLst>
        </pc:spChg>
        <pc:spChg chg="add del mod modVis">
          <ac:chgData name="Wenwen Zhang" userId="9dd81366-5d6f-445a-b031-6ea562624431" providerId="ADAL" clId="{1012AE1A-29B0-4E90-8835-842C30BC7D2A}" dt="2023-01-04T12:44:35.397" v="21651"/>
          <ac:spMkLst>
            <pc:docMk/>
            <pc:sldMk cId="853588367" sldId="2134804361"/>
            <ac:spMk id="278" creationId="{56279545-A698-9C13-722A-C06C122EF6AA}"/>
          </ac:spMkLst>
        </pc:spChg>
        <pc:spChg chg="add del mod modVis">
          <ac:chgData name="Wenwen Zhang" userId="9dd81366-5d6f-445a-b031-6ea562624431" providerId="ADAL" clId="{1012AE1A-29B0-4E90-8835-842C30BC7D2A}" dt="2023-01-04T12:44:37.235" v="22142"/>
          <ac:spMkLst>
            <pc:docMk/>
            <pc:sldMk cId="853588367" sldId="2134804361"/>
            <ac:spMk id="283" creationId="{F378F147-1BF0-74B3-420B-BFF214706A96}"/>
          </ac:spMkLst>
        </pc:spChg>
        <pc:spChg chg="add del mod modVis">
          <ac:chgData name="Wenwen Zhang" userId="9dd81366-5d6f-445a-b031-6ea562624431" providerId="ADAL" clId="{1012AE1A-29B0-4E90-8835-842C30BC7D2A}" dt="2023-01-04T12:44:39.222" v="22633"/>
          <ac:spMkLst>
            <pc:docMk/>
            <pc:sldMk cId="853588367" sldId="2134804361"/>
            <ac:spMk id="288" creationId="{F85D09DF-EFDE-5167-0AC3-773EE83C4F27}"/>
          </ac:spMkLst>
        </pc:spChg>
        <pc:spChg chg="add del mod modVis">
          <ac:chgData name="Wenwen Zhang" userId="9dd81366-5d6f-445a-b031-6ea562624431" providerId="ADAL" clId="{1012AE1A-29B0-4E90-8835-842C30BC7D2A}" dt="2023-01-04T12:44:40.737" v="23124"/>
          <ac:spMkLst>
            <pc:docMk/>
            <pc:sldMk cId="853588367" sldId="2134804361"/>
            <ac:spMk id="293" creationId="{472FED12-D05A-CA4E-B9BE-195AB4BA855C}"/>
          </ac:spMkLst>
        </pc:spChg>
        <pc:graphicFrameChg chg="add del mod ord replST">
          <ac:chgData name="Wenwen Zhang" userId="9dd81366-5d6f-445a-b031-6ea562624431" providerId="ADAL" clId="{1012AE1A-29B0-4E90-8835-842C30BC7D2A}" dt="2023-01-04T15:16:37.300" v="24965"/>
          <ac:graphicFrameMkLst>
            <pc:docMk/>
            <pc:sldMk cId="853588367" sldId="2134804361"/>
            <ac:graphicFrameMk id="4" creationId="{60566423-F27E-2A6D-60D6-321AE6B146AC}"/>
          </ac:graphicFrameMkLst>
        </pc:graphicFrameChg>
        <pc:graphicFrameChg chg="add del">
          <ac:chgData name="Wenwen Zhang" userId="9dd81366-5d6f-445a-b031-6ea562624431" providerId="ADAL" clId="{1012AE1A-29B0-4E90-8835-842C30BC7D2A}" dt="2023-01-04T11:51:55.165" v="10980"/>
          <ac:graphicFrameMkLst>
            <pc:docMk/>
            <pc:sldMk cId="853588367" sldId="2134804361"/>
            <ac:graphicFrameMk id="6" creationId="{11DDE9BB-5BB2-835F-5190-180195F944DA}"/>
          </ac:graphicFrameMkLst>
        </pc:graphicFrameChg>
        <pc:graphicFrameChg chg="add del mod ord replST">
          <ac:chgData name="Wenwen Zhang" userId="9dd81366-5d6f-445a-b031-6ea562624431" providerId="ADAL" clId="{1012AE1A-29B0-4E90-8835-842C30BC7D2A}" dt="2023-01-04T15:16:40.238" v="25196"/>
          <ac:graphicFrameMkLst>
            <pc:docMk/>
            <pc:sldMk cId="853588367" sldId="2134804361"/>
            <ac:graphicFrameMk id="8" creationId="{5BEB0670-BA55-8C99-08AE-31E822DA2F65}"/>
          </ac:graphicFrameMkLst>
        </pc:graphicFrameChg>
        <pc:graphicFrameChg chg="add mod ord replST">
          <ac:chgData name="Wenwen Zhang" userId="9dd81366-5d6f-445a-b031-6ea562624431" providerId="ADAL" clId="{1012AE1A-29B0-4E90-8835-842C30BC7D2A}" dt="2023-01-05T13:51:23.824" v="93124"/>
          <ac:graphicFrameMkLst>
            <pc:docMk/>
            <pc:sldMk cId="853588367" sldId="2134804361"/>
            <ac:graphicFrameMk id="10" creationId="{7925454E-2909-D57B-FEFE-EECD06B33CEB}"/>
          </ac:graphicFrameMkLst>
        </pc:graphicFrameChg>
        <pc:graphicFrameChg chg="add del mod ord">
          <ac:chgData name="Wenwen Zhang" userId="9dd81366-5d6f-445a-b031-6ea562624431" providerId="ADAL" clId="{1012AE1A-29B0-4E90-8835-842C30BC7D2A}" dt="2023-01-04T11:52:05.155" v="11347"/>
          <ac:graphicFrameMkLst>
            <pc:docMk/>
            <pc:sldMk cId="853588367" sldId="2134804361"/>
            <ac:graphicFrameMk id="10" creationId="{947B0649-E9C4-771B-133E-505C8EFFFEB7}"/>
          </ac:graphicFrameMkLst>
        </pc:graphicFrameChg>
        <pc:graphicFrameChg chg="add del mod ord replST">
          <ac:chgData name="Wenwen Zhang" userId="9dd81366-5d6f-445a-b031-6ea562624431" providerId="ADAL" clId="{1012AE1A-29B0-4E90-8835-842C30BC7D2A}" dt="2023-01-05T13:51:23.770" v="93102"/>
          <ac:graphicFrameMkLst>
            <pc:docMk/>
            <pc:sldMk cId="853588367" sldId="2134804361"/>
            <ac:graphicFrameMk id="12" creationId="{A1FB0DCC-743C-7D50-8536-4A0B65E2476A}"/>
          </ac:graphicFrameMkLst>
        </pc:graphicFrameChg>
        <pc:graphicFrameChg chg="add mod ord replST">
          <ac:chgData name="Wenwen Zhang" userId="9dd81366-5d6f-445a-b031-6ea562624431" providerId="ADAL" clId="{1012AE1A-29B0-4E90-8835-842C30BC7D2A}" dt="2023-01-05T13:51:23.836" v="93158"/>
          <ac:graphicFrameMkLst>
            <pc:docMk/>
            <pc:sldMk cId="853588367" sldId="2134804361"/>
            <ac:graphicFrameMk id="14" creationId="{895EF841-22D9-1FAB-85F5-9F6FFF7CA150}"/>
          </ac:graphicFrameMkLst>
        </pc:graphicFrameChg>
        <pc:graphicFrameChg chg="add del mod ord">
          <ac:chgData name="Wenwen Zhang" userId="9dd81366-5d6f-445a-b031-6ea562624431" providerId="ADAL" clId="{1012AE1A-29B0-4E90-8835-842C30BC7D2A}" dt="2023-01-04T11:52:45.446" v="13648"/>
          <ac:graphicFrameMkLst>
            <pc:docMk/>
            <pc:sldMk cId="853588367" sldId="2134804361"/>
            <ac:graphicFrameMk id="14" creationId="{D7C386E5-AE55-6D41-E3F7-1D63967C76B2}"/>
          </ac:graphicFrameMkLst>
        </pc:graphicFrameChg>
        <pc:graphicFrameChg chg="add del mod ord">
          <ac:chgData name="Wenwen Zhang" userId="9dd81366-5d6f-445a-b031-6ea562624431" providerId="ADAL" clId="{1012AE1A-29B0-4E90-8835-842C30BC7D2A}" dt="2023-01-04T11:52:45.452" v="13673"/>
          <ac:graphicFrameMkLst>
            <pc:docMk/>
            <pc:sldMk cId="853588367" sldId="2134804361"/>
            <ac:graphicFrameMk id="18" creationId="{FC0DF97C-D737-F0FA-7509-0A5F68B29C08}"/>
          </ac:graphicFrameMkLst>
        </pc:graphicFrameChg>
        <pc:graphicFrameChg chg="add del mod replST">
          <ac:chgData name="Wenwen Zhang" userId="9dd81366-5d6f-445a-b031-6ea562624431" providerId="ADAL" clId="{1012AE1A-29B0-4E90-8835-842C30BC7D2A}" dt="2023-01-04T11:51:46.263" v="9769"/>
          <ac:graphicFrameMkLst>
            <pc:docMk/>
            <pc:sldMk cId="853588367" sldId="2134804361"/>
            <ac:graphicFrameMk id="19" creationId="{A85F1FAA-098C-43FE-FFDC-6D6A0CC8A77C}"/>
          </ac:graphicFrameMkLst>
        </pc:graphicFrameChg>
        <pc:graphicFrameChg chg="mod">
          <ac:chgData name="Wenwen Zhang" userId="9dd81366-5d6f-445a-b031-6ea562624431" providerId="ADAL" clId="{1012AE1A-29B0-4E90-8835-842C30BC7D2A}" dt="2023-01-05T13:51:23.864" v="93200"/>
          <ac:graphicFrameMkLst>
            <pc:docMk/>
            <pc:sldMk cId="853588367" sldId="2134804361"/>
            <ac:graphicFrameMk id="28" creationId="{015DFAEE-F78A-C272-92CE-F25C3417CAD0}"/>
          </ac:graphicFrameMkLst>
        </pc:graphicFrameChg>
        <pc:graphicFrameChg chg="add del mod replST">
          <ac:chgData name="Wenwen Zhang" userId="9dd81366-5d6f-445a-b031-6ea562624431" providerId="ADAL" clId="{1012AE1A-29B0-4E90-8835-842C30BC7D2A}" dt="2023-01-04T11:51:46.263" v="9769"/>
          <ac:graphicFrameMkLst>
            <pc:docMk/>
            <pc:sldMk cId="853588367" sldId="2134804361"/>
            <ac:graphicFrameMk id="40" creationId="{D41B90C6-9261-047D-30AC-643A9F976011}"/>
          </ac:graphicFrameMkLst>
        </pc:graphicFrameChg>
        <pc:graphicFrameChg chg="add del mod replST">
          <ac:chgData name="Wenwen Zhang" userId="9dd81366-5d6f-445a-b031-6ea562624431" providerId="ADAL" clId="{1012AE1A-29B0-4E90-8835-842C30BC7D2A}" dt="2023-01-04T11:51:46.263" v="9769"/>
          <ac:graphicFrameMkLst>
            <pc:docMk/>
            <pc:sldMk cId="853588367" sldId="2134804361"/>
            <ac:graphicFrameMk id="60" creationId="{B3CDD1B0-6D7D-F12D-6D0E-4EAAF83B6AE3}"/>
          </ac:graphicFrameMkLst>
        </pc:graphicFrameChg>
        <pc:graphicFrameChg chg="add del mod replST">
          <ac:chgData name="Wenwen Zhang" userId="9dd81366-5d6f-445a-b031-6ea562624431" providerId="ADAL" clId="{1012AE1A-29B0-4E90-8835-842C30BC7D2A}" dt="2023-01-04T11:51:46.263" v="9769"/>
          <ac:graphicFrameMkLst>
            <pc:docMk/>
            <pc:sldMk cId="853588367" sldId="2134804361"/>
            <ac:graphicFrameMk id="74" creationId="{A89C9498-96D9-9E6C-01C6-9961DDB46C20}"/>
          </ac:graphicFrameMkLst>
        </pc:graphicFrameChg>
        <pc:graphicFrameChg chg="add mod ord replST delST">
          <ac:chgData name="Wenwen Zhang" userId="9dd81366-5d6f-445a-b031-6ea562624431" providerId="ADAL" clId="{1012AE1A-29B0-4E90-8835-842C30BC7D2A}" dt="2023-01-04T11:51:46.263" v="9769"/>
          <ac:graphicFrameMkLst>
            <pc:docMk/>
            <pc:sldMk cId="853588367" sldId="2134804361"/>
            <ac:graphicFrameMk id="90" creationId="{8F3267C8-2BA1-E9CA-C751-FF8A9D3C0B0F}"/>
          </ac:graphicFrameMkLst>
        </pc:graphicFrameChg>
        <pc:graphicFrameChg chg="add del mod ord replST delST">
          <ac:chgData name="Wenwen Zhang" userId="9dd81366-5d6f-445a-b031-6ea562624431" providerId="ADAL" clId="{1012AE1A-29B0-4E90-8835-842C30BC7D2A}" dt="2023-01-04T11:51:46.263" v="9769"/>
          <ac:graphicFrameMkLst>
            <pc:docMk/>
            <pc:sldMk cId="853588367" sldId="2134804361"/>
            <ac:graphicFrameMk id="91" creationId="{986AA41C-44B1-C51D-F36E-603ACEEABB5A}"/>
          </ac:graphicFrameMkLst>
        </pc:graphicFrameChg>
        <pc:graphicFrameChg chg="add mod ord replST delST">
          <ac:chgData name="Wenwen Zhang" userId="9dd81366-5d6f-445a-b031-6ea562624431" providerId="ADAL" clId="{1012AE1A-29B0-4E90-8835-842C30BC7D2A}" dt="2023-01-04T11:51:46.263" v="9769"/>
          <ac:graphicFrameMkLst>
            <pc:docMk/>
            <pc:sldMk cId="853588367" sldId="2134804361"/>
            <ac:graphicFrameMk id="92" creationId="{88099ACF-C766-E780-CBCA-4576A48D9AE9}"/>
          </ac:graphicFrameMkLst>
        </pc:graphicFrameChg>
        <pc:graphicFrameChg chg="add del mod ord replST delST">
          <ac:chgData name="Wenwen Zhang" userId="9dd81366-5d6f-445a-b031-6ea562624431" providerId="ADAL" clId="{1012AE1A-29B0-4E90-8835-842C30BC7D2A}" dt="2023-01-04T11:51:46.263" v="9769"/>
          <ac:graphicFrameMkLst>
            <pc:docMk/>
            <pc:sldMk cId="853588367" sldId="2134804361"/>
            <ac:graphicFrameMk id="93" creationId="{E73F5546-7D49-E06A-4BC7-BA55FA1605AA}"/>
          </ac:graphicFrameMkLst>
        </pc:graphicFrameChg>
        <pc:graphicFrameChg chg="add mod ord replST delST">
          <ac:chgData name="Wenwen Zhang" userId="9dd81366-5d6f-445a-b031-6ea562624431" providerId="ADAL" clId="{1012AE1A-29B0-4E90-8835-842C30BC7D2A}" dt="2023-01-04T11:51:26.515" v="4085"/>
          <ac:graphicFrameMkLst>
            <pc:docMk/>
            <pc:sldMk cId="853588367" sldId="2134804361"/>
            <ac:graphicFrameMk id="95" creationId="{63E6F452-E807-34ED-7D85-B72C9D820883}"/>
          </ac:graphicFrameMkLst>
        </pc:graphicFrameChg>
        <pc:graphicFrameChg chg="add del mod ord replST delST">
          <ac:chgData name="Wenwen Zhang" userId="9dd81366-5d6f-445a-b031-6ea562624431" providerId="ADAL" clId="{1012AE1A-29B0-4E90-8835-842C30BC7D2A}" dt="2023-01-04T11:51:45.628" v="7280"/>
          <ac:graphicFrameMkLst>
            <pc:docMk/>
            <pc:sldMk cId="853588367" sldId="2134804361"/>
            <ac:graphicFrameMk id="97" creationId="{D4BE05C6-8D8B-8274-2B03-E22E6E01A114}"/>
          </ac:graphicFrameMkLst>
        </pc:graphicFrameChg>
        <pc:graphicFrameChg chg="add del mod ord replST delST">
          <ac:chgData name="Wenwen Zhang" userId="9dd81366-5d6f-445a-b031-6ea562624431" providerId="ADAL" clId="{1012AE1A-29B0-4E90-8835-842C30BC7D2A}" dt="2023-01-04T11:51:45.628" v="7280"/>
          <ac:graphicFrameMkLst>
            <pc:docMk/>
            <pc:sldMk cId="853588367" sldId="2134804361"/>
            <ac:graphicFrameMk id="98" creationId="{D9B85006-E4AA-C19C-06A0-5A3B4E775D2C}"/>
          </ac:graphicFrameMkLst>
        </pc:graphicFrameChg>
        <pc:graphicFrameChg chg="add mod ord replST delST">
          <ac:chgData name="Wenwen Zhang" userId="9dd81366-5d6f-445a-b031-6ea562624431" providerId="ADAL" clId="{1012AE1A-29B0-4E90-8835-842C30BC7D2A}" dt="2023-01-04T11:51:45.116" v="6107"/>
          <ac:graphicFrameMkLst>
            <pc:docMk/>
            <pc:sldMk cId="853588367" sldId="2134804361"/>
            <ac:graphicFrameMk id="100" creationId="{18CC3135-C1C5-91AD-4411-AF393F240478}"/>
          </ac:graphicFrameMkLst>
        </pc:graphicFrameChg>
        <pc:graphicFrameChg chg="add mod ord replST delST">
          <ac:chgData name="Wenwen Zhang" userId="9dd81366-5d6f-445a-b031-6ea562624431" providerId="ADAL" clId="{1012AE1A-29B0-4E90-8835-842C30BC7D2A}" dt="2023-01-04T11:51:44.739" v="6025"/>
          <ac:graphicFrameMkLst>
            <pc:docMk/>
            <pc:sldMk cId="853588367" sldId="2134804361"/>
            <ac:graphicFrameMk id="102" creationId="{EB8A7CC9-A327-0CDA-2A45-E3E2093DCAEC}"/>
          </ac:graphicFrameMkLst>
        </pc:graphicFrameChg>
        <pc:graphicFrameChg chg="add del mod ord replST">
          <ac:chgData name="Wenwen Zhang" userId="9dd81366-5d6f-445a-b031-6ea562624431" providerId="ADAL" clId="{1012AE1A-29B0-4E90-8835-842C30BC7D2A}" dt="2023-01-04T11:51:56.778" v="11200"/>
          <ac:graphicFrameMkLst>
            <pc:docMk/>
            <pc:sldMk cId="853588367" sldId="2134804361"/>
            <ac:graphicFrameMk id="177" creationId="{E3BD720D-EF2A-C2B5-E0CA-BE46032DAF72}"/>
          </ac:graphicFrameMkLst>
        </pc:graphicFrameChg>
        <pc:graphicFrameChg chg="add del mod ord replST">
          <ac:chgData name="Wenwen Zhang" userId="9dd81366-5d6f-445a-b031-6ea562624431" providerId="ADAL" clId="{1012AE1A-29B0-4E90-8835-842C30BC7D2A}" dt="2023-01-04T11:52:05.151" v="11332"/>
          <ac:graphicFrameMkLst>
            <pc:docMk/>
            <pc:sldMk cId="853588367" sldId="2134804361"/>
            <ac:graphicFrameMk id="179" creationId="{B4F76775-6062-9A0C-DFFB-CD05E50361D7}"/>
          </ac:graphicFrameMkLst>
        </pc:graphicFrameChg>
        <pc:graphicFrameChg chg="add del mod replST">
          <ac:chgData name="Wenwen Zhang" userId="9dd81366-5d6f-445a-b031-6ea562624431" providerId="ADAL" clId="{1012AE1A-29B0-4E90-8835-842C30BC7D2A}" dt="2023-01-04T11:52:13.867" v="12325"/>
          <ac:graphicFrameMkLst>
            <pc:docMk/>
            <pc:sldMk cId="853588367" sldId="2134804361"/>
            <ac:graphicFrameMk id="180" creationId="{4C17110D-D9F7-3E9A-ED3E-AC4E0B47A825}"/>
          </ac:graphicFrameMkLst>
        </pc:graphicFrameChg>
        <pc:graphicFrameChg chg="add del mod replST">
          <ac:chgData name="Wenwen Zhang" userId="9dd81366-5d6f-445a-b031-6ea562624431" providerId="ADAL" clId="{1012AE1A-29B0-4E90-8835-842C30BC7D2A}" dt="2023-01-04T11:52:14.211" v="12885"/>
          <ac:graphicFrameMkLst>
            <pc:docMk/>
            <pc:sldMk cId="853588367" sldId="2134804361"/>
            <ac:graphicFrameMk id="199" creationId="{FCFD1313-0566-51C4-9E9D-5A28ECE84088}"/>
          </ac:graphicFrameMkLst>
        </pc:graphicFrameChg>
        <pc:graphicFrameChg chg="add del mod ord replST">
          <ac:chgData name="Wenwen Zhang" userId="9dd81366-5d6f-445a-b031-6ea562624431" providerId="ADAL" clId="{1012AE1A-29B0-4E90-8835-842C30BC7D2A}" dt="2023-01-04T11:52:27.188" v="13321"/>
          <ac:graphicFrameMkLst>
            <pc:docMk/>
            <pc:sldMk cId="853588367" sldId="2134804361"/>
            <ac:graphicFrameMk id="214" creationId="{445C16BD-C3D9-A926-75D1-51E43B4D8F9A}"/>
          </ac:graphicFrameMkLst>
        </pc:graphicFrameChg>
        <pc:graphicFrameChg chg="add del mod ord replST">
          <ac:chgData name="Wenwen Zhang" userId="9dd81366-5d6f-445a-b031-6ea562624431" providerId="ADAL" clId="{1012AE1A-29B0-4E90-8835-842C30BC7D2A}" dt="2023-01-04T11:52:19.279" v="13095"/>
          <ac:graphicFrameMkLst>
            <pc:docMk/>
            <pc:sldMk cId="853588367" sldId="2134804361"/>
            <ac:graphicFrameMk id="215" creationId="{479462AD-84B5-20E1-4FD8-DB0CB004F81D}"/>
          </ac:graphicFrameMkLst>
        </pc:graphicFrameChg>
        <pc:graphicFrameChg chg="add del mod ord replST">
          <ac:chgData name="Wenwen Zhang" userId="9dd81366-5d6f-445a-b031-6ea562624431" providerId="ADAL" clId="{1012AE1A-29B0-4E90-8835-842C30BC7D2A}" dt="2023-01-04T11:52:31.155" v="13523"/>
          <ac:graphicFrameMkLst>
            <pc:docMk/>
            <pc:sldMk cId="853588367" sldId="2134804361"/>
            <ac:graphicFrameMk id="217" creationId="{EF764B2C-94A1-7C0F-070E-1B21379B73E6}"/>
          </ac:graphicFrameMkLst>
        </pc:graphicFrameChg>
        <pc:graphicFrameChg chg="add del mod ord replST">
          <ac:chgData name="Wenwen Zhang" userId="9dd81366-5d6f-445a-b031-6ea562624431" providerId="ADAL" clId="{1012AE1A-29B0-4E90-8835-842C30BC7D2A}" dt="2023-01-04T11:53:51.398" v="16707"/>
          <ac:graphicFrameMkLst>
            <pc:docMk/>
            <pc:sldMk cId="853588367" sldId="2134804361"/>
            <ac:graphicFrameMk id="219" creationId="{34956D38-0E6C-129C-006D-ECFDF191659F}"/>
          </ac:graphicFrameMkLst>
        </pc:graphicFrameChg>
        <pc:graphicFrameChg chg="add del mod ord replST">
          <ac:chgData name="Wenwen Zhang" userId="9dd81366-5d6f-445a-b031-6ea562624431" providerId="ADAL" clId="{1012AE1A-29B0-4E90-8835-842C30BC7D2A}" dt="2023-01-04T11:53:51.464" v="16778"/>
          <ac:graphicFrameMkLst>
            <pc:docMk/>
            <pc:sldMk cId="853588367" sldId="2134804361"/>
            <ac:graphicFrameMk id="221" creationId="{3463BFB4-92A8-BBF0-A823-5F67A713D935}"/>
          </ac:graphicFrameMkLst>
        </pc:graphicFrameChg>
        <pc:graphicFrameChg chg="add del mod replST">
          <ac:chgData name="Wenwen Zhang" userId="9dd81366-5d6f-445a-b031-6ea562624431" providerId="ADAL" clId="{1012AE1A-29B0-4E90-8835-842C30BC7D2A}" dt="2023-01-04T11:53:00.106" v="14883"/>
          <ac:graphicFrameMkLst>
            <pc:docMk/>
            <pc:sldMk cId="853588367" sldId="2134804361"/>
            <ac:graphicFrameMk id="224" creationId="{1FB8A8C4-95FE-E855-EBA2-19C436EE4CA0}"/>
          </ac:graphicFrameMkLst>
        </pc:graphicFrameChg>
        <pc:graphicFrameChg chg="add del mod replST">
          <ac:chgData name="Wenwen Zhang" userId="9dd81366-5d6f-445a-b031-6ea562624431" providerId="ADAL" clId="{1012AE1A-29B0-4E90-8835-842C30BC7D2A}" dt="2023-01-04T11:53:00.510" v="15588"/>
          <ac:graphicFrameMkLst>
            <pc:docMk/>
            <pc:sldMk cId="853588367" sldId="2134804361"/>
            <ac:graphicFrameMk id="243" creationId="{EA1FD2C8-2D2B-9DF4-7C09-AC0D8F7E47A5}"/>
          </ac:graphicFrameMkLst>
        </pc:graphicFrameChg>
        <pc:graphicFrameChg chg="add del mod ord replST">
          <ac:chgData name="Wenwen Zhang" userId="9dd81366-5d6f-445a-b031-6ea562624431" providerId="ADAL" clId="{1012AE1A-29B0-4E90-8835-842C30BC7D2A}" dt="2023-01-04T11:53:05.284" v="15818"/>
          <ac:graphicFrameMkLst>
            <pc:docMk/>
            <pc:sldMk cId="853588367" sldId="2134804361"/>
            <ac:graphicFrameMk id="258" creationId="{01FF2E75-3930-C7E6-DDE8-937E0675175A}"/>
          </ac:graphicFrameMkLst>
        </pc:graphicFrameChg>
        <pc:graphicFrameChg chg="add del mod ord replST">
          <ac:chgData name="Wenwen Zhang" userId="9dd81366-5d6f-445a-b031-6ea562624431" providerId="ADAL" clId="{1012AE1A-29B0-4E90-8835-842C30BC7D2A}" dt="2023-01-04T11:53:21.160" v="16027"/>
          <ac:graphicFrameMkLst>
            <pc:docMk/>
            <pc:sldMk cId="853588367" sldId="2134804361"/>
            <ac:graphicFrameMk id="259" creationId="{BA113E3F-8260-6DE9-4782-065BF8EF9A4F}"/>
          </ac:graphicFrameMkLst>
        </pc:graphicFrameChg>
        <pc:graphicFrameChg chg="add del mod ord replST">
          <ac:chgData name="Wenwen Zhang" userId="9dd81366-5d6f-445a-b031-6ea562624431" providerId="ADAL" clId="{1012AE1A-29B0-4E90-8835-842C30BC7D2A}" dt="2023-01-04T11:53:24.148" v="16233"/>
          <ac:graphicFrameMkLst>
            <pc:docMk/>
            <pc:sldMk cId="853588367" sldId="2134804361"/>
            <ac:graphicFrameMk id="261" creationId="{53DB7670-15F3-17CD-2F48-75433651AF21}"/>
          </ac:graphicFrameMkLst>
        </pc:graphicFrameChg>
        <pc:graphicFrameChg chg="add del mod ord replST">
          <ac:chgData name="Wenwen Zhang" userId="9dd81366-5d6f-445a-b031-6ea562624431" providerId="ADAL" clId="{1012AE1A-29B0-4E90-8835-842C30BC7D2A}" dt="2023-01-04T12:44:33.341" v="21050"/>
          <ac:graphicFrameMkLst>
            <pc:docMk/>
            <pc:sldMk cId="853588367" sldId="2134804361"/>
            <ac:graphicFrameMk id="263" creationId="{790F7B0C-971D-A378-E52C-026B79D89AC8}"/>
          </ac:graphicFrameMkLst>
        </pc:graphicFrameChg>
        <pc:graphicFrameChg chg="add del mod ord replST">
          <ac:chgData name="Wenwen Zhang" userId="9dd81366-5d6f-445a-b031-6ea562624431" providerId="ADAL" clId="{1012AE1A-29B0-4E90-8835-842C30BC7D2A}" dt="2023-01-04T11:53:32.805" v="16451"/>
          <ac:graphicFrameMkLst>
            <pc:docMk/>
            <pc:sldMk cId="853588367" sldId="2134804361"/>
            <ac:graphicFrameMk id="265" creationId="{61CE42AD-6115-93C4-653C-B98D32D99B9E}"/>
          </ac:graphicFrameMkLst>
        </pc:graphicFrameChg>
        <pc:graphicFrameChg chg="add del mod ord replST">
          <ac:chgData name="Wenwen Zhang" userId="9dd81366-5d6f-445a-b031-6ea562624431" providerId="ADAL" clId="{1012AE1A-29B0-4E90-8835-842C30BC7D2A}" dt="2023-01-04T12:44:33.270" v="20969"/>
          <ac:graphicFrameMkLst>
            <pc:docMk/>
            <pc:sldMk cId="853588367" sldId="2134804361"/>
            <ac:graphicFrameMk id="267" creationId="{5523090B-6B78-42DB-9820-5CFE28EB1ACA}"/>
          </ac:graphicFrameMkLst>
        </pc:graphicFrameChg>
        <pc:graphicFrameChg chg="add del mod ord replST">
          <ac:chgData name="Wenwen Zhang" userId="9dd81366-5d6f-445a-b031-6ea562624431" providerId="ADAL" clId="{1012AE1A-29B0-4E90-8835-842C30BC7D2A}" dt="2023-01-04T12:44:33.151" v="20842"/>
          <ac:graphicFrameMkLst>
            <pc:docMk/>
            <pc:sldMk cId="853588367" sldId="2134804361"/>
            <ac:graphicFrameMk id="269" creationId="{42401EE0-B028-442F-87E8-6928890EB278}"/>
          </ac:graphicFrameMkLst>
        </pc:graphicFrameChg>
        <pc:graphicFrameChg chg="add del mod ord replST">
          <ac:chgData name="Wenwen Zhang" userId="9dd81366-5d6f-445a-b031-6ea562624431" providerId="ADAL" clId="{1012AE1A-29B0-4E90-8835-842C30BC7D2A}" dt="2023-01-04T12:44:33.204" v="20889"/>
          <ac:graphicFrameMkLst>
            <pc:docMk/>
            <pc:sldMk cId="853588367" sldId="2134804361"/>
            <ac:graphicFrameMk id="270" creationId="{13BB3E89-9C9A-9B79-D5A0-5BA86896DFD8}"/>
          </ac:graphicFrameMkLst>
        </pc:graphicFrameChg>
        <pc:graphicFrameChg chg="add del mod ord replST">
          <ac:chgData name="Wenwen Zhang" userId="9dd81366-5d6f-445a-b031-6ea562624431" providerId="ADAL" clId="{1012AE1A-29B0-4E90-8835-842C30BC7D2A}" dt="2023-01-04T12:44:35.145" v="21333"/>
          <ac:graphicFrameMkLst>
            <pc:docMk/>
            <pc:sldMk cId="853588367" sldId="2134804361"/>
            <ac:graphicFrameMk id="274" creationId="{C3D11F69-8E43-7484-8FF7-4A810E353059}"/>
          </ac:graphicFrameMkLst>
        </pc:graphicFrameChg>
        <pc:graphicFrameChg chg="add del mod ord replST">
          <ac:chgData name="Wenwen Zhang" userId="9dd81366-5d6f-445a-b031-6ea562624431" providerId="ADAL" clId="{1012AE1A-29B0-4E90-8835-842C30BC7D2A}" dt="2023-01-04T12:44:35.202" v="21380"/>
          <ac:graphicFrameMkLst>
            <pc:docMk/>
            <pc:sldMk cId="853588367" sldId="2134804361"/>
            <ac:graphicFrameMk id="275" creationId="{7AAF634B-1FD6-0192-4C59-FDAE2CEA5D21}"/>
          </ac:graphicFrameMkLst>
        </pc:graphicFrameChg>
        <pc:graphicFrameChg chg="add del mod ord replST">
          <ac:chgData name="Wenwen Zhang" userId="9dd81366-5d6f-445a-b031-6ea562624431" providerId="ADAL" clId="{1012AE1A-29B0-4E90-8835-842C30BC7D2A}" dt="2023-01-04T12:44:35.269" v="21460"/>
          <ac:graphicFrameMkLst>
            <pc:docMk/>
            <pc:sldMk cId="853588367" sldId="2134804361"/>
            <ac:graphicFrameMk id="276" creationId="{A0F4667C-7D1F-C829-4114-292BFCFD3525}"/>
          </ac:graphicFrameMkLst>
        </pc:graphicFrameChg>
        <pc:graphicFrameChg chg="add del mod ord replST">
          <ac:chgData name="Wenwen Zhang" userId="9dd81366-5d6f-445a-b031-6ea562624431" providerId="ADAL" clId="{1012AE1A-29B0-4E90-8835-842C30BC7D2A}" dt="2023-01-04T12:44:35.342" v="21541"/>
          <ac:graphicFrameMkLst>
            <pc:docMk/>
            <pc:sldMk cId="853588367" sldId="2134804361"/>
            <ac:graphicFrameMk id="277" creationId="{A3DAAEAE-9A33-7BBF-BA1A-62C6924348D6}"/>
          </ac:graphicFrameMkLst>
        </pc:graphicFrameChg>
        <pc:graphicFrameChg chg="add del mod ord replST">
          <ac:chgData name="Wenwen Zhang" userId="9dd81366-5d6f-445a-b031-6ea562624431" providerId="ADAL" clId="{1012AE1A-29B0-4E90-8835-842C30BC7D2A}" dt="2023-01-04T12:44:37.001" v="21824"/>
          <ac:graphicFrameMkLst>
            <pc:docMk/>
            <pc:sldMk cId="853588367" sldId="2134804361"/>
            <ac:graphicFrameMk id="279" creationId="{571D95DE-ED5C-ED2D-9D45-85DE9CD06624}"/>
          </ac:graphicFrameMkLst>
        </pc:graphicFrameChg>
        <pc:graphicFrameChg chg="add del mod ord replST">
          <ac:chgData name="Wenwen Zhang" userId="9dd81366-5d6f-445a-b031-6ea562624431" providerId="ADAL" clId="{1012AE1A-29B0-4E90-8835-842C30BC7D2A}" dt="2023-01-04T12:44:37.058" v="21871"/>
          <ac:graphicFrameMkLst>
            <pc:docMk/>
            <pc:sldMk cId="853588367" sldId="2134804361"/>
            <ac:graphicFrameMk id="280" creationId="{966FC402-8CF7-FED9-5719-7944AC52CF58}"/>
          </ac:graphicFrameMkLst>
        </pc:graphicFrameChg>
        <pc:graphicFrameChg chg="add del mod ord replST">
          <ac:chgData name="Wenwen Zhang" userId="9dd81366-5d6f-445a-b031-6ea562624431" providerId="ADAL" clId="{1012AE1A-29B0-4E90-8835-842C30BC7D2A}" dt="2023-01-04T12:44:37.118" v="21951"/>
          <ac:graphicFrameMkLst>
            <pc:docMk/>
            <pc:sldMk cId="853588367" sldId="2134804361"/>
            <ac:graphicFrameMk id="281" creationId="{FF643D8F-1337-5731-CE7C-8BA6CA18097A}"/>
          </ac:graphicFrameMkLst>
        </pc:graphicFrameChg>
        <pc:graphicFrameChg chg="add del mod ord replST">
          <ac:chgData name="Wenwen Zhang" userId="9dd81366-5d6f-445a-b031-6ea562624431" providerId="ADAL" clId="{1012AE1A-29B0-4E90-8835-842C30BC7D2A}" dt="2023-01-04T12:44:37.186" v="22032"/>
          <ac:graphicFrameMkLst>
            <pc:docMk/>
            <pc:sldMk cId="853588367" sldId="2134804361"/>
            <ac:graphicFrameMk id="282" creationId="{5C1460EE-B1B8-575F-E0D7-0E433ACF7C15}"/>
          </ac:graphicFrameMkLst>
        </pc:graphicFrameChg>
        <pc:graphicFrameChg chg="add del mod ord replST">
          <ac:chgData name="Wenwen Zhang" userId="9dd81366-5d6f-445a-b031-6ea562624431" providerId="ADAL" clId="{1012AE1A-29B0-4E90-8835-842C30BC7D2A}" dt="2023-01-04T12:44:38.975" v="22315"/>
          <ac:graphicFrameMkLst>
            <pc:docMk/>
            <pc:sldMk cId="853588367" sldId="2134804361"/>
            <ac:graphicFrameMk id="284" creationId="{3FAABDBB-AB84-810C-97C4-2E1D1A05CC3F}"/>
          </ac:graphicFrameMkLst>
        </pc:graphicFrameChg>
        <pc:graphicFrameChg chg="add del mod ord replST">
          <ac:chgData name="Wenwen Zhang" userId="9dd81366-5d6f-445a-b031-6ea562624431" providerId="ADAL" clId="{1012AE1A-29B0-4E90-8835-842C30BC7D2A}" dt="2023-01-04T12:44:39.039" v="22362"/>
          <ac:graphicFrameMkLst>
            <pc:docMk/>
            <pc:sldMk cId="853588367" sldId="2134804361"/>
            <ac:graphicFrameMk id="285" creationId="{D433FBD1-2BBE-CB7E-61CE-DD5A10F10A1B}"/>
          </ac:graphicFrameMkLst>
        </pc:graphicFrameChg>
        <pc:graphicFrameChg chg="add del mod ord replST">
          <ac:chgData name="Wenwen Zhang" userId="9dd81366-5d6f-445a-b031-6ea562624431" providerId="ADAL" clId="{1012AE1A-29B0-4E90-8835-842C30BC7D2A}" dt="2023-01-04T12:44:39.102" v="22442"/>
          <ac:graphicFrameMkLst>
            <pc:docMk/>
            <pc:sldMk cId="853588367" sldId="2134804361"/>
            <ac:graphicFrameMk id="286" creationId="{A26536C8-A063-9DEF-5813-8A8FE2CD2185}"/>
          </ac:graphicFrameMkLst>
        </pc:graphicFrameChg>
        <pc:graphicFrameChg chg="add del mod ord replST">
          <ac:chgData name="Wenwen Zhang" userId="9dd81366-5d6f-445a-b031-6ea562624431" providerId="ADAL" clId="{1012AE1A-29B0-4E90-8835-842C30BC7D2A}" dt="2023-01-04T12:44:39.172" v="22523"/>
          <ac:graphicFrameMkLst>
            <pc:docMk/>
            <pc:sldMk cId="853588367" sldId="2134804361"/>
            <ac:graphicFrameMk id="287" creationId="{0084E137-FAEE-BBAA-F88E-B5C2BEB25F10}"/>
          </ac:graphicFrameMkLst>
        </pc:graphicFrameChg>
        <pc:graphicFrameChg chg="add del mod ord replST">
          <ac:chgData name="Wenwen Zhang" userId="9dd81366-5d6f-445a-b031-6ea562624431" providerId="ADAL" clId="{1012AE1A-29B0-4E90-8835-842C30BC7D2A}" dt="2023-01-04T12:44:40.499" v="22806"/>
          <ac:graphicFrameMkLst>
            <pc:docMk/>
            <pc:sldMk cId="853588367" sldId="2134804361"/>
            <ac:graphicFrameMk id="289" creationId="{190EF3C8-96B4-6BEC-3D6C-2F4901519A4B}"/>
          </ac:graphicFrameMkLst>
        </pc:graphicFrameChg>
        <pc:graphicFrameChg chg="add del mod ord replST">
          <ac:chgData name="Wenwen Zhang" userId="9dd81366-5d6f-445a-b031-6ea562624431" providerId="ADAL" clId="{1012AE1A-29B0-4E90-8835-842C30BC7D2A}" dt="2023-01-04T12:44:40.553" v="22853"/>
          <ac:graphicFrameMkLst>
            <pc:docMk/>
            <pc:sldMk cId="853588367" sldId="2134804361"/>
            <ac:graphicFrameMk id="290" creationId="{DF47AAAB-2C96-0810-9617-F517511D73D3}"/>
          </ac:graphicFrameMkLst>
        </pc:graphicFrameChg>
        <pc:graphicFrameChg chg="add del mod ord replST">
          <ac:chgData name="Wenwen Zhang" userId="9dd81366-5d6f-445a-b031-6ea562624431" providerId="ADAL" clId="{1012AE1A-29B0-4E90-8835-842C30BC7D2A}" dt="2023-01-04T12:44:40.617" v="22933"/>
          <ac:graphicFrameMkLst>
            <pc:docMk/>
            <pc:sldMk cId="853588367" sldId="2134804361"/>
            <ac:graphicFrameMk id="291" creationId="{28B849A9-D5FE-F7AA-57A0-D0C49BA7E44B}"/>
          </ac:graphicFrameMkLst>
        </pc:graphicFrameChg>
        <pc:graphicFrameChg chg="add del mod ord replST">
          <ac:chgData name="Wenwen Zhang" userId="9dd81366-5d6f-445a-b031-6ea562624431" providerId="ADAL" clId="{1012AE1A-29B0-4E90-8835-842C30BC7D2A}" dt="2023-01-04T12:44:40.687" v="23014"/>
          <ac:graphicFrameMkLst>
            <pc:docMk/>
            <pc:sldMk cId="853588367" sldId="2134804361"/>
            <ac:graphicFrameMk id="292" creationId="{D905854F-011E-72AD-BD5E-427F636C94F8}"/>
          </ac:graphicFrameMkLst>
        </pc:graphicFrameChg>
        <pc:graphicFrameChg chg="add del mod ord replST">
          <ac:chgData name="Wenwen Zhang" userId="9dd81366-5d6f-445a-b031-6ea562624431" providerId="ADAL" clId="{1012AE1A-29B0-4E90-8835-842C30BC7D2A}" dt="2023-01-04T15:16:33.506" v="24629"/>
          <ac:graphicFrameMkLst>
            <pc:docMk/>
            <pc:sldMk cId="853588367" sldId="2134804361"/>
            <ac:graphicFrameMk id="294" creationId="{DA8B9B2E-FF3D-26B0-D580-3CE03250207C}"/>
          </ac:graphicFrameMkLst>
        </pc:graphicFrameChg>
        <pc:graphicFrameChg chg="add mod ord replST">
          <ac:chgData name="Wenwen Zhang" userId="9dd81366-5d6f-445a-b031-6ea562624431" providerId="ADAL" clId="{1012AE1A-29B0-4E90-8835-842C30BC7D2A}" dt="2023-01-05T13:51:23.831" v="93143"/>
          <ac:graphicFrameMkLst>
            <pc:docMk/>
            <pc:sldMk cId="853588367" sldId="2134804361"/>
            <ac:graphicFrameMk id="295" creationId="{B7D78346-EC74-3257-D335-4CB5D45EB885}"/>
          </ac:graphicFrameMkLst>
        </pc:graphicFrameChg>
        <pc:graphicFrameChg chg="add del mod ord replST">
          <ac:chgData name="Wenwen Zhang" userId="9dd81366-5d6f-445a-b031-6ea562624431" providerId="ADAL" clId="{1012AE1A-29B0-4E90-8835-842C30BC7D2A}" dt="2023-01-05T13:50:47.711" v="92928"/>
          <ac:graphicFrameMkLst>
            <pc:docMk/>
            <pc:sldMk cId="853588367" sldId="2134804361"/>
            <ac:graphicFrameMk id="296" creationId="{D436E62B-0530-2DE1-A85E-D86534834B8D}"/>
          </ac:graphicFrameMkLst>
        </pc:graphicFrameChg>
        <pc:graphicFrameChg chg="add mod ord replST">
          <ac:chgData name="Wenwen Zhang" userId="9dd81366-5d6f-445a-b031-6ea562624431" providerId="ADAL" clId="{1012AE1A-29B0-4E90-8835-842C30BC7D2A}" dt="2023-01-05T13:51:23.842" v="93179"/>
          <ac:graphicFrameMkLst>
            <pc:docMk/>
            <pc:sldMk cId="853588367" sldId="2134804361"/>
            <ac:graphicFrameMk id="297" creationId="{278DE53A-411E-6562-8E4E-8B1EAB961DD1}"/>
          </ac:graphicFrameMkLst>
        </pc:graphicFrameChg>
        <pc:cxnChg chg="add del mod ord replST">
          <ac:chgData name="Wenwen Zhang" userId="9dd81366-5d6f-445a-b031-6ea562624431" providerId="ADAL" clId="{1012AE1A-29B0-4E90-8835-842C30BC7D2A}" dt="2023-01-04T15:16:40.235" v="25192"/>
          <ac:cxnSpMkLst>
            <pc:docMk/>
            <pc:sldMk cId="853588367" sldId="2134804361"/>
            <ac:cxnSpMk id="7" creationId="{D821DDF9-714E-ED0A-915C-A469D8DEC618}"/>
          </ac:cxnSpMkLst>
        </pc:cxnChg>
        <pc:cxnChg chg="add del mod ord replST">
          <ac:chgData name="Wenwen Zhang" userId="9dd81366-5d6f-445a-b031-6ea562624431" providerId="ADAL" clId="{1012AE1A-29B0-4E90-8835-842C30BC7D2A}" dt="2023-01-04T11:51:46.263" v="9769"/>
          <ac:cxnSpMkLst>
            <pc:docMk/>
            <pc:sldMk cId="853588367" sldId="2134804361"/>
            <ac:cxnSpMk id="17" creationId="{67A09192-331D-70D5-A2FD-D26C11499ACD}"/>
          </ac:cxnSpMkLst>
        </pc:cxnChg>
        <pc:cxnChg chg="add del mod ord replST">
          <ac:chgData name="Wenwen Zhang" userId="9dd81366-5d6f-445a-b031-6ea562624431" providerId="ADAL" clId="{1012AE1A-29B0-4E90-8835-842C30BC7D2A}" dt="2023-01-04T11:51:46.263" v="9769"/>
          <ac:cxnSpMkLst>
            <pc:docMk/>
            <pc:sldMk cId="853588367" sldId="2134804361"/>
            <ac:cxnSpMk id="36" creationId="{653B9FDA-4C1B-53DD-23B3-9267FF40E3DE}"/>
          </ac:cxnSpMkLst>
        </pc:cxnChg>
        <pc:cxnChg chg="add del mod ord replST">
          <ac:chgData name="Wenwen Zhang" userId="9dd81366-5d6f-445a-b031-6ea562624431" providerId="ADAL" clId="{1012AE1A-29B0-4E90-8835-842C30BC7D2A}" dt="2023-01-04T11:51:46.263" v="9769"/>
          <ac:cxnSpMkLst>
            <pc:docMk/>
            <pc:sldMk cId="853588367" sldId="2134804361"/>
            <ac:cxnSpMk id="41" creationId="{F065F7FB-2A9C-9638-6307-4C9637EE10C0}"/>
          </ac:cxnSpMkLst>
        </pc:cxnChg>
        <pc:cxnChg chg="add del mod ord">
          <ac:chgData name="Wenwen Zhang" userId="9dd81366-5d6f-445a-b031-6ea562624431" providerId="ADAL" clId="{1012AE1A-29B0-4E90-8835-842C30BC7D2A}" dt="2023-01-04T11:52:45.451" v="13671"/>
          <ac:cxnSpMkLst>
            <pc:docMk/>
            <pc:sldMk cId="853588367" sldId="2134804361"/>
            <ac:cxnSpMk id="108" creationId="{A0F13C74-0AD2-77A7-B9DD-9577B9C430C2}"/>
          </ac:cxnSpMkLst>
        </pc:cxnChg>
        <pc:cxnChg chg="add del mod ord">
          <ac:chgData name="Wenwen Zhang" userId="9dd81366-5d6f-445a-b031-6ea562624431" providerId="ADAL" clId="{1012AE1A-29B0-4E90-8835-842C30BC7D2A}" dt="2023-01-04T11:52:45.450" v="13668"/>
          <ac:cxnSpMkLst>
            <pc:docMk/>
            <pc:sldMk cId="853588367" sldId="2134804361"/>
            <ac:cxnSpMk id="124" creationId="{63582769-525A-4B3F-03CE-DCEC233A6CC4}"/>
          </ac:cxnSpMkLst>
        </pc:cxnChg>
        <pc:cxnChg chg="add del mod ord replST">
          <ac:chgData name="Wenwen Zhang" userId="9dd81366-5d6f-445a-b031-6ea562624431" providerId="ADAL" clId="{1012AE1A-29B0-4E90-8835-842C30BC7D2A}" dt="2023-01-04T15:16:37.298" v="24961"/>
          <ac:cxnSpMkLst>
            <pc:docMk/>
            <pc:sldMk cId="853588367" sldId="2134804361"/>
            <ac:cxnSpMk id="181" creationId="{3B1649F9-97DA-E489-2B07-2FB2D37AB452}"/>
          </ac:cxnSpMkLst>
        </pc:cxnChg>
        <pc:cxnChg chg="add del mod ord replST">
          <ac:chgData name="Wenwen Zhang" userId="9dd81366-5d6f-445a-b031-6ea562624431" providerId="ADAL" clId="{1012AE1A-29B0-4E90-8835-842C30BC7D2A}" dt="2023-01-05T13:50:46.876" v="92260"/>
          <ac:cxnSpMkLst>
            <pc:docMk/>
            <pc:sldMk cId="853588367" sldId="2134804361"/>
            <ac:cxnSpMk id="223" creationId="{2679AECC-3DFE-30F9-5EC2-2D630EF46F0A}"/>
          </ac:cxnSpMkLst>
        </pc:cxnChg>
        <pc:cxnChg chg="add mod ord replST">
          <ac:chgData name="Wenwen Zhang" userId="9dd81366-5d6f-445a-b031-6ea562624431" providerId="ADAL" clId="{1012AE1A-29B0-4E90-8835-842C30BC7D2A}" dt="2023-01-05T13:51:23.841" v="93173"/>
          <ac:cxnSpMkLst>
            <pc:docMk/>
            <pc:sldMk cId="853588367" sldId="2134804361"/>
            <ac:cxnSpMk id="239" creationId="{E14A5F61-E5FC-EFD3-20CE-AD6202D77B62}"/>
          </ac:cxnSpMkLst>
        </pc:cxnChg>
      </pc:sldChg>
      <pc:sldChg chg="del">
        <pc:chgData name="Wenwen Zhang" userId="9dd81366-5d6f-445a-b031-6ea562624431" providerId="ADAL" clId="{1012AE1A-29B0-4E90-8835-842C30BC7D2A}" dt="2023-01-04T11:55:20.711" v="17031" actId="47"/>
        <pc:sldMkLst>
          <pc:docMk/>
          <pc:sldMk cId="2564188142" sldId="2134804362"/>
        </pc:sldMkLst>
      </pc:sldChg>
      <pc:sldChg chg="del">
        <pc:chgData name="Wenwen Zhang" userId="9dd81366-5d6f-445a-b031-6ea562624431" providerId="ADAL" clId="{1012AE1A-29B0-4E90-8835-842C30BC7D2A}" dt="2023-01-03T14:59:59.141" v="58" actId="47"/>
        <pc:sldMkLst>
          <pc:docMk/>
          <pc:sldMk cId="691933908" sldId="2134804364"/>
        </pc:sldMkLst>
      </pc:sldChg>
      <pc:sldChg chg="del">
        <pc:chgData name="Wenwen Zhang" userId="9dd81366-5d6f-445a-b031-6ea562624431" providerId="ADAL" clId="{1012AE1A-29B0-4E90-8835-842C30BC7D2A}" dt="2023-01-04T14:07:50.551" v="23293" actId="47"/>
        <pc:sldMkLst>
          <pc:docMk/>
          <pc:sldMk cId="2987781684" sldId="2134804365"/>
        </pc:sldMkLst>
      </pc:sldChg>
      <pc:sldChg chg="addSp delSp modSp mod modAnim modNotesTx">
        <pc:chgData name="Wenwen Zhang" userId="9dd81366-5d6f-445a-b031-6ea562624431" providerId="ADAL" clId="{1012AE1A-29B0-4E90-8835-842C30BC7D2A}" dt="2023-01-05T15:35:44.205" v="94122" actId="20577"/>
        <pc:sldMkLst>
          <pc:docMk/>
          <pc:sldMk cId="3474282986" sldId="2134804366"/>
        </pc:sldMkLst>
        <pc:spChg chg="del topLvl">
          <ac:chgData name="Wenwen Zhang" userId="9dd81366-5d6f-445a-b031-6ea562624431" providerId="ADAL" clId="{1012AE1A-29B0-4E90-8835-842C30BC7D2A}" dt="2023-01-04T14:03:16.391" v="23256" actId="478"/>
          <ac:spMkLst>
            <pc:docMk/>
            <pc:sldMk cId="3474282986" sldId="2134804366"/>
            <ac:spMk id="5" creationId="{B1C7F52F-C566-AF5C-07F0-48C6788B0B96}"/>
          </ac:spMkLst>
        </pc:spChg>
        <pc:spChg chg="mod ord topLvl">
          <ac:chgData name="Wenwen Zhang" userId="9dd81366-5d6f-445a-b031-6ea562624431" providerId="ADAL" clId="{1012AE1A-29B0-4E90-8835-842C30BC7D2A}" dt="2023-01-04T14:22:14.045" v="23392" actId="14100"/>
          <ac:spMkLst>
            <pc:docMk/>
            <pc:sldMk cId="3474282986" sldId="2134804366"/>
            <ac:spMk id="6" creationId="{5CFC7B4E-BFD2-8098-69F3-D88FD95E1A72}"/>
          </ac:spMkLst>
        </pc:spChg>
        <pc:spChg chg="del mod ord">
          <ac:chgData name="Wenwen Zhang" userId="9dd81366-5d6f-445a-b031-6ea562624431" providerId="ADAL" clId="{1012AE1A-29B0-4E90-8835-842C30BC7D2A}" dt="2023-01-04T14:02:34.403" v="23243" actId="478"/>
          <ac:spMkLst>
            <pc:docMk/>
            <pc:sldMk cId="3474282986" sldId="2134804366"/>
            <ac:spMk id="7" creationId="{8890DF3E-BC77-6ED6-424D-CBE88FB93210}"/>
          </ac:spMkLst>
        </pc:spChg>
        <pc:spChg chg="add mod ord">
          <ac:chgData name="Wenwen Zhang" userId="9dd81366-5d6f-445a-b031-6ea562624431" providerId="ADAL" clId="{1012AE1A-29B0-4E90-8835-842C30BC7D2A}" dt="2023-01-04T15:42:19.004" v="25302" actId="1035"/>
          <ac:spMkLst>
            <pc:docMk/>
            <pc:sldMk cId="3474282986" sldId="2134804366"/>
            <ac:spMk id="12" creationId="{F49C5FC9-0A12-8FA9-B1DD-7B75CF8606DB}"/>
          </ac:spMkLst>
        </pc:spChg>
        <pc:spChg chg="add mod ord">
          <ac:chgData name="Wenwen Zhang" userId="9dd81366-5d6f-445a-b031-6ea562624431" providerId="ADAL" clId="{1012AE1A-29B0-4E90-8835-842C30BC7D2A}" dt="2023-01-04T14:21:54.609" v="23386"/>
          <ac:spMkLst>
            <pc:docMk/>
            <pc:sldMk cId="3474282986" sldId="2134804366"/>
            <ac:spMk id="14" creationId="{20D5CA4D-5E7C-9865-3837-5F6E564754A0}"/>
          </ac:spMkLst>
        </pc:spChg>
        <pc:spChg chg="add del mod">
          <ac:chgData name="Wenwen Zhang" userId="9dd81366-5d6f-445a-b031-6ea562624431" providerId="ADAL" clId="{1012AE1A-29B0-4E90-8835-842C30BC7D2A}" dt="2023-01-04T14:21:13.893" v="23367"/>
          <ac:spMkLst>
            <pc:docMk/>
            <pc:sldMk cId="3474282986" sldId="2134804366"/>
            <ac:spMk id="18" creationId="{C536120B-A147-B0D9-5057-0B7CDA61418D}"/>
          </ac:spMkLst>
        </pc:spChg>
        <pc:grpChg chg="del mod ord">
          <ac:chgData name="Wenwen Zhang" userId="9dd81366-5d6f-445a-b031-6ea562624431" providerId="ADAL" clId="{1012AE1A-29B0-4E90-8835-842C30BC7D2A}" dt="2023-01-04T14:03:16.391" v="23256" actId="478"/>
          <ac:grpSpMkLst>
            <pc:docMk/>
            <pc:sldMk cId="3474282986" sldId="2134804366"/>
            <ac:grpSpMk id="11" creationId="{29671453-A171-DBA9-E86D-1725DD3EF2AC}"/>
          </ac:grpSpMkLst>
        </pc:grpChg>
        <pc:graphicFrameChg chg="mod">
          <ac:chgData name="Wenwen Zhang" userId="9dd81366-5d6f-445a-b031-6ea562624431" providerId="ADAL" clId="{1012AE1A-29B0-4E90-8835-842C30BC7D2A}" dt="2023-01-04T14:21:54.611" v="23390"/>
          <ac:graphicFrameMkLst>
            <pc:docMk/>
            <pc:sldMk cId="3474282986" sldId="2134804366"/>
            <ac:graphicFrameMk id="9" creationId="{9E623100-FD89-1DB8-6F4F-B410DD8D5A15}"/>
          </ac:graphicFrameMkLst>
        </pc:graphicFrameChg>
        <pc:picChg chg="add del mod ord modCrop">
          <ac:chgData name="Wenwen Zhang" userId="9dd81366-5d6f-445a-b031-6ea562624431" providerId="ADAL" clId="{1012AE1A-29B0-4E90-8835-842C30BC7D2A}" dt="2023-01-04T14:05:54.981" v="23275" actId="478"/>
          <ac:picMkLst>
            <pc:docMk/>
            <pc:sldMk cId="3474282986" sldId="2134804366"/>
            <ac:picMk id="3" creationId="{62DCE963-3A07-9D1D-8C8E-908B309E41CC}"/>
          </ac:picMkLst>
        </pc:picChg>
        <pc:picChg chg="del">
          <ac:chgData name="Wenwen Zhang" userId="9dd81366-5d6f-445a-b031-6ea562624431" providerId="ADAL" clId="{1012AE1A-29B0-4E90-8835-842C30BC7D2A}" dt="2023-01-04T14:01:48.114" v="23215" actId="478"/>
          <ac:picMkLst>
            <pc:docMk/>
            <pc:sldMk cId="3474282986" sldId="2134804366"/>
            <ac:picMk id="8" creationId="{95B30B32-4328-6BD6-A091-5DC8B89647F8}"/>
          </ac:picMkLst>
        </pc:picChg>
        <pc:picChg chg="add del mod modCrop">
          <ac:chgData name="Wenwen Zhang" userId="9dd81366-5d6f-445a-b031-6ea562624431" providerId="ADAL" clId="{1012AE1A-29B0-4E90-8835-842C30BC7D2A}" dt="2023-01-04T14:21:12.353" v="23365" actId="478"/>
          <ac:picMkLst>
            <pc:docMk/>
            <pc:sldMk cId="3474282986" sldId="2134804366"/>
            <ac:picMk id="10" creationId="{76CEBC48-3FA6-51E3-A20F-99C26731E323}"/>
          </ac:picMkLst>
        </pc:picChg>
        <pc:picChg chg="add mod ord modCrop">
          <ac:chgData name="Wenwen Zhang" userId="9dd81366-5d6f-445a-b031-6ea562624431" providerId="ADAL" clId="{1012AE1A-29B0-4E90-8835-842C30BC7D2A}" dt="2023-01-04T14:21:54.608" v="23378"/>
          <ac:picMkLst>
            <pc:docMk/>
            <pc:sldMk cId="3474282986" sldId="2134804366"/>
            <ac:picMk id="20" creationId="{9DF0C02C-6F15-B32A-224D-1F40B11C3FFD}"/>
          </ac:picMkLst>
        </pc:picChg>
        <pc:picChg chg="add del mod">
          <ac:chgData name="Wenwen Zhang" userId="9dd81366-5d6f-445a-b031-6ea562624431" providerId="ADAL" clId="{1012AE1A-29B0-4E90-8835-842C30BC7D2A}" dt="2023-01-04T14:01:57.858" v="23236" actId="478"/>
          <ac:picMkLst>
            <pc:docMk/>
            <pc:sldMk cId="3474282986" sldId="2134804366"/>
            <ac:picMk id="1026" creationId="{650577B9-2DB8-A7F5-EFDC-6766AAE7EE83}"/>
          </ac:picMkLst>
        </pc:picChg>
        <pc:cxnChg chg="add mod ord">
          <ac:chgData name="Wenwen Zhang" userId="9dd81366-5d6f-445a-b031-6ea562624431" providerId="ADAL" clId="{1012AE1A-29B0-4E90-8835-842C30BC7D2A}" dt="2023-01-04T15:42:24.527" v="25303" actId="14100"/>
          <ac:cxnSpMkLst>
            <pc:docMk/>
            <pc:sldMk cId="3474282986" sldId="2134804366"/>
            <ac:cxnSpMk id="13" creationId="{557A6034-1ABB-1B3A-A149-9246CEEF5DC2}"/>
          </ac:cxnSpMkLst>
        </pc:cxnChg>
        <pc:cxnChg chg="add del mod">
          <ac:chgData name="Wenwen Zhang" userId="9dd81366-5d6f-445a-b031-6ea562624431" providerId="ADAL" clId="{1012AE1A-29B0-4E90-8835-842C30BC7D2A}" dt="2023-01-04T14:21:13.893" v="23367"/>
          <ac:cxnSpMkLst>
            <pc:docMk/>
            <pc:sldMk cId="3474282986" sldId="2134804366"/>
            <ac:cxnSpMk id="17" creationId="{C3FCA676-6478-2180-9B65-62785280485A}"/>
          </ac:cxnSpMkLst>
        </pc:cxnChg>
      </pc:sldChg>
      <pc:sldChg chg="del">
        <pc:chgData name="Wenwen Zhang" userId="9dd81366-5d6f-445a-b031-6ea562624431" providerId="ADAL" clId="{1012AE1A-29B0-4E90-8835-842C30BC7D2A}" dt="2023-01-04T14:10:11.315" v="23294" actId="47"/>
        <pc:sldMkLst>
          <pc:docMk/>
          <pc:sldMk cId="3189853592" sldId="2134804367"/>
        </pc:sldMkLst>
      </pc:sldChg>
      <pc:sldChg chg="del modNotesTx">
        <pc:chgData name="Wenwen Zhang" userId="9dd81366-5d6f-445a-b031-6ea562624431" providerId="ADAL" clId="{1012AE1A-29B0-4E90-8835-842C30BC7D2A}" dt="2023-01-04T12:54:15.995" v="23144" actId="47"/>
        <pc:sldMkLst>
          <pc:docMk/>
          <pc:sldMk cId="2678773163" sldId="2134804368"/>
        </pc:sldMkLst>
      </pc:sldChg>
      <pc:sldChg chg="addSp delSp modSp add mod modNotesTx">
        <pc:chgData name="Wenwen Zhang" userId="9dd81366-5d6f-445a-b031-6ea562624431" providerId="ADAL" clId="{1012AE1A-29B0-4E90-8835-842C30BC7D2A}" dt="2023-01-05T13:47:20.469" v="92256" actId="20577"/>
        <pc:sldMkLst>
          <pc:docMk/>
          <pc:sldMk cId="200733304" sldId="2134804369"/>
        </pc:sldMkLst>
        <pc:spChg chg="mod ord">
          <ac:chgData name="Wenwen Zhang" userId="9dd81366-5d6f-445a-b031-6ea562624431" providerId="ADAL" clId="{1012AE1A-29B0-4E90-8835-842C30BC7D2A}" dt="2023-01-05T12:06:49.981" v="89986"/>
          <ac:spMkLst>
            <pc:docMk/>
            <pc:sldMk cId="200733304" sldId="2134804369"/>
            <ac:spMk id="2" creationId="{B065B79C-C4D6-5961-7919-6BB68C420868}"/>
          </ac:spMkLst>
        </pc:spChg>
        <pc:spChg chg="add del mod modVis">
          <ac:chgData name="Wenwen Zhang" userId="9dd81366-5d6f-445a-b031-6ea562624431" providerId="ADAL" clId="{1012AE1A-29B0-4E90-8835-842C30BC7D2A}" dt="2023-01-04T11:55:58.151" v="17167"/>
          <ac:spMkLst>
            <pc:docMk/>
            <pc:sldMk cId="200733304" sldId="2134804369"/>
            <ac:spMk id="3" creationId="{973DFB18-1E19-1D4A-E0B0-36ED36B815B0}"/>
          </ac:spMkLst>
        </pc:spChg>
        <pc:spChg chg="add del mod modVis">
          <ac:chgData name="Wenwen Zhang" userId="9dd81366-5d6f-445a-b031-6ea562624431" providerId="ADAL" clId="{1012AE1A-29B0-4E90-8835-842C30BC7D2A}" dt="2023-01-04T22:34:01.106" v="31150"/>
          <ac:spMkLst>
            <pc:docMk/>
            <pc:sldMk cId="200733304" sldId="2134804369"/>
            <ac:spMk id="3" creationId="{C9DE2123-553C-AADE-267F-1F1EE8A5BA51}"/>
          </ac:spMkLst>
        </pc:spChg>
        <pc:spChg chg="add mod ord">
          <ac:chgData name="Wenwen Zhang" userId="9dd81366-5d6f-445a-b031-6ea562624431" providerId="ADAL" clId="{1012AE1A-29B0-4E90-8835-842C30BC7D2A}" dt="2023-01-05T12:06:49.981" v="89986"/>
          <ac:spMkLst>
            <pc:docMk/>
            <pc:sldMk cId="200733304" sldId="2134804369"/>
            <ac:spMk id="4" creationId="{AD0E97D5-5A4C-F8E8-8C92-74ED86E2BF79}"/>
          </ac:spMkLst>
        </pc:spChg>
        <pc:spChg chg="add mod ord">
          <ac:chgData name="Wenwen Zhang" userId="9dd81366-5d6f-445a-b031-6ea562624431" providerId="ADAL" clId="{1012AE1A-29B0-4E90-8835-842C30BC7D2A}" dt="2023-01-05T12:06:49.981" v="89986"/>
          <ac:spMkLst>
            <pc:docMk/>
            <pc:sldMk cId="200733304" sldId="2134804369"/>
            <ac:spMk id="5" creationId="{C3A93218-CE18-A4B3-81CE-9F30E61F8154}"/>
          </ac:spMkLst>
        </pc:spChg>
        <pc:spChg chg="add del mod replST">
          <ac:chgData name="Wenwen Zhang" userId="9dd81366-5d6f-445a-b031-6ea562624431" providerId="ADAL" clId="{1012AE1A-29B0-4E90-8835-842C30BC7D2A}" dt="2023-01-04T22:34:03.223" v="31157"/>
          <ac:spMkLst>
            <pc:docMk/>
            <pc:sldMk cId="200733304" sldId="2134804369"/>
            <ac:spMk id="6" creationId="{96DB64E7-7450-5BAA-7DCA-6F75AE12EF02}"/>
          </ac:spMkLst>
        </pc:spChg>
        <pc:spChg chg="add mod ord">
          <ac:chgData name="Wenwen Zhang" userId="9dd81366-5d6f-445a-b031-6ea562624431" providerId="ADAL" clId="{1012AE1A-29B0-4E90-8835-842C30BC7D2A}" dt="2023-01-05T12:06:49.981" v="89986"/>
          <ac:spMkLst>
            <pc:docMk/>
            <pc:sldMk cId="200733304" sldId="2134804369"/>
            <ac:spMk id="7" creationId="{1486C0F6-529B-18EC-CA86-12B8F894AF65}"/>
          </ac:spMkLst>
        </pc:spChg>
        <pc:spChg chg="add mod ord">
          <ac:chgData name="Wenwen Zhang" userId="9dd81366-5d6f-445a-b031-6ea562624431" providerId="ADAL" clId="{1012AE1A-29B0-4E90-8835-842C30BC7D2A}" dt="2023-01-05T12:06:49.981" v="89986"/>
          <ac:spMkLst>
            <pc:docMk/>
            <pc:sldMk cId="200733304" sldId="2134804369"/>
            <ac:spMk id="8" creationId="{75FC8E37-0852-66AB-4534-54657E443CA9}"/>
          </ac:spMkLst>
        </pc:spChg>
        <pc:spChg chg="add del mod modVis">
          <ac:chgData name="Wenwen Zhang" userId="9dd81366-5d6f-445a-b031-6ea562624431" providerId="ADAL" clId="{1012AE1A-29B0-4E90-8835-842C30BC7D2A}" dt="2023-01-04T23:56:12.343" v="57177"/>
          <ac:spMkLst>
            <pc:docMk/>
            <pc:sldMk cId="200733304" sldId="2134804369"/>
            <ac:spMk id="11" creationId="{52DF5B72-28D7-3C98-CCE8-EB197FA7BD47}"/>
          </ac:spMkLst>
        </pc:spChg>
        <pc:spChg chg="add mod ord replST">
          <ac:chgData name="Wenwen Zhang" userId="9dd81366-5d6f-445a-b031-6ea562624431" providerId="ADAL" clId="{1012AE1A-29B0-4E90-8835-842C30BC7D2A}" dt="2023-01-05T12:06:49.981" v="89986"/>
          <ac:spMkLst>
            <pc:docMk/>
            <pc:sldMk cId="200733304" sldId="2134804369"/>
            <ac:spMk id="13" creationId="{BA45B395-127A-7235-5ABC-DDC3D3FB3BEC}"/>
          </ac:spMkLst>
        </pc:spChg>
        <pc:spChg chg="add mod ord replST">
          <ac:chgData name="Wenwen Zhang" userId="9dd81366-5d6f-445a-b031-6ea562624431" providerId="ADAL" clId="{1012AE1A-29B0-4E90-8835-842C30BC7D2A}" dt="2023-01-05T12:06:49.981" v="89986"/>
          <ac:spMkLst>
            <pc:docMk/>
            <pc:sldMk cId="200733304" sldId="2134804369"/>
            <ac:spMk id="14" creationId="{F9C00B20-32C4-0CAA-ED50-43E4E1DCECD6}"/>
          </ac:spMkLst>
        </pc:spChg>
        <pc:spChg chg="add mod ord replST">
          <ac:chgData name="Wenwen Zhang" userId="9dd81366-5d6f-445a-b031-6ea562624431" providerId="ADAL" clId="{1012AE1A-29B0-4E90-8835-842C30BC7D2A}" dt="2023-01-05T12:06:49.981" v="89986"/>
          <ac:spMkLst>
            <pc:docMk/>
            <pc:sldMk cId="200733304" sldId="2134804369"/>
            <ac:spMk id="15" creationId="{D8E4A8D2-FBCC-03F4-23CE-047F4A6EB15F}"/>
          </ac:spMkLst>
        </pc:spChg>
        <pc:spChg chg="add mod replST">
          <ac:chgData name="Wenwen Zhang" userId="9dd81366-5d6f-445a-b031-6ea562624431" providerId="ADAL" clId="{1012AE1A-29B0-4E90-8835-842C30BC7D2A}" dt="2023-01-05T12:06:46.211" v="89897"/>
          <ac:spMkLst>
            <pc:docMk/>
            <pc:sldMk cId="200733304" sldId="2134804369"/>
            <ac:spMk id="16" creationId="{B02D853D-3B4C-EBD6-DC84-111BFDD5ADBA}"/>
          </ac:spMkLst>
        </pc:spChg>
        <pc:spChg chg="add mod replST">
          <ac:chgData name="Wenwen Zhang" userId="9dd81366-5d6f-445a-b031-6ea562624431" providerId="ADAL" clId="{1012AE1A-29B0-4E90-8835-842C30BC7D2A}" dt="2023-01-05T12:06:46.211" v="89898"/>
          <ac:spMkLst>
            <pc:docMk/>
            <pc:sldMk cId="200733304" sldId="2134804369"/>
            <ac:spMk id="17" creationId="{45F8CFBF-7CC3-7831-6317-BBF422525390}"/>
          </ac:spMkLst>
        </pc:spChg>
        <pc:spChg chg="add mod replST">
          <ac:chgData name="Wenwen Zhang" userId="9dd81366-5d6f-445a-b031-6ea562624431" providerId="ADAL" clId="{1012AE1A-29B0-4E90-8835-842C30BC7D2A}" dt="2023-01-05T12:06:46.212" v="89899"/>
          <ac:spMkLst>
            <pc:docMk/>
            <pc:sldMk cId="200733304" sldId="2134804369"/>
            <ac:spMk id="18" creationId="{9ECD677A-484C-F30C-75F3-7373B8521242}"/>
          </ac:spMkLst>
        </pc:spChg>
        <pc:spChg chg="add del mod modVis">
          <ac:chgData name="Wenwen Zhang" userId="9dd81366-5d6f-445a-b031-6ea562624431" providerId="ADAL" clId="{1012AE1A-29B0-4E90-8835-842C30BC7D2A}" dt="2023-01-04T11:59:01.490" v="17628"/>
          <ac:spMkLst>
            <pc:docMk/>
            <pc:sldMk cId="200733304" sldId="2134804369"/>
            <ac:spMk id="19" creationId="{0678C2BE-1D49-83D0-D41C-4097C608774C}"/>
          </ac:spMkLst>
        </pc:spChg>
        <pc:spChg chg="add del mod modVis">
          <ac:chgData name="Wenwen Zhang" userId="9dd81366-5d6f-445a-b031-6ea562624431" providerId="ADAL" clId="{1012AE1A-29B0-4E90-8835-842C30BC7D2A}" dt="2023-01-04T23:56:23.957" v="57497"/>
          <ac:spMkLst>
            <pc:docMk/>
            <pc:sldMk cId="200733304" sldId="2134804369"/>
            <ac:spMk id="22" creationId="{7CD28246-82CB-6A9E-0417-4A0B5333BCC7}"/>
          </ac:spMkLst>
        </pc:spChg>
        <pc:spChg chg="add del mod modVis">
          <ac:chgData name="Wenwen Zhang" userId="9dd81366-5d6f-445a-b031-6ea562624431" providerId="ADAL" clId="{1012AE1A-29B0-4E90-8835-842C30BC7D2A}" dt="2023-01-05T12:06:49.981" v="89986"/>
          <ac:spMkLst>
            <pc:docMk/>
            <pc:sldMk cId="200733304" sldId="2134804369"/>
            <ac:spMk id="25" creationId="{7F26E075-6189-1347-F1FF-FAC6834E3005}"/>
          </ac:spMkLst>
        </pc:spChg>
        <pc:spChg chg="add del mod modVis">
          <ac:chgData name="Wenwen Zhang" userId="9dd81366-5d6f-445a-b031-6ea562624431" providerId="ADAL" clId="{1012AE1A-29B0-4E90-8835-842C30BC7D2A}" dt="2023-01-04T11:59:13.344" v="17805"/>
          <ac:spMkLst>
            <pc:docMk/>
            <pc:sldMk cId="200733304" sldId="2134804369"/>
            <ac:spMk id="26" creationId="{F204754C-BECB-518B-99DB-B2F82FF41E0E}"/>
          </ac:spMkLst>
        </pc:spChg>
        <pc:spChg chg="mod ord">
          <ac:chgData name="Wenwen Zhang" userId="9dd81366-5d6f-445a-b031-6ea562624431" providerId="ADAL" clId="{1012AE1A-29B0-4E90-8835-842C30BC7D2A}" dt="2023-01-05T12:06:49.981" v="89986"/>
          <ac:spMkLst>
            <pc:docMk/>
            <pc:sldMk cId="200733304" sldId="2134804369"/>
            <ac:spMk id="29" creationId="{D50B6CAA-A666-5524-85F7-444C607F0970}"/>
          </ac:spMkLst>
        </pc:spChg>
        <pc:spChg chg="add del mod modVis">
          <ac:chgData name="Wenwen Zhang" userId="9dd81366-5d6f-445a-b031-6ea562624431" providerId="ADAL" clId="{1012AE1A-29B0-4E90-8835-842C30BC7D2A}" dt="2023-01-04T11:59:29.315" v="18010"/>
          <ac:spMkLst>
            <pc:docMk/>
            <pc:sldMk cId="200733304" sldId="2134804369"/>
            <ac:spMk id="30" creationId="{2AFCEE17-C9A1-7094-52E8-6985016A3F99}"/>
          </ac:spMkLst>
        </pc:spChg>
        <pc:spChg chg="add del mod modVis">
          <ac:chgData name="Wenwen Zhang" userId="9dd81366-5d6f-445a-b031-6ea562624431" providerId="ADAL" clId="{1012AE1A-29B0-4E90-8835-842C30BC7D2A}" dt="2023-01-04T11:59:33.171" v="18100"/>
          <ac:spMkLst>
            <pc:docMk/>
            <pc:sldMk cId="200733304" sldId="2134804369"/>
            <ac:spMk id="34" creationId="{BB3F66E5-77A2-39D7-A02B-8EABEA0D9EB3}"/>
          </ac:spMkLst>
        </pc:spChg>
        <pc:spChg chg="add del mod modVis">
          <ac:chgData name="Wenwen Zhang" userId="9dd81366-5d6f-445a-b031-6ea562624431" providerId="ADAL" clId="{1012AE1A-29B0-4E90-8835-842C30BC7D2A}" dt="2023-01-04T11:59:54.449" v="18433"/>
          <ac:spMkLst>
            <pc:docMk/>
            <pc:sldMk cId="200733304" sldId="2134804369"/>
            <ac:spMk id="35" creationId="{62AFA4AA-7C6F-0A25-6F9C-6D862E71EA54}"/>
          </ac:spMkLst>
        </pc:spChg>
        <pc:spChg chg="add del mod modVis">
          <ac:chgData name="Wenwen Zhang" userId="9dd81366-5d6f-445a-b031-6ea562624431" providerId="ADAL" clId="{1012AE1A-29B0-4E90-8835-842C30BC7D2A}" dt="2023-01-04T12:00:11.041" v="18560"/>
          <ac:spMkLst>
            <pc:docMk/>
            <pc:sldMk cId="200733304" sldId="2134804369"/>
            <ac:spMk id="39" creationId="{3EF4F376-B775-585C-50C2-74B31AF6454A}"/>
          </ac:spMkLst>
        </pc:spChg>
        <pc:spChg chg="mod ord">
          <ac:chgData name="Wenwen Zhang" userId="9dd81366-5d6f-445a-b031-6ea562624431" providerId="ADAL" clId="{1012AE1A-29B0-4E90-8835-842C30BC7D2A}" dt="2023-01-05T12:06:49.981" v="89986"/>
          <ac:spMkLst>
            <pc:docMk/>
            <pc:sldMk cId="200733304" sldId="2134804369"/>
            <ac:spMk id="43" creationId="{C58C7321-3BF7-61DC-5B1A-AD075E56AE05}"/>
          </ac:spMkLst>
        </pc:spChg>
        <pc:spChg chg="add del mod modVis">
          <ac:chgData name="Wenwen Zhang" userId="9dd81366-5d6f-445a-b031-6ea562624431" providerId="ADAL" clId="{1012AE1A-29B0-4E90-8835-842C30BC7D2A}" dt="2023-01-04T12:00:29.796" v="18762"/>
          <ac:spMkLst>
            <pc:docMk/>
            <pc:sldMk cId="200733304" sldId="2134804369"/>
            <ac:spMk id="47" creationId="{B76CFDC7-DD1B-EABE-1FBA-62BF88DA28B9}"/>
          </ac:spMkLst>
        </pc:spChg>
        <pc:spChg chg="add del mod modVis">
          <ac:chgData name="Wenwen Zhang" userId="9dd81366-5d6f-445a-b031-6ea562624431" providerId="ADAL" clId="{1012AE1A-29B0-4E90-8835-842C30BC7D2A}" dt="2023-01-04T12:00:31.391" v="18880"/>
          <ac:spMkLst>
            <pc:docMk/>
            <pc:sldMk cId="200733304" sldId="2134804369"/>
            <ac:spMk id="50" creationId="{10F42BD1-4B55-DD5C-239C-1B8F66C41F5C}"/>
          </ac:spMkLst>
        </pc:spChg>
        <pc:spChg chg="add del mod modVis">
          <ac:chgData name="Wenwen Zhang" userId="9dd81366-5d6f-445a-b031-6ea562624431" providerId="ADAL" clId="{1012AE1A-29B0-4E90-8835-842C30BC7D2A}" dt="2023-01-04T12:00:32.914" v="18998"/>
          <ac:spMkLst>
            <pc:docMk/>
            <pc:sldMk cId="200733304" sldId="2134804369"/>
            <ac:spMk id="53" creationId="{E94EB5E8-F309-4165-0586-152EB5C5F381}"/>
          </ac:spMkLst>
        </pc:spChg>
        <pc:spChg chg="add del mod modVis">
          <ac:chgData name="Wenwen Zhang" userId="9dd81366-5d6f-445a-b031-6ea562624431" providerId="ADAL" clId="{1012AE1A-29B0-4E90-8835-842C30BC7D2A}" dt="2023-01-04T12:00:44.229" v="19110"/>
          <ac:spMkLst>
            <pc:docMk/>
            <pc:sldMk cId="200733304" sldId="2134804369"/>
            <ac:spMk id="56" creationId="{5949B0B0-5402-AD3C-67F8-DF5832384D9D}"/>
          </ac:spMkLst>
        </pc:spChg>
        <pc:spChg chg="add del mod modVis">
          <ac:chgData name="Wenwen Zhang" userId="9dd81366-5d6f-445a-b031-6ea562624431" providerId="ADAL" clId="{1012AE1A-29B0-4E90-8835-842C30BC7D2A}" dt="2023-01-04T12:00:45.584" v="19222"/>
          <ac:spMkLst>
            <pc:docMk/>
            <pc:sldMk cId="200733304" sldId="2134804369"/>
            <ac:spMk id="59" creationId="{A88D2EA9-C5FE-F338-0948-942201BD0B99}"/>
          </ac:spMkLst>
        </pc:spChg>
        <pc:spChg chg="add del mod modVis">
          <ac:chgData name="Wenwen Zhang" userId="9dd81366-5d6f-445a-b031-6ea562624431" providerId="ADAL" clId="{1012AE1A-29B0-4E90-8835-842C30BC7D2A}" dt="2023-01-04T12:00:46.837" v="19334"/>
          <ac:spMkLst>
            <pc:docMk/>
            <pc:sldMk cId="200733304" sldId="2134804369"/>
            <ac:spMk id="62" creationId="{2C85FEBA-5B5C-1B25-6784-FD90EBCC7F85}"/>
          </ac:spMkLst>
        </pc:spChg>
        <pc:spChg chg="add del mod modVis">
          <ac:chgData name="Wenwen Zhang" userId="9dd81366-5d6f-445a-b031-6ea562624431" providerId="ADAL" clId="{1012AE1A-29B0-4E90-8835-842C30BC7D2A}" dt="2023-01-04T12:00:48.757" v="19446"/>
          <ac:spMkLst>
            <pc:docMk/>
            <pc:sldMk cId="200733304" sldId="2134804369"/>
            <ac:spMk id="65" creationId="{4DF7E98F-D600-E9A2-000A-C85352C7D2E2}"/>
          </ac:spMkLst>
        </pc:spChg>
        <pc:spChg chg="add del mod modVis">
          <ac:chgData name="Wenwen Zhang" userId="9dd81366-5d6f-445a-b031-6ea562624431" providerId="ADAL" clId="{1012AE1A-29B0-4E90-8835-842C30BC7D2A}" dt="2023-01-04T12:01:48.902" v="19769"/>
          <ac:spMkLst>
            <pc:docMk/>
            <pc:sldMk cId="200733304" sldId="2134804369"/>
            <ac:spMk id="72" creationId="{CD0B22AE-B34E-420F-800E-23C034640B4E}"/>
          </ac:spMkLst>
        </pc:spChg>
        <pc:spChg chg="add del mod modVis">
          <ac:chgData name="Wenwen Zhang" userId="9dd81366-5d6f-445a-b031-6ea562624431" providerId="ADAL" clId="{1012AE1A-29B0-4E90-8835-842C30BC7D2A}" dt="2023-01-04T12:01:50.341" v="19889"/>
          <ac:spMkLst>
            <pc:docMk/>
            <pc:sldMk cId="200733304" sldId="2134804369"/>
            <ac:spMk id="76" creationId="{381050C9-04CB-2B98-E3AE-CF6B86FF6D21}"/>
          </ac:spMkLst>
        </pc:spChg>
        <pc:spChg chg="add del mod modVis">
          <ac:chgData name="Wenwen Zhang" userId="9dd81366-5d6f-445a-b031-6ea562624431" providerId="ADAL" clId="{1012AE1A-29B0-4E90-8835-842C30BC7D2A}" dt="2023-01-04T12:01:51.755" v="20009"/>
          <ac:spMkLst>
            <pc:docMk/>
            <pc:sldMk cId="200733304" sldId="2134804369"/>
            <ac:spMk id="80" creationId="{F9034263-1358-9CE1-9A6A-64E954DD21A5}"/>
          </ac:spMkLst>
        </pc:spChg>
        <pc:spChg chg="add del mod modVis">
          <ac:chgData name="Wenwen Zhang" userId="9dd81366-5d6f-445a-b031-6ea562624431" providerId="ADAL" clId="{1012AE1A-29B0-4E90-8835-842C30BC7D2A}" dt="2023-01-04T12:01:53.523" v="20129"/>
          <ac:spMkLst>
            <pc:docMk/>
            <pc:sldMk cId="200733304" sldId="2134804369"/>
            <ac:spMk id="84" creationId="{6BBFD91B-02FD-9CC8-EE4C-61333C92C642}"/>
          </ac:spMkLst>
        </pc:spChg>
        <pc:spChg chg="add del mod modVis">
          <ac:chgData name="Wenwen Zhang" userId="9dd81366-5d6f-445a-b031-6ea562624431" providerId="ADAL" clId="{1012AE1A-29B0-4E90-8835-842C30BC7D2A}" dt="2023-01-04T12:01:55.910" v="20249"/>
          <ac:spMkLst>
            <pc:docMk/>
            <pc:sldMk cId="200733304" sldId="2134804369"/>
            <ac:spMk id="88" creationId="{F98A3FDE-F6CA-30A3-2707-DCE1C3CA0D40}"/>
          </ac:spMkLst>
        </pc:spChg>
        <pc:spChg chg="add del mod modVis">
          <ac:chgData name="Wenwen Zhang" userId="9dd81366-5d6f-445a-b031-6ea562624431" providerId="ADAL" clId="{1012AE1A-29B0-4E90-8835-842C30BC7D2A}" dt="2023-01-04T12:01:57.855" v="20369"/>
          <ac:spMkLst>
            <pc:docMk/>
            <pc:sldMk cId="200733304" sldId="2134804369"/>
            <ac:spMk id="92" creationId="{8D2ABCB2-F66A-8569-C0EC-ED28E50FF019}"/>
          </ac:spMkLst>
        </pc:spChg>
        <pc:spChg chg="add del mod modVis">
          <ac:chgData name="Wenwen Zhang" userId="9dd81366-5d6f-445a-b031-6ea562624431" providerId="ADAL" clId="{1012AE1A-29B0-4E90-8835-842C30BC7D2A}" dt="2023-01-04T12:02:06.323" v="20475"/>
          <ac:spMkLst>
            <pc:docMk/>
            <pc:sldMk cId="200733304" sldId="2134804369"/>
            <ac:spMk id="96" creationId="{EFC485A6-D05A-6CB1-D882-233EDC37F76A}"/>
          </ac:spMkLst>
        </pc:spChg>
        <pc:spChg chg="add del mod modVis">
          <ac:chgData name="Wenwen Zhang" userId="9dd81366-5d6f-445a-b031-6ea562624431" providerId="ADAL" clId="{1012AE1A-29B0-4E90-8835-842C30BC7D2A}" dt="2023-01-04T12:02:11.993" v="20588"/>
          <ac:spMkLst>
            <pc:docMk/>
            <pc:sldMk cId="200733304" sldId="2134804369"/>
            <ac:spMk id="98" creationId="{2EBF805C-B490-C6A3-A59C-5D4949690FB5}"/>
          </ac:spMkLst>
        </pc:spChg>
        <pc:spChg chg="del">
          <ac:chgData name="Wenwen Zhang" userId="9dd81366-5d6f-445a-b031-6ea562624431" providerId="ADAL" clId="{1012AE1A-29B0-4E90-8835-842C30BC7D2A}" dt="2023-01-04T11:58:40.061" v="17197" actId="478"/>
          <ac:spMkLst>
            <pc:docMk/>
            <pc:sldMk cId="200733304" sldId="2134804369"/>
            <ac:spMk id="104" creationId="{FDBD28FE-864B-3639-481F-9B88362F82CC}"/>
          </ac:spMkLst>
        </pc:spChg>
        <pc:spChg chg="del">
          <ac:chgData name="Wenwen Zhang" userId="9dd81366-5d6f-445a-b031-6ea562624431" providerId="ADAL" clId="{1012AE1A-29B0-4E90-8835-842C30BC7D2A}" dt="2023-01-04T11:58:26.804" v="17194" actId="478"/>
          <ac:spMkLst>
            <pc:docMk/>
            <pc:sldMk cId="200733304" sldId="2134804369"/>
            <ac:spMk id="105" creationId="{1363392A-1BB3-B133-547E-68E043C4DA98}"/>
          </ac:spMkLst>
        </pc:spChg>
        <pc:spChg chg="del">
          <ac:chgData name="Wenwen Zhang" userId="9dd81366-5d6f-445a-b031-6ea562624431" providerId="ADAL" clId="{1012AE1A-29B0-4E90-8835-842C30BC7D2A}" dt="2023-01-04T11:56:01.881" v="17175"/>
          <ac:spMkLst>
            <pc:docMk/>
            <pc:sldMk cId="200733304" sldId="2134804369"/>
            <ac:spMk id="106" creationId="{B6CECE3F-2DD3-9848-61CB-5D61B786F6D6}"/>
          </ac:spMkLst>
        </pc:spChg>
        <pc:spChg chg="del">
          <ac:chgData name="Wenwen Zhang" userId="9dd81366-5d6f-445a-b031-6ea562624431" providerId="ADAL" clId="{1012AE1A-29B0-4E90-8835-842C30BC7D2A}" dt="2023-01-04T11:56:01.881" v="17173"/>
          <ac:spMkLst>
            <pc:docMk/>
            <pc:sldMk cId="200733304" sldId="2134804369"/>
            <ac:spMk id="107" creationId="{92A4A1AE-F0BD-E696-BBF1-927ADB68572C}"/>
          </ac:spMkLst>
        </pc:spChg>
        <pc:spChg chg="del">
          <ac:chgData name="Wenwen Zhang" userId="9dd81366-5d6f-445a-b031-6ea562624431" providerId="ADAL" clId="{1012AE1A-29B0-4E90-8835-842C30BC7D2A}" dt="2023-01-04T11:55:58.102" v="17084"/>
          <ac:spMkLst>
            <pc:docMk/>
            <pc:sldMk cId="200733304" sldId="2134804369"/>
            <ac:spMk id="182" creationId="{B3AEE46D-7FC3-DC00-382C-8F8CB930C29C}"/>
          </ac:spMkLst>
        </pc:spChg>
        <pc:spChg chg="del">
          <ac:chgData name="Wenwen Zhang" userId="9dd81366-5d6f-445a-b031-6ea562624431" providerId="ADAL" clId="{1012AE1A-29B0-4E90-8835-842C30BC7D2A}" dt="2023-01-04T11:55:58.100" v="17075"/>
          <ac:spMkLst>
            <pc:docMk/>
            <pc:sldMk cId="200733304" sldId="2134804369"/>
            <ac:spMk id="183" creationId="{7C80A0FA-5102-1B37-436D-7E21A5DF75FD}"/>
          </ac:spMkLst>
        </pc:spChg>
        <pc:spChg chg="del">
          <ac:chgData name="Wenwen Zhang" userId="9dd81366-5d6f-445a-b031-6ea562624431" providerId="ADAL" clId="{1012AE1A-29B0-4E90-8835-842C30BC7D2A}" dt="2023-01-04T11:55:58.102" v="17083"/>
          <ac:spMkLst>
            <pc:docMk/>
            <pc:sldMk cId="200733304" sldId="2134804369"/>
            <ac:spMk id="184" creationId="{466F2837-939E-12F1-3E52-0DDC3E542483}"/>
          </ac:spMkLst>
        </pc:spChg>
        <pc:spChg chg="del">
          <ac:chgData name="Wenwen Zhang" userId="9dd81366-5d6f-445a-b031-6ea562624431" providerId="ADAL" clId="{1012AE1A-29B0-4E90-8835-842C30BC7D2A}" dt="2023-01-04T11:55:58.100" v="17076"/>
          <ac:spMkLst>
            <pc:docMk/>
            <pc:sldMk cId="200733304" sldId="2134804369"/>
            <ac:spMk id="185" creationId="{4BF34A46-6D08-8467-E8FD-438F836232AB}"/>
          </ac:spMkLst>
        </pc:spChg>
        <pc:spChg chg="del">
          <ac:chgData name="Wenwen Zhang" userId="9dd81366-5d6f-445a-b031-6ea562624431" providerId="ADAL" clId="{1012AE1A-29B0-4E90-8835-842C30BC7D2A}" dt="2023-01-04T11:55:58.100" v="17073"/>
          <ac:spMkLst>
            <pc:docMk/>
            <pc:sldMk cId="200733304" sldId="2134804369"/>
            <ac:spMk id="186" creationId="{21A1A72D-C3C6-6F44-7C60-2B97B8EB0332}"/>
          </ac:spMkLst>
        </pc:spChg>
        <pc:spChg chg="del">
          <ac:chgData name="Wenwen Zhang" userId="9dd81366-5d6f-445a-b031-6ea562624431" providerId="ADAL" clId="{1012AE1A-29B0-4E90-8835-842C30BC7D2A}" dt="2023-01-04T11:55:58.102" v="17082"/>
          <ac:spMkLst>
            <pc:docMk/>
            <pc:sldMk cId="200733304" sldId="2134804369"/>
            <ac:spMk id="187" creationId="{478A4F0E-9B6C-7A7F-D3C1-32E256B74298}"/>
          </ac:spMkLst>
        </pc:spChg>
        <pc:spChg chg="del">
          <ac:chgData name="Wenwen Zhang" userId="9dd81366-5d6f-445a-b031-6ea562624431" providerId="ADAL" clId="{1012AE1A-29B0-4E90-8835-842C30BC7D2A}" dt="2023-01-04T11:55:58.101" v="17081"/>
          <ac:spMkLst>
            <pc:docMk/>
            <pc:sldMk cId="200733304" sldId="2134804369"/>
            <ac:spMk id="188" creationId="{9D9687CC-DB46-CC00-540E-4669B8F657EB}"/>
          </ac:spMkLst>
        </pc:spChg>
        <pc:spChg chg="del">
          <ac:chgData name="Wenwen Zhang" userId="9dd81366-5d6f-445a-b031-6ea562624431" providerId="ADAL" clId="{1012AE1A-29B0-4E90-8835-842C30BC7D2A}" dt="2023-01-04T11:55:58.099" v="17068"/>
          <ac:spMkLst>
            <pc:docMk/>
            <pc:sldMk cId="200733304" sldId="2134804369"/>
            <ac:spMk id="189" creationId="{C59FD56A-50EE-3BA6-D621-7FD10E5A2A27}"/>
          </ac:spMkLst>
        </pc:spChg>
        <pc:spChg chg="del">
          <ac:chgData name="Wenwen Zhang" userId="9dd81366-5d6f-445a-b031-6ea562624431" providerId="ADAL" clId="{1012AE1A-29B0-4E90-8835-842C30BC7D2A}" dt="2023-01-04T11:55:58.101" v="17078"/>
          <ac:spMkLst>
            <pc:docMk/>
            <pc:sldMk cId="200733304" sldId="2134804369"/>
            <ac:spMk id="190" creationId="{AC1FAA8A-949B-BD0C-207A-07B05B145E0D}"/>
          </ac:spMkLst>
        </pc:spChg>
        <pc:spChg chg="del">
          <ac:chgData name="Wenwen Zhang" userId="9dd81366-5d6f-445a-b031-6ea562624431" providerId="ADAL" clId="{1012AE1A-29B0-4E90-8835-842C30BC7D2A}" dt="2023-01-04T11:55:58.101" v="17077"/>
          <ac:spMkLst>
            <pc:docMk/>
            <pc:sldMk cId="200733304" sldId="2134804369"/>
            <ac:spMk id="191" creationId="{4643F17C-190F-98D7-7502-3B3CCE2572F2}"/>
          </ac:spMkLst>
        </pc:spChg>
        <pc:spChg chg="del">
          <ac:chgData name="Wenwen Zhang" userId="9dd81366-5d6f-445a-b031-6ea562624431" providerId="ADAL" clId="{1012AE1A-29B0-4E90-8835-842C30BC7D2A}" dt="2023-01-04T11:55:58.100" v="17074"/>
          <ac:spMkLst>
            <pc:docMk/>
            <pc:sldMk cId="200733304" sldId="2134804369"/>
            <ac:spMk id="192" creationId="{CE96726D-DA07-1CA7-4492-CA5167CE313E}"/>
          </ac:spMkLst>
        </pc:spChg>
        <pc:spChg chg="del">
          <ac:chgData name="Wenwen Zhang" userId="9dd81366-5d6f-445a-b031-6ea562624431" providerId="ADAL" clId="{1012AE1A-29B0-4E90-8835-842C30BC7D2A}" dt="2023-01-04T11:55:58.099" v="17072"/>
          <ac:spMkLst>
            <pc:docMk/>
            <pc:sldMk cId="200733304" sldId="2134804369"/>
            <ac:spMk id="193" creationId="{9A644342-E14C-788E-4626-0AB2D7DA728C}"/>
          </ac:spMkLst>
        </pc:spChg>
        <pc:spChg chg="del">
          <ac:chgData name="Wenwen Zhang" userId="9dd81366-5d6f-445a-b031-6ea562624431" providerId="ADAL" clId="{1012AE1A-29B0-4E90-8835-842C30BC7D2A}" dt="2023-01-04T11:55:58.099" v="17070"/>
          <ac:spMkLst>
            <pc:docMk/>
            <pc:sldMk cId="200733304" sldId="2134804369"/>
            <ac:spMk id="194" creationId="{EDEF8D30-39FB-7CF6-1C27-E53DF8B0676C}"/>
          </ac:spMkLst>
        </pc:spChg>
        <pc:spChg chg="del">
          <ac:chgData name="Wenwen Zhang" userId="9dd81366-5d6f-445a-b031-6ea562624431" providerId="ADAL" clId="{1012AE1A-29B0-4E90-8835-842C30BC7D2A}" dt="2023-01-04T11:55:58.099" v="17071"/>
          <ac:spMkLst>
            <pc:docMk/>
            <pc:sldMk cId="200733304" sldId="2134804369"/>
            <ac:spMk id="195" creationId="{536B64B2-8A96-9AA6-2EBC-61EA93E64843}"/>
          </ac:spMkLst>
        </pc:spChg>
        <pc:spChg chg="del">
          <ac:chgData name="Wenwen Zhang" userId="9dd81366-5d6f-445a-b031-6ea562624431" providerId="ADAL" clId="{1012AE1A-29B0-4E90-8835-842C30BC7D2A}" dt="2023-01-04T11:55:58.101" v="17080"/>
          <ac:spMkLst>
            <pc:docMk/>
            <pc:sldMk cId="200733304" sldId="2134804369"/>
            <ac:spMk id="197" creationId="{A7DB2152-384A-C09A-A536-62AD203AC80E}"/>
          </ac:spMkLst>
        </pc:spChg>
        <pc:spChg chg="del">
          <ac:chgData name="Wenwen Zhang" userId="9dd81366-5d6f-445a-b031-6ea562624431" providerId="ADAL" clId="{1012AE1A-29B0-4E90-8835-842C30BC7D2A}" dt="2023-01-04T11:55:58.098" v="17067"/>
          <ac:spMkLst>
            <pc:docMk/>
            <pc:sldMk cId="200733304" sldId="2134804369"/>
            <ac:spMk id="198" creationId="{1F3506F9-8D84-E7DC-DEA2-643D36EA4D57}"/>
          </ac:spMkLst>
        </pc:spChg>
        <pc:spChg chg="del">
          <ac:chgData name="Wenwen Zhang" userId="9dd81366-5d6f-445a-b031-6ea562624431" providerId="ADAL" clId="{1012AE1A-29B0-4E90-8835-842C30BC7D2A}" dt="2023-01-04T11:55:58.096" v="17061"/>
          <ac:spMkLst>
            <pc:docMk/>
            <pc:sldMk cId="200733304" sldId="2134804369"/>
            <ac:spMk id="200" creationId="{F85D49DF-C99E-BC99-7621-99708DE4BE65}"/>
          </ac:spMkLst>
        </pc:spChg>
        <pc:spChg chg="del">
          <ac:chgData name="Wenwen Zhang" userId="9dd81366-5d6f-445a-b031-6ea562624431" providerId="ADAL" clId="{1012AE1A-29B0-4E90-8835-842C30BC7D2A}" dt="2023-01-04T11:55:58.095" v="17054"/>
          <ac:spMkLst>
            <pc:docMk/>
            <pc:sldMk cId="200733304" sldId="2134804369"/>
            <ac:spMk id="201" creationId="{4CD16581-8625-DCD4-849D-03167426D997}"/>
          </ac:spMkLst>
        </pc:spChg>
        <pc:spChg chg="del">
          <ac:chgData name="Wenwen Zhang" userId="9dd81366-5d6f-445a-b031-6ea562624431" providerId="ADAL" clId="{1012AE1A-29B0-4E90-8835-842C30BC7D2A}" dt="2023-01-04T11:55:58.096" v="17060"/>
          <ac:spMkLst>
            <pc:docMk/>
            <pc:sldMk cId="200733304" sldId="2134804369"/>
            <ac:spMk id="202" creationId="{60B3A55A-8F80-7819-5787-9E47A71CEA93}"/>
          </ac:spMkLst>
        </pc:spChg>
        <pc:spChg chg="del">
          <ac:chgData name="Wenwen Zhang" userId="9dd81366-5d6f-445a-b031-6ea562624431" providerId="ADAL" clId="{1012AE1A-29B0-4E90-8835-842C30BC7D2A}" dt="2023-01-04T11:55:58.095" v="17055"/>
          <ac:spMkLst>
            <pc:docMk/>
            <pc:sldMk cId="200733304" sldId="2134804369"/>
            <ac:spMk id="203" creationId="{22B40922-59C5-C95D-9CD2-0D659FB17000}"/>
          </ac:spMkLst>
        </pc:spChg>
        <pc:spChg chg="del">
          <ac:chgData name="Wenwen Zhang" userId="9dd81366-5d6f-445a-b031-6ea562624431" providerId="ADAL" clId="{1012AE1A-29B0-4E90-8835-842C30BC7D2A}" dt="2023-01-04T11:55:58.096" v="17059"/>
          <ac:spMkLst>
            <pc:docMk/>
            <pc:sldMk cId="200733304" sldId="2134804369"/>
            <ac:spMk id="204" creationId="{FBBE7D84-59E9-72D1-BA65-945450F9D196}"/>
          </ac:spMkLst>
        </pc:spChg>
        <pc:spChg chg="del">
          <ac:chgData name="Wenwen Zhang" userId="9dd81366-5d6f-445a-b031-6ea562624431" providerId="ADAL" clId="{1012AE1A-29B0-4E90-8835-842C30BC7D2A}" dt="2023-01-04T11:55:58.096" v="17058"/>
          <ac:spMkLst>
            <pc:docMk/>
            <pc:sldMk cId="200733304" sldId="2134804369"/>
            <ac:spMk id="205" creationId="{10A7F65C-6640-20BE-537B-C840C779E89D}"/>
          </ac:spMkLst>
        </pc:spChg>
        <pc:spChg chg="del">
          <ac:chgData name="Wenwen Zhang" userId="9dd81366-5d6f-445a-b031-6ea562624431" providerId="ADAL" clId="{1012AE1A-29B0-4E90-8835-842C30BC7D2A}" dt="2023-01-04T11:55:58.095" v="17056"/>
          <ac:spMkLst>
            <pc:docMk/>
            <pc:sldMk cId="200733304" sldId="2134804369"/>
            <ac:spMk id="206" creationId="{B16C651D-C92F-F21D-30D1-E8B8980F9897}"/>
          </ac:spMkLst>
        </pc:spChg>
        <pc:spChg chg="del">
          <ac:chgData name="Wenwen Zhang" userId="9dd81366-5d6f-445a-b031-6ea562624431" providerId="ADAL" clId="{1012AE1A-29B0-4E90-8835-842C30BC7D2A}" dt="2023-01-04T11:55:58.095" v="17057"/>
          <ac:spMkLst>
            <pc:docMk/>
            <pc:sldMk cId="200733304" sldId="2134804369"/>
            <ac:spMk id="207" creationId="{6C2E7F76-E911-F79A-E65F-26D61CD6A7DD}"/>
          </ac:spMkLst>
        </pc:spChg>
        <pc:spChg chg="del">
          <ac:chgData name="Wenwen Zhang" userId="9dd81366-5d6f-445a-b031-6ea562624431" providerId="ADAL" clId="{1012AE1A-29B0-4E90-8835-842C30BC7D2A}" dt="2023-01-04T11:55:58.095" v="17053"/>
          <ac:spMkLst>
            <pc:docMk/>
            <pc:sldMk cId="200733304" sldId="2134804369"/>
            <ac:spMk id="208" creationId="{4DC5568B-B330-B67A-E340-D73EAD652E6C}"/>
          </ac:spMkLst>
        </pc:spChg>
        <pc:spChg chg="del">
          <ac:chgData name="Wenwen Zhang" userId="9dd81366-5d6f-445a-b031-6ea562624431" providerId="ADAL" clId="{1012AE1A-29B0-4E90-8835-842C30BC7D2A}" dt="2023-01-04T11:55:58.094" v="17052"/>
          <ac:spMkLst>
            <pc:docMk/>
            <pc:sldMk cId="200733304" sldId="2134804369"/>
            <ac:spMk id="209" creationId="{FE7824FE-A243-732E-E19C-828260E7BF4E}"/>
          </ac:spMkLst>
        </pc:spChg>
        <pc:spChg chg="del">
          <ac:chgData name="Wenwen Zhang" userId="9dd81366-5d6f-445a-b031-6ea562624431" providerId="ADAL" clId="{1012AE1A-29B0-4E90-8835-842C30BC7D2A}" dt="2023-01-04T11:55:58.094" v="17051"/>
          <ac:spMkLst>
            <pc:docMk/>
            <pc:sldMk cId="200733304" sldId="2134804369"/>
            <ac:spMk id="210" creationId="{00B41D97-BDB2-DFFB-B4D8-07505D7D11A3}"/>
          </ac:spMkLst>
        </pc:spChg>
        <pc:spChg chg="del">
          <ac:chgData name="Wenwen Zhang" userId="9dd81366-5d6f-445a-b031-6ea562624431" providerId="ADAL" clId="{1012AE1A-29B0-4E90-8835-842C30BC7D2A}" dt="2023-01-04T11:55:58.094" v="17050"/>
          <ac:spMkLst>
            <pc:docMk/>
            <pc:sldMk cId="200733304" sldId="2134804369"/>
            <ac:spMk id="211" creationId="{E6564AAB-1173-815E-B5BD-E205ADBA76CB}"/>
          </ac:spMkLst>
        </pc:spChg>
        <pc:spChg chg="del">
          <ac:chgData name="Wenwen Zhang" userId="9dd81366-5d6f-445a-b031-6ea562624431" providerId="ADAL" clId="{1012AE1A-29B0-4E90-8835-842C30BC7D2A}" dt="2023-01-04T11:55:58.094" v="17049"/>
          <ac:spMkLst>
            <pc:docMk/>
            <pc:sldMk cId="200733304" sldId="2134804369"/>
            <ac:spMk id="212" creationId="{21DBC94A-5A9E-44BD-CB01-1D3D6B995961}"/>
          </ac:spMkLst>
        </pc:spChg>
        <pc:spChg chg="del">
          <ac:chgData name="Wenwen Zhang" userId="9dd81366-5d6f-445a-b031-6ea562624431" providerId="ADAL" clId="{1012AE1A-29B0-4E90-8835-842C30BC7D2A}" dt="2023-01-04T11:55:58.106" v="17095"/>
          <ac:spMkLst>
            <pc:docMk/>
            <pc:sldMk cId="200733304" sldId="2134804369"/>
            <ac:spMk id="225" creationId="{A44EB96E-6295-E39A-EA08-3DC00FF34690}"/>
          </ac:spMkLst>
        </pc:spChg>
        <pc:spChg chg="del">
          <ac:chgData name="Wenwen Zhang" userId="9dd81366-5d6f-445a-b031-6ea562624431" providerId="ADAL" clId="{1012AE1A-29B0-4E90-8835-842C30BC7D2A}" dt="2023-01-04T11:55:58.107" v="17098"/>
          <ac:spMkLst>
            <pc:docMk/>
            <pc:sldMk cId="200733304" sldId="2134804369"/>
            <ac:spMk id="226" creationId="{CFB5A497-53E0-EFDB-4052-90A38CE6DBE6}"/>
          </ac:spMkLst>
        </pc:spChg>
        <pc:spChg chg="del">
          <ac:chgData name="Wenwen Zhang" userId="9dd81366-5d6f-445a-b031-6ea562624431" providerId="ADAL" clId="{1012AE1A-29B0-4E90-8835-842C30BC7D2A}" dt="2023-01-04T11:55:58.107" v="17101"/>
          <ac:spMkLst>
            <pc:docMk/>
            <pc:sldMk cId="200733304" sldId="2134804369"/>
            <ac:spMk id="227" creationId="{F14DAB98-5845-AF7D-7617-B46DDC477C31}"/>
          </ac:spMkLst>
        </pc:spChg>
        <pc:spChg chg="del">
          <ac:chgData name="Wenwen Zhang" userId="9dd81366-5d6f-445a-b031-6ea562624431" providerId="ADAL" clId="{1012AE1A-29B0-4E90-8835-842C30BC7D2A}" dt="2023-01-04T11:55:58.107" v="17100"/>
          <ac:spMkLst>
            <pc:docMk/>
            <pc:sldMk cId="200733304" sldId="2134804369"/>
            <ac:spMk id="228" creationId="{147A806E-57E7-24E8-1A24-FE3B8139F034}"/>
          </ac:spMkLst>
        </pc:spChg>
        <pc:spChg chg="del">
          <ac:chgData name="Wenwen Zhang" userId="9dd81366-5d6f-445a-b031-6ea562624431" providerId="ADAL" clId="{1012AE1A-29B0-4E90-8835-842C30BC7D2A}" dt="2023-01-04T11:55:58.107" v="17099"/>
          <ac:spMkLst>
            <pc:docMk/>
            <pc:sldMk cId="200733304" sldId="2134804369"/>
            <ac:spMk id="229" creationId="{36859ED8-BDDA-8EDF-5F8A-7F3773F98A1D}"/>
          </ac:spMkLst>
        </pc:spChg>
        <pc:spChg chg="del">
          <ac:chgData name="Wenwen Zhang" userId="9dd81366-5d6f-445a-b031-6ea562624431" providerId="ADAL" clId="{1012AE1A-29B0-4E90-8835-842C30BC7D2A}" dt="2023-01-04T11:55:58.106" v="17097"/>
          <ac:spMkLst>
            <pc:docMk/>
            <pc:sldMk cId="200733304" sldId="2134804369"/>
            <ac:spMk id="230" creationId="{0B47B3B3-68D7-336D-2B9E-E787921A554A}"/>
          </ac:spMkLst>
        </pc:spChg>
        <pc:spChg chg="del">
          <ac:chgData name="Wenwen Zhang" userId="9dd81366-5d6f-445a-b031-6ea562624431" providerId="ADAL" clId="{1012AE1A-29B0-4E90-8835-842C30BC7D2A}" dt="2023-01-04T11:55:58.106" v="17096"/>
          <ac:spMkLst>
            <pc:docMk/>
            <pc:sldMk cId="200733304" sldId="2134804369"/>
            <ac:spMk id="231" creationId="{B69ACB20-68C5-2A07-F6CA-B0F0CB6086F7}"/>
          </ac:spMkLst>
        </pc:spChg>
        <pc:spChg chg="del">
          <ac:chgData name="Wenwen Zhang" userId="9dd81366-5d6f-445a-b031-6ea562624431" providerId="ADAL" clId="{1012AE1A-29B0-4E90-8835-842C30BC7D2A}" dt="2023-01-04T11:55:58.106" v="17094"/>
          <ac:spMkLst>
            <pc:docMk/>
            <pc:sldMk cId="200733304" sldId="2134804369"/>
            <ac:spMk id="232" creationId="{52F5FA8B-E32C-F283-5258-43E385076D4F}"/>
          </ac:spMkLst>
        </pc:spChg>
        <pc:spChg chg="del">
          <ac:chgData name="Wenwen Zhang" userId="9dd81366-5d6f-445a-b031-6ea562624431" providerId="ADAL" clId="{1012AE1A-29B0-4E90-8835-842C30BC7D2A}" dt="2023-01-04T11:55:58.105" v="17092"/>
          <ac:spMkLst>
            <pc:docMk/>
            <pc:sldMk cId="200733304" sldId="2134804369"/>
            <ac:spMk id="233" creationId="{715C685F-BC23-F8D8-4ACF-61C0FDDA18EC}"/>
          </ac:spMkLst>
        </pc:spChg>
        <pc:spChg chg="del">
          <ac:chgData name="Wenwen Zhang" userId="9dd81366-5d6f-445a-b031-6ea562624431" providerId="ADAL" clId="{1012AE1A-29B0-4E90-8835-842C30BC7D2A}" dt="2023-01-04T11:55:58.106" v="17093"/>
          <ac:spMkLst>
            <pc:docMk/>
            <pc:sldMk cId="200733304" sldId="2134804369"/>
            <ac:spMk id="234" creationId="{648E7460-B0FE-4C60-8447-B2114FAB2EC8}"/>
          </ac:spMkLst>
        </pc:spChg>
        <pc:spChg chg="del">
          <ac:chgData name="Wenwen Zhang" userId="9dd81366-5d6f-445a-b031-6ea562624431" providerId="ADAL" clId="{1012AE1A-29B0-4E90-8835-842C30BC7D2A}" dt="2023-01-04T11:55:58.105" v="17091"/>
          <ac:spMkLst>
            <pc:docMk/>
            <pc:sldMk cId="200733304" sldId="2134804369"/>
            <ac:spMk id="235" creationId="{04919520-DDB6-A4FF-8422-C51F6295FF6D}"/>
          </ac:spMkLst>
        </pc:spChg>
        <pc:spChg chg="del">
          <ac:chgData name="Wenwen Zhang" userId="9dd81366-5d6f-445a-b031-6ea562624431" providerId="ADAL" clId="{1012AE1A-29B0-4E90-8835-842C30BC7D2A}" dt="2023-01-04T11:55:58.105" v="17090"/>
          <ac:spMkLst>
            <pc:docMk/>
            <pc:sldMk cId="200733304" sldId="2134804369"/>
            <ac:spMk id="236" creationId="{FC3F9517-036A-3BDB-014D-0C0025A2813E}"/>
          </ac:spMkLst>
        </pc:spChg>
        <pc:spChg chg="del">
          <ac:chgData name="Wenwen Zhang" userId="9dd81366-5d6f-445a-b031-6ea562624431" providerId="ADAL" clId="{1012AE1A-29B0-4E90-8835-842C30BC7D2A}" dt="2023-01-04T11:55:58.104" v="17088"/>
          <ac:spMkLst>
            <pc:docMk/>
            <pc:sldMk cId="200733304" sldId="2134804369"/>
            <ac:spMk id="237" creationId="{DFDD164E-19AB-B9D3-C16B-94995AD1310D}"/>
          </ac:spMkLst>
        </pc:spChg>
        <pc:spChg chg="del">
          <ac:chgData name="Wenwen Zhang" userId="9dd81366-5d6f-445a-b031-6ea562624431" providerId="ADAL" clId="{1012AE1A-29B0-4E90-8835-842C30BC7D2A}" dt="2023-01-04T11:55:58.105" v="17089"/>
          <ac:spMkLst>
            <pc:docMk/>
            <pc:sldMk cId="200733304" sldId="2134804369"/>
            <ac:spMk id="238" creationId="{E3963AB7-67B6-13E3-A842-F6DCD1B37E07}"/>
          </ac:spMkLst>
        </pc:spChg>
        <pc:spChg chg="del">
          <ac:chgData name="Wenwen Zhang" userId="9dd81366-5d6f-445a-b031-6ea562624431" providerId="ADAL" clId="{1012AE1A-29B0-4E90-8835-842C30BC7D2A}" dt="2023-01-04T11:55:58.108" v="17103"/>
          <ac:spMkLst>
            <pc:docMk/>
            <pc:sldMk cId="200733304" sldId="2134804369"/>
            <ac:spMk id="240" creationId="{177321B5-2152-DFC5-12B4-01511B7366CF}"/>
          </ac:spMkLst>
        </pc:spChg>
        <pc:spChg chg="del">
          <ac:chgData name="Wenwen Zhang" userId="9dd81366-5d6f-445a-b031-6ea562624431" providerId="ADAL" clId="{1012AE1A-29B0-4E90-8835-842C30BC7D2A}" dt="2023-01-04T11:55:58.109" v="17107"/>
          <ac:spMkLst>
            <pc:docMk/>
            <pc:sldMk cId="200733304" sldId="2134804369"/>
            <ac:spMk id="241" creationId="{1AF221D4-CC72-3909-6227-8BBE3508917B}"/>
          </ac:spMkLst>
        </pc:spChg>
        <pc:spChg chg="del">
          <ac:chgData name="Wenwen Zhang" userId="9dd81366-5d6f-445a-b031-6ea562624431" providerId="ADAL" clId="{1012AE1A-29B0-4E90-8835-842C30BC7D2A}" dt="2023-01-04T11:55:58.108" v="17104"/>
          <ac:spMkLst>
            <pc:docMk/>
            <pc:sldMk cId="200733304" sldId="2134804369"/>
            <ac:spMk id="242" creationId="{5AB53019-5439-3E56-AD42-D65C5D782EF3}"/>
          </ac:spMkLst>
        </pc:spChg>
        <pc:spChg chg="del">
          <ac:chgData name="Wenwen Zhang" userId="9dd81366-5d6f-445a-b031-6ea562624431" providerId="ADAL" clId="{1012AE1A-29B0-4E90-8835-842C30BC7D2A}" dt="2023-01-04T11:55:58.090" v="17039"/>
          <ac:spMkLst>
            <pc:docMk/>
            <pc:sldMk cId="200733304" sldId="2134804369"/>
            <ac:spMk id="244" creationId="{9789662B-8AF3-ECEC-8D92-8542CA5A5415}"/>
          </ac:spMkLst>
        </pc:spChg>
        <pc:spChg chg="del">
          <ac:chgData name="Wenwen Zhang" userId="9dd81366-5d6f-445a-b031-6ea562624431" providerId="ADAL" clId="{1012AE1A-29B0-4E90-8835-842C30BC7D2A}" dt="2023-01-04T11:55:58.085" v="17034"/>
          <ac:spMkLst>
            <pc:docMk/>
            <pc:sldMk cId="200733304" sldId="2134804369"/>
            <ac:spMk id="245" creationId="{AE636016-24A6-B580-91F8-8BEDF1449A18}"/>
          </ac:spMkLst>
        </pc:spChg>
        <pc:spChg chg="del">
          <ac:chgData name="Wenwen Zhang" userId="9dd81366-5d6f-445a-b031-6ea562624431" providerId="ADAL" clId="{1012AE1A-29B0-4E90-8835-842C30BC7D2A}" dt="2023-01-04T11:55:58.090" v="17038"/>
          <ac:spMkLst>
            <pc:docMk/>
            <pc:sldMk cId="200733304" sldId="2134804369"/>
            <ac:spMk id="246" creationId="{FEA8AF75-575A-538D-03E9-9DCC1AE5255B}"/>
          </ac:spMkLst>
        </pc:spChg>
        <pc:spChg chg="del">
          <ac:chgData name="Wenwen Zhang" userId="9dd81366-5d6f-445a-b031-6ea562624431" providerId="ADAL" clId="{1012AE1A-29B0-4E90-8835-842C30BC7D2A}" dt="2023-01-04T11:55:58.092" v="17046"/>
          <ac:spMkLst>
            <pc:docMk/>
            <pc:sldMk cId="200733304" sldId="2134804369"/>
            <ac:spMk id="247" creationId="{5AD77F35-6016-21E8-FC55-015EC259FC3B}"/>
          </ac:spMkLst>
        </pc:spChg>
        <pc:spChg chg="del">
          <ac:chgData name="Wenwen Zhang" userId="9dd81366-5d6f-445a-b031-6ea562624431" providerId="ADAL" clId="{1012AE1A-29B0-4E90-8835-842C30BC7D2A}" dt="2023-01-04T11:55:58.090" v="17040"/>
          <ac:spMkLst>
            <pc:docMk/>
            <pc:sldMk cId="200733304" sldId="2134804369"/>
            <ac:spMk id="248" creationId="{98361EF5-FDA7-6450-5D38-60826448E76D}"/>
          </ac:spMkLst>
        </pc:spChg>
        <pc:spChg chg="del">
          <ac:chgData name="Wenwen Zhang" userId="9dd81366-5d6f-445a-b031-6ea562624431" providerId="ADAL" clId="{1012AE1A-29B0-4E90-8835-842C30BC7D2A}" dt="2023-01-04T11:55:58.090" v="17042"/>
          <ac:spMkLst>
            <pc:docMk/>
            <pc:sldMk cId="200733304" sldId="2134804369"/>
            <ac:spMk id="249" creationId="{60F1E809-E828-79E0-15A6-EC9EC9A7FD5D}"/>
          </ac:spMkLst>
        </pc:spChg>
        <pc:spChg chg="del">
          <ac:chgData name="Wenwen Zhang" userId="9dd81366-5d6f-445a-b031-6ea562624431" providerId="ADAL" clId="{1012AE1A-29B0-4E90-8835-842C30BC7D2A}" dt="2023-01-04T11:55:58.090" v="17043"/>
          <ac:spMkLst>
            <pc:docMk/>
            <pc:sldMk cId="200733304" sldId="2134804369"/>
            <ac:spMk id="250" creationId="{7EF30611-060A-FE2E-8316-8CFD469678E5}"/>
          </ac:spMkLst>
        </pc:spChg>
        <pc:spChg chg="del">
          <ac:chgData name="Wenwen Zhang" userId="9dd81366-5d6f-445a-b031-6ea562624431" providerId="ADAL" clId="{1012AE1A-29B0-4E90-8835-842C30BC7D2A}" dt="2023-01-04T11:55:58.092" v="17044"/>
          <ac:spMkLst>
            <pc:docMk/>
            <pc:sldMk cId="200733304" sldId="2134804369"/>
            <ac:spMk id="251" creationId="{C9CF0188-2F15-9B81-C729-A33BAEF0C7AF}"/>
          </ac:spMkLst>
        </pc:spChg>
        <pc:spChg chg="del">
          <ac:chgData name="Wenwen Zhang" userId="9dd81366-5d6f-445a-b031-6ea562624431" providerId="ADAL" clId="{1012AE1A-29B0-4E90-8835-842C30BC7D2A}" dt="2023-01-04T11:55:58.092" v="17045"/>
          <ac:spMkLst>
            <pc:docMk/>
            <pc:sldMk cId="200733304" sldId="2134804369"/>
            <ac:spMk id="252" creationId="{51791C48-C4E9-7099-9496-37046B03DD13}"/>
          </ac:spMkLst>
        </pc:spChg>
        <pc:spChg chg="del">
          <ac:chgData name="Wenwen Zhang" userId="9dd81366-5d6f-445a-b031-6ea562624431" providerId="ADAL" clId="{1012AE1A-29B0-4E90-8835-842C30BC7D2A}" dt="2023-01-04T11:55:58.090" v="17041"/>
          <ac:spMkLst>
            <pc:docMk/>
            <pc:sldMk cId="200733304" sldId="2134804369"/>
            <ac:spMk id="253" creationId="{3FFF2848-F769-7F73-7528-B4E48771D47B}"/>
          </ac:spMkLst>
        </pc:spChg>
        <pc:spChg chg="del">
          <ac:chgData name="Wenwen Zhang" userId="9dd81366-5d6f-445a-b031-6ea562624431" providerId="ADAL" clId="{1012AE1A-29B0-4E90-8835-842C30BC7D2A}" dt="2023-01-04T11:55:58.090" v="17037"/>
          <ac:spMkLst>
            <pc:docMk/>
            <pc:sldMk cId="200733304" sldId="2134804369"/>
            <ac:spMk id="254" creationId="{6DA8F0AF-ACE3-B446-D6B0-A89278C59A5D}"/>
          </ac:spMkLst>
        </pc:spChg>
        <pc:spChg chg="del">
          <ac:chgData name="Wenwen Zhang" userId="9dd81366-5d6f-445a-b031-6ea562624431" providerId="ADAL" clId="{1012AE1A-29B0-4E90-8835-842C30BC7D2A}" dt="2023-01-04T11:55:58.089" v="17036"/>
          <ac:spMkLst>
            <pc:docMk/>
            <pc:sldMk cId="200733304" sldId="2134804369"/>
            <ac:spMk id="255" creationId="{7C4C10AB-DF6E-D883-04DC-C681581435D3}"/>
          </ac:spMkLst>
        </pc:spChg>
        <pc:spChg chg="del">
          <ac:chgData name="Wenwen Zhang" userId="9dd81366-5d6f-445a-b031-6ea562624431" providerId="ADAL" clId="{1012AE1A-29B0-4E90-8835-842C30BC7D2A}" dt="2023-01-04T11:55:58.089" v="17035"/>
          <ac:spMkLst>
            <pc:docMk/>
            <pc:sldMk cId="200733304" sldId="2134804369"/>
            <ac:spMk id="256" creationId="{8FFE36DF-40C8-5EF9-8EDC-3538D471D5F9}"/>
          </ac:spMkLst>
        </pc:spChg>
        <pc:spChg chg="del mod">
          <ac:chgData name="Wenwen Zhang" userId="9dd81366-5d6f-445a-b031-6ea562624431" providerId="ADAL" clId="{1012AE1A-29B0-4E90-8835-842C30BC7D2A}" dt="2023-01-04T11:56:01.876" v="17171"/>
          <ac:spMkLst>
            <pc:docMk/>
            <pc:sldMk cId="200733304" sldId="2134804369"/>
            <ac:spMk id="271" creationId="{61094CDF-3D01-5126-7969-6F62789EAC01}"/>
          </ac:spMkLst>
        </pc:spChg>
        <pc:graphicFrameChg chg="add del mod replST">
          <ac:chgData name="Wenwen Zhang" userId="9dd81366-5d6f-445a-b031-6ea562624431" providerId="ADAL" clId="{1012AE1A-29B0-4E90-8835-842C30BC7D2A}" dt="2023-01-04T11:59:01.338" v="17398"/>
          <ac:graphicFrameMkLst>
            <pc:docMk/>
            <pc:sldMk cId="200733304" sldId="2134804369"/>
            <ac:graphicFrameMk id="6" creationId="{C4AFAE9F-24AB-1789-2E68-A37EE8F9D3BF}"/>
          </ac:graphicFrameMkLst>
        </pc:graphicFrameChg>
        <pc:graphicFrameChg chg="add del mod replST">
          <ac:chgData name="Wenwen Zhang" userId="9dd81366-5d6f-445a-b031-6ea562624431" providerId="ADAL" clId="{1012AE1A-29B0-4E90-8835-842C30BC7D2A}" dt="2023-01-04T11:59:01.400" v="17497"/>
          <ac:graphicFrameMkLst>
            <pc:docMk/>
            <pc:sldMk cId="200733304" sldId="2134804369"/>
            <ac:graphicFrameMk id="9" creationId="{DC5E6D3E-ABCB-D550-0657-88B21AACFB0E}"/>
          </ac:graphicFrameMkLst>
        </pc:graphicFrameChg>
        <pc:graphicFrameChg chg="add del mod ord replST">
          <ac:chgData name="Wenwen Zhang" userId="9dd81366-5d6f-445a-b031-6ea562624431" providerId="ADAL" clId="{1012AE1A-29B0-4E90-8835-842C30BC7D2A}" dt="2023-01-04T22:34:03.224" v="31159"/>
          <ac:graphicFrameMkLst>
            <pc:docMk/>
            <pc:sldMk cId="200733304" sldId="2134804369"/>
            <ac:graphicFrameMk id="9" creationId="{F27A0121-582C-E0E5-DAB2-6C8EFC53DF7C}"/>
          </ac:graphicFrameMkLst>
        </pc:graphicFrameChg>
        <pc:graphicFrameChg chg="add del mod replST">
          <ac:chgData name="Wenwen Zhang" userId="9dd81366-5d6f-445a-b031-6ea562624431" providerId="ADAL" clId="{1012AE1A-29B0-4E90-8835-842C30BC7D2A}" dt="2023-01-04T11:59:01.424" v="17526"/>
          <ac:graphicFrameMkLst>
            <pc:docMk/>
            <pc:sldMk cId="200733304" sldId="2134804369"/>
            <ac:graphicFrameMk id="10" creationId="{1A978D9B-BB1E-B89B-D539-65F9AE3C73D3}"/>
          </ac:graphicFrameMkLst>
        </pc:graphicFrameChg>
        <pc:graphicFrameChg chg="add del mod ord replST">
          <ac:chgData name="Wenwen Zhang" userId="9dd81366-5d6f-445a-b031-6ea562624431" providerId="ADAL" clId="{1012AE1A-29B0-4E90-8835-842C30BC7D2A}" dt="2023-01-04T23:56:12.273" v="57112"/>
          <ac:graphicFrameMkLst>
            <pc:docMk/>
            <pc:sldMk cId="200733304" sldId="2134804369"/>
            <ac:graphicFrameMk id="10" creationId="{9D9766C2-59EB-5AF9-68E9-50D83B66498A}"/>
          </ac:graphicFrameMkLst>
        </pc:graphicFrameChg>
        <pc:graphicFrameChg chg="add del mod replST">
          <ac:chgData name="Wenwen Zhang" userId="9dd81366-5d6f-445a-b031-6ea562624431" providerId="ADAL" clId="{1012AE1A-29B0-4E90-8835-842C30BC7D2A}" dt="2023-01-04T11:59:01.441" v="17536"/>
          <ac:graphicFrameMkLst>
            <pc:docMk/>
            <pc:sldMk cId="200733304" sldId="2134804369"/>
            <ac:graphicFrameMk id="11" creationId="{2759AC1A-2D1F-0D2E-787B-7D9D54FF7295}"/>
          </ac:graphicFrameMkLst>
        </pc:graphicFrameChg>
        <pc:graphicFrameChg chg="add del mod replST">
          <ac:chgData name="Wenwen Zhang" userId="9dd81366-5d6f-445a-b031-6ea562624431" providerId="ADAL" clId="{1012AE1A-29B0-4E90-8835-842C30BC7D2A}" dt="2023-01-04T11:59:01.463" v="17546"/>
          <ac:graphicFrameMkLst>
            <pc:docMk/>
            <pc:sldMk cId="200733304" sldId="2134804369"/>
            <ac:graphicFrameMk id="12" creationId="{B07409B7-B404-5EB6-C8AB-1382BBCCC03C}"/>
          </ac:graphicFrameMkLst>
        </pc:graphicFrameChg>
        <pc:graphicFrameChg chg="add mod ord replST">
          <ac:chgData name="Wenwen Zhang" userId="9dd81366-5d6f-445a-b031-6ea562624431" providerId="ADAL" clId="{1012AE1A-29B0-4E90-8835-842C30BC7D2A}" dt="2023-01-05T12:06:49.981" v="89986"/>
          <ac:graphicFrameMkLst>
            <pc:docMk/>
            <pc:sldMk cId="200733304" sldId="2134804369"/>
            <ac:graphicFrameMk id="12" creationId="{BAAF53CF-FA23-B2B8-1959-F67EFA392DE5}"/>
          </ac:graphicFrameMkLst>
        </pc:graphicFrameChg>
        <pc:graphicFrameChg chg="add mod ord replST">
          <ac:chgData name="Wenwen Zhang" userId="9dd81366-5d6f-445a-b031-6ea562624431" providerId="ADAL" clId="{1012AE1A-29B0-4E90-8835-842C30BC7D2A}" dt="2023-01-05T12:06:49.981" v="89986"/>
          <ac:graphicFrameMkLst>
            <pc:docMk/>
            <pc:sldMk cId="200733304" sldId="2134804369"/>
            <ac:graphicFrameMk id="19" creationId="{087BC764-3988-7661-FBBE-58FA16AADC69}"/>
          </ac:graphicFrameMkLst>
        </pc:graphicFrameChg>
        <pc:graphicFrameChg chg="add del mod ord replST">
          <ac:chgData name="Wenwen Zhang" userId="9dd81366-5d6f-445a-b031-6ea562624431" providerId="ADAL" clId="{1012AE1A-29B0-4E90-8835-842C30BC7D2A}" dt="2023-01-04T11:59:54.311" v="18224"/>
          <ac:graphicFrameMkLst>
            <pc:docMk/>
            <pc:sldMk cId="200733304" sldId="2134804369"/>
            <ac:graphicFrameMk id="20" creationId="{1CF29498-5C9E-0392-FFDC-503110C0153C}"/>
          </ac:graphicFrameMkLst>
        </pc:graphicFrameChg>
        <pc:graphicFrameChg chg="add mod ord replST">
          <ac:chgData name="Wenwen Zhang" userId="9dd81366-5d6f-445a-b031-6ea562624431" providerId="ADAL" clId="{1012AE1A-29B0-4E90-8835-842C30BC7D2A}" dt="2023-01-05T12:06:49.981" v="89986"/>
          <ac:graphicFrameMkLst>
            <pc:docMk/>
            <pc:sldMk cId="200733304" sldId="2134804369"/>
            <ac:graphicFrameMk id="20" creationId="{C6E63A52-96A8-D70F-73A5-A0A38D318E0E}"/>
          </ac:graphicFrameMkLst>
        </pc:graphicFrameChg>
        <pc:graphicFrameChg chg="add del mod ord replST">
          <ac:chgData name="Wenwen Zhang" userId="9dd81366-5d6f-445a-b031-6ea562624431" providerId="ADAL" clId="{1012AE1A-29B0-4E90-8835-842C30BC7D2A}" dt="2023-01-04T11:59:54.370" v="18303"/>
          <ac:graphicFrameMkLst>
            <pc:docMk/>
            <pc:sldMk cId="200733304" sldId="2134804369"/>
            <ac:graphicFrameMk id="21" creationId="{324C3BC6-F59E-F0D8-461D-FF4D670BE2AD}"/>
          </ac:graphicFrameMkLst>
        </pc:graphicFrameChg>
        <pc:graphicFrameChg chg="add mod ord replST">
          <ac:chgData name="Wenwen Zhang" userId="9dd81366-5d6f-445a-b031-6ea562624431" providerId="ADAL" clId="{1012AE1A-29B0-4E90-8835-842C30BC7D2A}" dt="2023-01-05T12:06:49.981" v="89986"/>
          <ac:graphicFrameMkLst>
            <pc:docMk/>
            <pc:sldMk cId="200733304" sldId="2134804369"/>
            <ac:graphicFrameMk id="21" creationId="{BF07BAFE-4AA1-F6D2-8994-EC721AB8BF09}"/>
          </ac:graphicFrameMkLst>
        </pc:graphicFrameChg>
        <pc:graphicFrameChg chg="add del mod ord replST">
          <ac:chgData name="Wenwen Zhang" userId="9dd81366-5d6f-445a-b031-6ea562624431" providerId="ADAL" clId="{1012AE1A-29B0-4E90-8835-842C30BC7D2A}" dt="2023-01-04T12:00:10.972" v="18495"/>
          <ac:graphicFrameMkLst>
            <pc:docMk/>
            <pc:sldMk cId="200733304" sldId="2134804369"/>
            <ac:graphicFrameMk id="22" creationId="{01E33B92-744C-B99A-0185-BCEE9488A97D}"/>
          </ac:graphicFrameMkLst>
        </pc:graphicFrameChg>
        <pc:graphicFrameChg chg="add del mod ord replST">
          <ac:chgData name="Wenwen Zhang" userId="9dd81366-5d6f-445a-b031-6ea562624431" providerId="ADAL" clId="{1012AE1A-29B0-4E90-8835-842C30BC7D2A}" dt="2023-01-05T12:06:49.981" v="89986"/>
          <ac:graphicFrameMkLst>
            <pc:docMk/>
            <pc:sldMk cId="200733304" sldId="2134804369"/>
            <ac:graphicFrameMk id="23" creationId="{A32F9EAC-A763-A4DB-DE4E-044D72701439}"/>
          </ac:graphicFrameMkLst>
        </pc:graphicFrameChg>
        <pc:graphicFrameChg chg="add del mod ord replST">
          <ac:chgData name="Wenwen Zhang" userId="9dd81366-5d6f-445a-b031-6ea562624431" providerId="ADAL" clId="{1012AE1A-29B0-4E90-8835-842C30BC7D2A}" dt="2023-01-04T12:00:10.999" v="18505"/>
          <ac:graphicFrameMkLst>
            <pc:docMk/>
            <pc:sldMk cId="200733304" sldId="2134804369"/>
            <ac:graphicFrameMk id="23" creationId="{FEE650E7-8130-A394-D69E-921BA0FB0447}"/>
          </ac:graphicFrameMkLst>
        </pc:graphicFrameChg>
        <pc:graphicFrameChg chg="add del mod ord replST">
          <ac:chgData name="Wenwen Zhang" userId="9dd81366-5d6f-445a-b031-6ea562624431" providerId="ADAL" clId="{1012AE1A-29B0-4E90-8835-842C30BC7D2A}" dt="2023-01-04T12:00:11.019" v="18515"/>
          <ac:graphicFrameMkLst>
            <pc:docMk/>
            <pc:sldMk cId="200733304" sldId="2134804369"/>
            <ac:graphicFrameMk id="24" creationId="{1D9902C9-82FB-20FB-7A62-2B9D142EB7DB}"/>
          </ac:graphicFrameMkLst>
        </pc:graphicFrameChg>
        <pc:graphicFrameChg chg="add mod ord replST">
          <ac:chgData name="Wenwen Zhang" userId="9dd81366-5d6f-445a-b031-6ea562624431" providerId="ADAL" clId="{1012AE1A-29B0-4E90-8835-842C30BC7D2A}" dt="2023-01-05T12:06:49.981" v="89986"/>
          <ac:graphicFrameMkLst>
            <pc:docMk/>
            <pc:sldMk cId="200733304" sldId="2134804369"/>
            <ac:graphicFrameMk id="24" creationId="{A9A44FF4-E647-DAD8-93DE-C18540F7CC49}"/>
          </ac:graphicFrameMkLst>
        </pc:graphicFrameChg>
        <pc:graphicFrameChg chg="add del mod replST">
          <ac:chgData name="Wenwen Zhang" userId="9dd81366-5d6f-445a-b031-6ea562624431" providerId="ADAL" clId="{1012AE1A-29B0-4E90-8835-842C30BC7D2A}" dt="2023-01-04T11:59:13.314" v="17754"/>
          <ac:graphicFrameMkLst>
            <pc:docMk/>
            <pc:sldMk cId="200733304" sldId="2134804369"/>
            <ac:graphicFrameMk id="25" creationId="{FD83CEA2-9566-FA8C-6408-87246DFC6554}"/>
          </ac:graphicFrameMkLst>
        </pc:graphicFrameChg>
        <pc:graphicFrameChg chg="add mod ord replST delST">
          <ac:chgData name="Wenwen Zhang" userId="9dd81366-5d6f-445a-b031-6ea562624431" providerId="ADAL" clId="{1012AE1A-29B0-4E90-8835-842C30BC7D2A}" dt="2023-01-05T12:06:49.981" v="89986"/>
          <ac:graphicFrameMkLst>
            <pc:docMk/>
            <pc:sldMk cId="200733304" sldId="2134804369"/>
            <ac:graphicFrameMk id="26" creationId="{9849348D-0B40-2D95-3762-4301C7DA4FC0}"/>
          </ac:graphicFrameMkLst>
        </pc:graphicFrameChg>
        <pc:graphicFrameChg chg="add del mod ord replST">
          <ac:chgData name="Wenwen Zhang" userId="9dd81366-5d6f-445a-b031-6ea562624431" providerId="ADAL" clId="{1012AE1A-29B0-4E90-8835-842C30BC7D2A}" dt="2023-01-04T11:59:54.421" v="18382"/>
          <ac:graphicFrameMkLst>
            <pc:docMk/>
            <pc:sldMk cId="200733304" sldId="2134804369"/>
            <ac:graphicFrameMk id="27" creationId="{05B609E1-0F4E-A398-1F1E-41B6625C41A1}"/>
          </ac:graphicFrameMkLst>
        </pc:graphicFrameChg>
        <pc:graphicFrameChg chg="mod">
          <ac:chgData name="Wenwen Zhang" userId="9dd81366-5d6f-445a-b031-6ea562624431" providerId="ADAL" clId="{1012AE1A-29B0-4E90-8835-842C30BC7D2A}" dt="2023-01-05T12:06:49.991" v="89988"/>
          <ac:graphicFrameMkLst>
            <pc:docMk/>
            <pc:sldMk cId="200733304" sldId="2134804369"/>
            <ac:graphicFrameMk id="28" creationId="{015DFAEE-F78A-C272-92CE-F25C3417CAD0}"/>
          </ac:graphicFrameMkLst>
        </pc:graphicFrameChg>
        <pc:graphicFrameChg chg="add mod ord replST delST">
          <ac:chgData name="Wenwen Zhang" userId="9dd81366-5d6f-445a-b031-6ea562624431" providerId="ADAL" clId="{1012AE1A-29B0-4E90-8835-842C30BC7D2A}" dt="2023-01-04T11:59:29.315" v="18010"/>
          <ac:graphicFrameMkLst>
            <pc:docMk/>
            <pc:sldMk cId="200733304" sldId="2134804369"/>
            <ac:graphicFrameMk id="31" creationId="{67DA2AE6-387E-EAB5-2E05-1D5539F97183}"/>
          </ac:graphicFrameMkLst>
        </pc:graphicFrameChg>
        <pc:graphicFrameChg chg="add mod ord replST delST">
          <ac:chgData name="Wenwen Zhang" userId="9dd81366-5d6f-445a-b031-6ea562624431" providerId="ADAL" clId="{1012AE1A-29B0-4E90-8835-842C30BC7D2A}" dt="2023-01-04T11:59:29.315" v="18010"/>
          <ac:graphicFrameMkLst>
            <pc:docMk/>
            <pc:sldMk cId="200733304" sldId="2134804369"/>
            <ac:graphicFrameMk id="32" creationId="{4DB7E68D-0FBA-0150-D8FB-246D08DAB67B}"/>
          </ac:graphicFrameMkLst>
        </pc:graphicFrameChg>
        <pc:graphicFrameChg chg="add mod ord replST delST">
          <ac:chgData name="Wenwen Zhang" userId="9dd81366-5d6f-445a-b031-6ea562624431" providerId="ADAL" clId="{1012AE1A-29B0-4E90-8835-842C30BC7D2A}" dt="2023-01-04T11:59:29.315" v="18010"/>
          <ac:graphicFrameMkLst>
            <pc:docMk/>
            <pc:sldMk cId="200733304" sldId="2134804369"/>
            <ac:graphicFrameMk id="33" creationId="{D0A67F1C-CFB3-1621-6054-3C702C78AD20}"/>
          </ac:graphicFrameMkLst>
        </pc:graphicFrameChg>
        <pc:graphicFrameChg chg="add del mod ord replST">
          <ac:chgData name="Wenwen Zhang" userId="9dd81366-5d6f-445a-b031-6ea562624431" providerId="ADAL" clId="{1012AE1A-29B0-4E90-8835-842C30BC7D2A}" dt="2023-01-04T12:00:29.747" v="18703"/>
          <ac:graphicFrameMkLst>
            <pc:docMk/>
            <pc:sldMk cId="200733304" sldId="2134804369"/>
            <ac:graphicFrameMk id="36" creationId="{52711771-E697-C6CB-7B19-FDEAF0F7968E}"/>
          </ac:graphicFrameMkLst>
        </pc:graphicFrameChg>
        <pc:graphicFrameChg chg="add del mod ord replST">
          <ac:chgData name="Wenwen Zhang" userId="9dd81366-5d6f-445a-b031-6ea562624431" providerId="ADAL" clId="{1012AE1A-29B0-4E90-8835-842C30BC7D2A}" dt="2023-01-04T12:00:44.179" v="19057"/>
          <ac:graphicFrameMkLst>
            <pc:docMk/>
            <pc:sldMk cId="200733304" sldId="2134804369"/>
            <ac:graphicFrameMk id="37" creationId="{DA071C5D-F3A7-0663-4502-37A26AA1BFA5}"/>
          </ac:graphicFrameMkLst>
        </pc:graphicFrameChg>
        <pc:graphicFrameChg chg="add del mod ord replST">
          <ac:chgData name="Wenwen Zhang" userId="9dd81366-5d6f-445a-b031-6ea562624431" providerId="ADAL" clId="{1012AE1A-29B0-4E90-8835-842C30BC7D2A}" dt="2023-01-04T12:01:48.880" v="19724"/>
          <ac:graphicFrameMkLst>
            <pc:docMk/>
            <pc:sldMk cId="200733304" sldId="2134804369"/>
            <ac:graphicFrameMk id="38" creationId="{A0B4AC89-C416-CFF3-57D6-E7B4BD86FD49}"/>
          </ac:graphicFrameMkLst>
        </pc:graphicFrameChg>
        <pc:graphicFrameChg chg="add del mod ord replST">
          <ac:chgData name="Wenwen Zhang" userId="9dd81366-5d6f-445a-b031-6ea562624431" providerId="ADAL" clId="{1012AE1A-29B0-4E90-8835-842C30BC7D2A}" dt="2023-01-04T12:00:12.219" v="18585"/>
          <ac:graphicFrameMkLst>
            <pc:docMk/>
            <pc:sldMk cId="200733304" sldId="2134804369"/>
            <ac:graphicFrameMk id="40" creationId="{7440CF8F-4E34-32F9-390F-84212BF64513}"/>
          </ac:graphicFrameMkLst>
        </pc:graphicFrameChg>
        <pc:graphicFrameChg chg="add del mod ord replST">
          <ac:chgData name="Wenwen Zhang" userId="9dd81366-5d6f-445a-b031-6ea562624431" providerId="ADAL" clId="{1012AE1A-29B0-4E90-8835-842C30BC7D2A}" dt="2023-01-04T12:00:12.243" v="18593"/>
          <ac:graphicFrameMkLst>
            <pc:docMk/>
            <pc:sldMk cId="200733304" sldId="2134804369"/>
            <ac:graphicFrameMk id="41" creationId="{44AB7A5A-B0A2-D121-7AB5-7F2DA5975C68}"/>
          </ac:graphicFrameMkLst>
        </pc:graphicFrameChg>
        <pc:graphicFrameChg chg="add del mod ord replST">
          <ac:chgData name="Wenwen Zhang" userId="9dd81366-5d6f-445a-b031-6ea562624431" providerId="ADAL" clId="{1012AE1A-29B0-4E90-8835-842C30BC7D2A}" dt="2023-01-04T12:00:12.262" v="18601"/>
          <ac:graphicFrameMkLst>
            <pc:docMk/>
            <pc:sldMk cId="200733304" sldId="2134804369"/>
            <ac:graphicFrameMk id="42" creationId="{9BDEFEBF-7FEB-201E-99CA-A48214A323D4}"/>
          </ac:graphicFrameMkLst>
        </pc:graphicFrameChg>
        <pc:graphicFrameChg chg="add del mod ord replST">
          <ac:chgData name="Wenwen Zhang" userId="9dd81366-5d6f-445a-b031-6ea562624431" providerId="ADAL" clId="{1012AE1A-29B0-4E90-8835-842C30BC7D2A}" dt="2023-01-04T12:00:44.204" v="19065"/>
          <ac:graphicFrameMkLst>
            <pc:docMk/>
            <pc:sldMk cId="200733304" sldId="2134804369"/>
            <ac:graphicFrameMk id="44" creationId="{F79532BD-74FA-5F98-76F9-52DD6411A387}"/>
          </ac:graphicFrameMkLst>
        </pc:graphicFrameChg>
        <pc:graphicFrameChg chg="add del mod ord replST">
          <ac:chgData name="Wenwen Zhang" userId="9dd81366-5d6f-445a-b031-6ea562624431" providerId="ADAL" clId="{1012AE1A-29B0-4E90-8835-842C30BC7D2A}" dt="2023-01-04T12:00:29.772" v="18717"/>
          <ac:graphicFrameMkLst>
            <pc:docMk/>
            <pc:sldMk cId="200733304" sldId="2134804369"/>
            <ac:graphicFrameMk id="45" creationId="{C2D0FAF1-A5ED-9FAC-671C-11157B52D620}"/>
          </ac:graphicFrameMkLst>
        </pc:graphicFrameChg>
        <pc:graphicFrameChg chg="add del mod ord replST">
          <ac:chgData name="Wenwen Zhang" userId="9dd81366-5d6f-445a-b031-6ea562624431" providerId="ADAL" clId="{1012AE1A-29B0-4E90-8835-842C30BC7D2A}" dt="2023-01-04T12:01:15.351" v="19456"/>
          <ac:graphicFrameMkLst>
            <pc:docMk/>
            <pc:sldMk cId="200733304" sldId="2134804369"/>
            <ac:graphicFrameMk id="46" creationId="{CCC560C6-110A-ED18-2971-05576FF39D52}"/>
          </ac:graphicFrameMkLst>
        </pc:graphicFrameChg>
        <pc:graphicFrameChg chg="add del mod ord replST">
          <ac:chgData name="Wenwen Zhang" userId="9dd81366-5d6f-445a-b031-6ea562624431" providerId="ADAL" clId="{1012AE1A-29B0-4E90-8835-842C30BC7D2A}" dt="2023-01-04T12:00:31.341" v="18821"/>
          <ac:graphicFrameMkLst>
            <pc:docMk/>
            <pc:sldMk cId="200733304" sldId="2134804369"/>
            <ac:graphicFrameMk id="48" creationId="{9880A87B-8F5A-BD39-9E68-8E014CE04549}"/>
          </ac:graphicFrameMkLst>
        </pc:graphicFrameChg>
        <pc:graphicFrameChg chg="add del mod ord replST">
          <ac:chgData name="Wenwen Zhang" userId="9dd81366-5d6f-445a-b031-6ea562624431" providerId="ADAL" clId="{1012AE1A-29B0-4E90-8835-842C30BC7D2A}" dt="2023-01-04T12:00:31.364" v="18835"/>
          <ac:graphicFrameMkLst>
            <pc:docMk/>
            <pc:sldMk cId="200733304" sldId="2134804369"/>
            <ac:graphicFrameMk id="49" creationId="{B034AC23-895C-9AA8-AC6E-BA09326825C8}"/>
          </ac:graphicFrameMkLst>
        </pc:graphicFrameChg>
        <pc:graphicFrameChg chg="add del mod ord replST">
          <ac:chgData name="Wenwen Zhang" userId="9dd81366-5d6f-445a-b031-6ea562624431" providerId="ADAL" clId="{1012AE1A-29B0-4E90-8835-842C30BC7D2A}" dt="2023-01-04T12:00:32.863" v="18939"/>
          <ac:graphicFrameMkLst>
            <pc:docMk/>
            <pc:sldMk cId="200733304" sldId="2134804369"/>
            <ac:graphicFrameMk id="51" creationId="{B1A233F6-57C2-3C01-B7FC-AE15F06122AB}"/>
          </ac:graphicFrameMkLst>
        </pc:graphicFrameChg>
        <pc:graphicFrameChg chg="add del mod ord replST">
          <ac:chgData name="Wenwen Zhang" userId="9dd81366-5d6f-445a-b031-6ea562624431" providerId="ADAL" clId="{1012AE1A-29B0-4E90-8835-842C30BC7D2A}" dt="2023-01-04T12:00:32.888" v="18953"/>
          <ac:graphicFrameMkLst>
            <pc:docMk/>
            <pc:sldMk cId="200733304" sldId="2134804369"/>
            <ac:graphicFrameMk id="52" creationId="{9F08599F-8B42-21C0-3C5C-F857AFBAD540}"/>
          </ac:graphicFrameMkLst>
        </pc:graphicFrameChg>
        <pc:graphicFrameChg chg="add del mod ord replST">
          <ac:chgData name="Wenwen Zhang" userId="9dd81366-5d6f-445a-b031-6ea562624431" providerId="ADAL" clId="{1012AE1A-29B0-4E90-8835-842C30BC7D2A}" dt="2023-01-04T12:01:48.833" v="19708"/>
          <ac:graphicFrameMkLst>
            <pc:docMk/>
            <pc:sldMk cId="200733304" sldId="2134804369"/>
            <ac:graphicFrameMk id="54" creationId="{99E2781D-CDB4-75A9-E8B8-7A6F264B2260}"/>
          </ac:graphicFrameMkLst>
        </pc:graphicFrameChg>
        <pc:graphicFrameChg chg="add del mod ord replST">
          <ac:chgData name="Wenwen Zhang" userId="9dd81366-5d6f-445a-b031-6ea562624431" providerId="ADAL" clId="{1012AE1A-29B0-4E90-8835-842C30BC7D2A}" dt="2023-01-04T12:01:30.726" v="19556"/>
          <ac:graphicFrameMkLst>
            <pc:docMk/>
            <pc:sldMk cId="200733304" sldId="2134804369"/>
            <ac:graphicFrameMk id="55" creationId="{6D971832-3A61-7F56-CE1B-F86165D3A5F1}"/>
          </ac:graphicFrameMkLst>
        </pc:graphicFrameChg>
        <pc:graphicFrameChg chg="add del mod ord replST">
          <ac:chgData name="Wenwen Zhang" userId="9dd81366-5d6f-445a-b031-6ea562624431" providerId="ADAL" clId="{1012AE1A-29B0-4E90-8835-842C30BC7D2A}" dt="2023-01-04T12:00:45.539" v="19169"/>
          <ac:graphicFrameMkLst>
            <pc:docMk/>
            <pc:sldMk cId="200733304" sldId="2134804369"/>
            <ac:graphicFrameMk id="57" creationId="{820FF07F-D614-38D4-D098-D94B2875CC82}"/>
          </ac:graphicFrameMkLst>
        </pc:graphicFrameChg>
        <pc:graphicFrameChg chg="add del mod ord replST">
          <ac:chgData name="Wenwen Zhang" userId="9dd81366-5d6f-445a-b031-6ea562624431" providerId="ADAL" clId="{1012AE1A-29B0-4E90-8835-842C30BC7D2A}" dt="2023-01-04T12:00:45.560" v="19177"/>
          <ac:graphicFrameMkLst>
            <pc:docMk/>
            <pc:sldMk cId="200733304" sldId="2134804369"/>
            <ac:graphicFrameMk id="58" creationId="{03E7F502-9BDB-47AB-E463-B3A91118F2C1}"/>
          </ac:graphicFrameMkLst>
        </pc:graphicFrameChg>
        <pc:graphicFrameChg chg="add del mod ord replST">
          <ac:chgData name="Wenwen Zhang" userId="9dd81366-5d6f-445a-b031-6ea562624431" providerId="ADAL" clId="{1012AE1A-29B0-4E90-8835-842C30BC7D2A}" dt="2023-01-04T12:00:46.790" v="19281"/>
          <ac:graphicFrameMkLst>
            <pc:docMk/>
            <pc:sldMk cId="200733304" sldId="2134804369"/>
            <ac:graphicFrameMk id="60" creationId="{C0172C83-82DF-B526-205A-65AFD2DE74D7}"/>
          </ac:graphicFrameMkLst>
        </pc:graphicFrameChg>
        <pc:graphicFrameChg chg="add del mod ord replST">
          <ac:chgData name="Wenwen Zhang" userId="9dd81366-5d6f-445a-b031-6ea562624431" providerId="ADAL" clId="{1012AE1A-29B0-4E90-8835-842C30BC7D2A}" dt="2023-01-04T12:00:46.812" v="19289"/>
          <ac:graphicFrameMkLst>
            <pc:docMk/>
            <pc:sldMk cId="200733304" sldId="2134804369"/>
            <ac:graphicFrameMk id="61" creationId="{8F926A8E-701A-6283-3BE6-DCD30AAE6216}"/>
          </ac:graphicFrameMkLst>
        </pc:graphicFrameChg>
        <pc:graphicFrameChg chg="add del mod ord replST">
          <ac:chgData name="Wenwen Zhang" userId="9dd81366-5d6f-445a-b031-6ea562624431" providerId="ADAL" clId="{1012AE1A-29B0-4E90-8835-842C30BC7D2A}" dt="2023-01-04T12:00:48.712" v="19393"/>
          <ac:graphicFrameMkLst>
            <pc:docMk/>
            <pc:sldMk cId="200733304" sldId="2134804369"/>
            <ac:graphicFrameMk id="63" creationId="{CD4236C1-5B44-7056-425B-3FE14928EAB6}"/>
          </ac:graphicFrameMkLst>
        </pc:graphicFrameChg>
        <pc:graphicFrameChg chg="add del mod ord replST">
          <ac:chgData name="Wenwen Zhang" userId="9dd81366-5d6f-445a-b031-6ea562624431" providerId="ADAL" clId="{1012AE1A-29B0-4E90-8835-842C30BC7D2A}" dt="2023-01-04T12:00:48.734" v="19401"/>
          <ac:graphicFrameMkLst>
            <pc:docMk/>
            <pc:sldMk cId="200733304" sldId="2134804369"/>
            <ac:graphicFrameMk id="64" creationId="{E0B06468-E0D8-3A0A-F909-EB79C1965F5B}"/>
          </ac:graphicFrameMkLst>
        </pc:graphicFrameChg>
        <pc:graphicFrameChg chg="add del mod ord replST">
          <ac:chgData name="Wenwen Zhang" userId="9dd81366-5d6f-445a-b031-6ea562624431" providerId="ADAL" clId="{1012AE1A-29B0-4E90-8835-842C30BC7D2A}" dt="2023-01-04T12:01:48.858" v="19716"/>
          <ac:graphicFrameMkLst>
            <pc:docMk/>
            <pc:sldMk cId="200733304" sldId="2134804369"/>
            <ac:graphicFrameMk id="66" creationId="{8C7DC76A-DCE6-DC6B-ED3B-046F8C970B4E}"/>
          </ac:graphicFrameMkLst>
        </pc:graphicFrameChg>
        <pc:graphicFrameChg chg="add del mod ord replST">
          <ac:chgData name="Wenwen Zhang" userId="9dd81366-5d6f-445a-b031-6ea562624431" providerId="ADAL" clId="{1012AE1A-29B0-4E90-8835-842C30BC7D2A}" dt="2023-01-04T12:01:24.218" v="19506"/>
          <ac:graphicFrameMkLst>
            <pc:docMk/>
            <pc:sldMk cId="200733304" sldId="2134804369"/>
            <ac:graphicFrameMk id="67" creationId="{53D6DF8E-24DA-2CD9-D434-98E5E538D1D5}"/>
          </ac:graphicFrameMkLst>
        </pc:graphicFrameChg>
        <pc:graphicFrameChg chg="add del mod ord replST">
          <ac:chgData name="Wenwen Zhang" userId="9dd81366-5d6f-445a-b031-6ea562624431" providerId="ADAL" clId="{1012AE1A-29B0-4E90-8835-842C30BC7D2A}" dt="2023-01-04T12:01:39.070" v="19606"/>
          <ac:graphicFrameMkLst>
            <pc:docMk/>
            <pc:sldMk cId="200733304" sldId="2134804369"/>
            <ac:graphicFrameMk id="68" creationId="{73ED51A2-CDB9-5D72-935F-EC03B55E048E}"/>
          </ac:graphicFrameMkLst>
        </pc:graphicFrameChg>
        <pc:graphicFrameChg chg="add del mod ord replST">
          <ac:chgData name="Wenwen Zhang" userId="9dd81366-5d6f-445a-b031-6ea562624431" providerId="ADAL" clId="{1012AE1A-29B0-4E90-8835-842C30BC7D2A}" dt="2023-01-04T22:34:01.079" v="31104"/>
          <ac:graphicFrameMkLst>
            <pc:docMk/>
            <pc:sldMk cId="200733304" sldId="2134804369"/>
            <ac:graphicFrameMk id="69" creationId="{65099009-1A3B-8CDC-E148-2A81E0F88B89}"/>
          </ac:graphicFrameMkLst>
        </pc:graphicFrameChg>
        <pc:graphicFrameChg chg="add del mod ord replST">
          <ac:chgData name="Wenwen Zhang" userId="9dd81366-5d6f-445a-b031-6ea562624431" providerId="ADAL" clId="{1012AE1A-29B0-4E90-8835-842C30BC7D2A}" dt="2023-01-04T23:56:12.295" v="57122"/>
          <ac:graphicFrameMkLst>
            <pc:docMk/>
            <pc:sldMk cId="200733304" sldId="2134804369"/>
            <ac:graphicFrameMk id="70" creationId="{6A87D28B-0434-4614-9E4C-1A1C4C83CBAB}"/>
          </ac:graphicFrameMkLst>
        </pc:graphicFrameChg>
        <pc:graphicFrameChg chg="add del mod ord replST">
          <ac:chgData name="Wenwen Zhang" userId="9dd81366-5d6f-445a-b031-6ea562624431" providerId="ADAL" clId="{1012AE1A-29B0-4E90-8835-842C30BC7D2A}" dt="2023-01-04T23:56:12.316" v="57132"/>
          <ac:graphicFrameMkLst>
            <pc:docMk/>
            <pc:sldMk cId="200733304" sldId="2134804369"/>
            <ac:graphicFrameMk id="71" creationId="{720AF502-4645-3A95-681D-64BB9DBDEF2F}"/>
          </ac:graphicFrameMkLst>
        </pc:graphicFrameChg>
        <pc:graphicFrameChg chg="add del mod ord replST">
          <ac:chgData name="Wenwen Zhang" userId="9dd81366-5d6f-445a-b031-6ea562624431" providerId="ADAL" clId="{1012AE1A-29B0-4E90-8835-842C30BC7D2A}" dt="2023-01-04T12:01:50.275" v="19828"/>
          <ac:graphicFrameMkLst>
            <pc:docMk/>
            <pc:sldMk cId="200733304" sldId="2134804369"/>
            <ac:graphicFrameMk id="73" creationId="{7B4DCA76-46D0-4150-1E16-38076651CEB7}"/>
          </ac:graphicFrameMkLst>
        </pc:graphicFrameChg>
        <pc:graphicFrameChg chg="add del mod ord replST">
          <ac:chgData name="Wenwen Zhang" userId="9dd81366-5d6f-445a-b031-6ea562624431" providerId="ADAL" clId="{1012AE1A-29B0-4E90-8835-842C30BC7D2A}" dt="2023-01-04T12:01:50.299" v="19836"/>
          <ac:graphicFrameMkLst>
            <pc:docMk/>
            <pc:sldMk cId="200733304" sldId="2134804369"/>
            <ac:graphicFrameMk id="74" creationId="{4B658729-EA5D-D438-A9C0-563BF96FD380}"/>
          </ac:graphicFrameMkLst>
        </pc:graphicFrameChg>
        <pc:graphicFrameChg chg="add del mod ord replST">
          <ac:chgData name="Wenwen Zhang" userId="9dd81366-5d6f-445a-b031-6ea562624431" providerId="ADAL" clId="{1012AE1A-29B0-4E90-8835-842C30BC7D2A}" dt="2023-01-04T12:01:50.319" v="19844"/>
          <ac:graphicFrameMkLst>
            <pc:docMk/>
            <pc:sldMk cId="200733304" sldId="2134804369"/>
            <ac:graphicFrameMk id="75" creationId="{E788EDA3-BFB0-9510-329C-D63890E3D5C3}"/>
          </ac:graphicFrameMkLst>
        </pc:graphicFrameChg>
        <pc:graphicFrameChg chg="add del mod ord replST">
          <ac:chgData name="Wenwen Zhang" userId="9dd81366-5d6f-445a-b031-6ea562624431" providerId="ADAL" clId="{1012AE1A-29B0-4E90-8835-842C30BC7D2A}" dt="2023-01-04T12:01:51.691" v="19948"/>
          <ac:graphicFrameMkLst>
            <pc:docMk/>
            <pc:sldMk cId="200733304" sldId="2134804369"/>
            <ac:graphicFrameMk id="77" creationId="{FABE25D5-862A-9BC7-A569-6FF1B4B55FA3}"/>
          </ac:graphicFrameMkLst>
        </pc:graphicFrameChg>
        <pc:graphicFrameChg chg="add del mod ord replST">
          <ac:chgData name="Wenwen Zhang" userId="9dd81366-5d6f-445a-b031-6ea562624431" providerId="ADAL" clId="{1012AE1A-29B0-4E90-8835-842C30BC7D2A}" dt="2023-01-04T12:01:51.714" v="19956"/>
          <ac:graphicFrameMkLst>
            <pc:docMk/>
            <pc:sldMk cId="200733304" sldId="2134804369"/>
            <ac:graphicFrameMk id="78" creationId="{5C0F9C4D-118B-052B-7148-611BB14E6AF2}"/>
          </ac:graphicFrameMkLst>
        </pc:graphicFrameChg>
        <pc:graphicFrameChg chg="add del mod ord replST">
          <ac:chgData name="Wenwen Zhang" userId="9dd81366-5d6f-445a-b031-6ea562624431" providerId="ADAL" clId="{1012AE1A-29B0-4E90-8835-842C30BC7D2A}" dt="2023-01-04T12:01:51.733" v="19964"/>
          <ac:graphicFrameMkLst>
            <pc:docMk/>
            <pc:sldMk cId="200733304" sldId="2134804369"/>
            <ac:graphicFrameMk id="79" creationId="{66A03025-0B38-400F-B117-1DFD63FAD022}"/>
          </ac:graphicFrameMkLst>
        </pc:graphicFrameChg>
        <pc:graphicFrameChg chg="add del mod ord replST">
          <ac:chgData name="Wenwen Zhang" userId="9dd81366-5d6f-445a-b031-6ea562624431" providerId="ADAL" clId="{1012AE1A-29B0-4E90-8835-842C30BC7D2A}" dt="2023-01-04T12:01:53.458" v="20068"/>
          <ac:graphicFrameMkLst>
            <pc:docMk/>
            <pc:sldMk cId="200733304" sldId="2134804369"/>
            <ac:graphicFrameMk id="81" creationId="{DD77AFE6-9939-FE8F-1759-1D71ED324CEA}"/>
          </ac:graphicFrameMkLst>
        </pc:graphicFrameChg>
        <pc:graphicFrameChg chg="add del mod ord replST">
          <ac:chgData name="Wenwen Zhang" userId="9dd81366-5d6f-445a-b031-6ea562624431" providerId="ADAL" clId="{1012AE1A-29B0-4E90-8835-842C30BC7D2A}" dt="2023-01-04T12:01:53.482" v="20076"/>
          <ac:graphicFrameMkLst>
            <pc:docMk/>
            <pc:sldMk cId="200733304" sldId="2134804369"/>
            <ac:graphicFrameMk id="82" creationId="{73562911-045A-4A88-B94C-14C211AD37C8}"/>
          </ac:graphicFrameMkLst>
        </pc:graphicFrameChg>
        <pc:graphicFrameChg chg="add del mod ord replST">
          <ac:chgData name="Wenwen Zhang" userId="9dd81366-5d6f-445a-b031-6ea562624431" providerId="ADAL" clId="{1012AE1A-29B0-4E90-8835-842C30BC7D2A}" dt="2023-01-04T12:01:53.502" v="20084"/>
          <ac:graphicFrameMkLst>
            <pc:docMk/>
            <pc:sldMk cId="200733304" sldId="2134804369"/>
            <ac:graphicFrameMk id="83" creationId="{0F96E77E-96A0-FD66-7A29-B96C64C8D8FD}"/>
          </ac:graphicFrameMkLst>
        </pc:graphicFrameChg>
        <pc:graphicFrameChg chg="add del mod ord replST">
          <ac:chgData name="Wenwen Zhang" userId="9dd81366-5d6f-445a-b031-6ea562624431" providerId="ADAL" clId="{1012AE1A-29B0-4E90-8835-842C30BC7D2A}" dt="2023-01-04T12:01:55.843" v="20188"/>
          <ac:graphicFrameMkLst>
            <pc:docMk/>
            <pc:sldMk cId="200733304" sldId="2134804369"/>
            <ac:graphicFrameMk id="85" creationId="{3D69E4DF-1B4E-AD7B-FBA3-8CB0CA6988B5}"/>
          </ac:graphicFrameMkLst>
        </pc:graphicFrameChg>
        <pc:graphicFrameChg chg="add del mod ord replST">
          <ac:chgData name="Wenwen Zhang" userId="9dd81366-5d6f-445a-b031-6ea562624431" providerId="ADAL" clId="{1012AE1A-29B0-4E90-8835-842C30BC7D2A}" dt="2023-01-04T12:01:55.868" v="20196"/>
          <ac:graphicFrameMkLst>
            <pc:docMk/>
            <pc:sldMk cId="200733304" sldId="2134804369"/>
            <ac:graphicFrameMk id="86" creationId="{F7625ABB-A7D2-E372-68C6-CCE892495CFC}"/>
          </ac:graphicFrameMkLst>
        </pc:graphicFrameChg>
        <pc:graphicFrameChg chg="add del mod ord replST">
          <ac:chgData name="Wenwen Zhang" userId="9dd81366-5d6f-445a-b031-6ea562624431" providerId="ADAL" clId="{1012AE1A-29B0-4E90-8835-842C30BC7D2A}" dt="2023-01-04T12:01:55.888" v="20204"/>
          <ac:graphicFrameMkLst>
            <pc:docMk/>
            <pc:sldMk cId="200733304" sldId="2134804369"/>
            <ac:graphicFrameMk id="87" creationId="{96BB1076-2BC0-059F-2B57-8FC35746A88E}"/>
          </ac:graphicFrameMkLst>
        </pc:graphicFrameChg>
        <pc:graphicFrameChg chg="add del mod ord replST">
          <ac:chgData name="Wenwen Zhang" userId="9dd81366-5d6f-445a-b031-6ea562624431" providerId="ADAL" clId="{1012AE1A-29B0-4E90-8835-842C30BC7D2A}" dt="2023-01-04T12:01:57.787" v="20308"/>
          <ac:graphicFrameMkLst>
            <pc:docMk/>
            <pc:sldMk cId="200733304" sldId="2134804369"/>
            <ac:graphicFrameMk id="89" creationId="{77C1BA0A-2403-C1E6-3C5B-221591C24478}"/>
          </ac:graphicFrameMkLst>
        </pc:graphicFrameChg>
        <pc:graphicFrameChg chg="add del mod ord replST">
          <ac:chgData name="Wenwen Zhang" userId="9dd81366-5d6f-445a-b031-6ea562624431" providerId="ADAL" clId="{1012AE1A-29B0-4E90-8835-842C30BC7D2A}" dt="2023-01-04T12:01:57.812" v="20316"/>
          <ac:graphicFrameMkLst>
            <pc:docMk/>
            <pc:sldMk cId="200733304" sldId="2134804369"/>
            <ac:graphicFrameMk id="90" creationId="{7B9C8E0C-9C2A-787D-5763-5347BA5A8FE1}"/>
          </ac:graphicFrameMkLst>
        </pc:graphicFrameChg>
        <pc:graphicFrameChg chg="add del mod ord replST">
          <ac:chgData name="Wenwen Zhang" userId="9dd81366-5d6f-445a-b031-6ea562624431" providerId="ADAL" clId="{1012AE1A-29B0-4E90-8835-842C30BC7D2A}" dt="2023-01-04T12:01:57.833" v="20324"/>
          <ac:graphicFrameMkLst>
            <pc:docMk/>
            <pc:sldMk cId="200733304" sldId="2134804369"/>
            <ac:graphicFrameMk id="91" creationId="{719413D2-A54C-66A5-7A4D-298F763FA554}"/>
          </ac:graphicFrameMkLst>
        </pc:graphicFrameChg>
        <pc:graphicFrameChg chg="add del mod ord replST">
          <ac:chgData name="Wenwen Zhang" userId="9dd81366-5d6f-445a-b031-6ea562624431" providerId="ADAL" clId="{1012AE1A-29B0-4E90-8835-842C30BC7D2A}" dt="2023-01-04T12:02:11.946" v="20535"/>
          <ac:graphicFrameMkLst>
            <pc:docMk/>
            <pc:sldMk cId="200733304" sldId="2134804369"/>
            <ac:graphicFrameMk id="93" creationId="{B8DEA415-79B7-E770-CEB5-EDB010EF7E8E}"/>
          </ac:graphicFrameMkLst>
        </pc:graphicFrameChg>
        <pc:graphicFrameChg chg="add del mod ord replST">
          <ac:chgData name="Wenwen Zhang" userId="9dd81366-5d6f-445a-b031-6ea562624431" providerId="ADAL" clId="{1012AE1A-29B0-4E90-8835-842C30BC7D2A}" dt="2023-01-04T12:02:06.295" v="20428"/>
          <ac:graphicFrameMkLst>
            <pc:docMk/>
            <pc:sldMk cId="200733304" sldId="2134804369"/>
            <ac:graphicFrameMk id="94" creationId="{9B411D89-509A-1932-577D-C50B64A9C900}"/>
          </ac:graphicFrameMkLst>
        </pc:graphicFrameChg>
        <pc:graphicFrameChg chg="add del mod ord replST">
          <ac:chgData name="Wenwen Zhang" userId="9dd81366-5d6f-445a-b031-6ea562624431" providerId="ADAL" clId="{1012AE1A-29B0-4E90-8835-842C30BC7D2A}" dt="2023-01-04T12:02:11.972" v="20543"/>
          <ac:graphicFrameMkLst>
            <pc:docMk/>
            <pc:sldMk cId="200733304" sldId="2134804369"/>
            <ac:graphicFrameMk id="95" creationId="{36573EBE-9A28-8469-501F-24BEAF5C7B95}"/>
          </ac:graphicFrameMkLst>
        </pc:graphicFrameChg>
        <pc:graphicFrameChg chg="add del mod ord replST">
          <ac:chgData name="Wenwen Zhang" userId="9dd81366-5d6f-445a-b031-6ea562624431" providerId="ADAL" clId="{1012AE1A-29B0-4E90-8835-842C30BC7D2A}" dt="2023-01-04T23:56:23.853" v="57331"/>
          <ac:graphicFrameMkLst>
            <pc:docMk/>
            <pc:sldMk cId="200733304" sldId="2134804369"/>
            <ac:graphicFrameMk id="97" creationId="{A87CB06C-F01E-133A-7061-9E37C84648AE}"/>
          </ac:graphicFrameMkLst>
        </pc:graphicFrameChg>
        <pc:graphicFrameChg chg="add del mod ord replST">
          <ac:chgData name="Wenwen Zhang" userId="9dd81366-5d6f-445a-b031-6ea562624431" providerId="ADAL" clId="{1012AE1A-29B0-4E90-8835-842C30BC7D2A}" dt="2023-01-04T23:56:12.236" v="57083"/>
          <ac:graphicFrameMkLst>
            <pc:docMk/>
            <pc:sldMk cId="200733304" sldId="2134804369"/>
            <ac:graphicFrameMk id="99" creationId="{A8D92C4E-45BF-0BC8-AAF0-A43F37CB1802}"/>
          </ac:graphicFrameMkLst>
        </pc:graphicFrameChg>
        <pc:graphicFrameChg chg="add del mod ord replST">
          <ac:chgData name="Wenwen Zhang" userId="9dd81366-5d6f-445a-b031-6ea562624431" providerId="ADAL" clId="{1012AE1A-29B0-4E90-8835-842C30BC7D2A}" dt="2023-01-04T23:56:23.926" v="57446"/>
          <ac:graphicFrameMkLst>
            <pc:docMk/>
            <pc:sldMk cId="200733304" sldId="2134804369"/>
            <ac:graphicFrameMk id="100" creationId="{C4851878-DB2B-09AD-0F77-51553EBED1E9}"/>
          </ac:graphicFrameMkLst>
        </pc:graphicFrameChg>
        <pc:graphicFrameChg chg="del">
          <ac:chgData name="Wenwen Zhang" userId="9dd81366-5d6f-445a-b031-6ea562624431" providerId="ADAL" clId="{1012AE1A-29B0-4E90-8835-842C30BC7D2A}" dt="2023-01-04T11:55:58.093" v="17048"/>
          <ac:graphicFrameMkLst>
            <pc:docMk/>
            <pc:sldMk cId="200733304" sldId="2134804369"/>
            <ac:graphicFrameMk id="263" creationId="{790F7B0C-971D-A378-E52C-026B79D89AC8}"/>
          </ac:graphicFrameMkLst>
        </pc:graphicFrameChg>
        <pc:graphicFrameChg chg="del">
          <ac:chgData name="Wenwen Zhang" userId="9dd81366-5d6f-445a-b031-6ea562624431" providerId="ADAL" clId="{1012AE1A-29B0-4E90-8835-842C30BC7D2A}" dt="2023-01-04T11:55:58.110" v="17111"/>
          <ac:graphicFrameMkLst>
            <pc:docMk/>
            <pc:sldMk cId="200733304" sldId="2134804369"/>
            <ac:graphicFrameMk id="267" creationId="{5523090B-6B78-42DB-9820-5CFE28EB1ACA}"/>
          </ac:graphicFrameMkLst>
        </pc:graphicFrameChg>
        <pc:graphicFrameChg chg="del">
          <ac:chgData name="Wenwen Zhang" userId="9dd81366-5d6f-445a-b031-6ea562624431" providerId="ADAL" clId="{1012AE1A-29B0-4E90-8835-842C30BC7D2A}" dt="2023-01-04T11:55:58.104" v="17086"/>
          <ac:graphicFrameMkLst>
            <pc:docMk/>
            <pc:sldMk cId="200733304" sldId="2134804369"/>
            <ac:graphicFrameMk id="269" creationId="{42401EE0-B028-442F-87E8-6928890EB278}"/>
          </ac:graphicFrameMkLst>
        </pc:graphicFrameChg>
        <pc:graphicFrameChg chg="del">
          <ac:chgData name="Wenwen Zhang" userId="9dd81366-5d6f-445a-b031-6ea562624431" providerId="ADAL" clId="{1012AE1A-29B0-4E90-8835-842C30BC7D2A}" dt="2023-01-04T11:55:58.097" v="17063"/>
          <ac:graphicFrameMkLst>
            <pc:docMk/>
            <pc:sldMk cId="200733304" sldId="2134804369"/>
            <ac:graphicFrameMk id="270" creationId="{13BB3E89-9C9A-9B79-D5A0-5BA86896DFD8}"/>
          </ac:graphicFrameMkLst>
        </pc:graphicFrameChg>
        <pc:cxnChg chg="del">
          <ac:chgData name="Wenwen Zhang" userId="9dd81366-5d6f-445a-b031-6ea562624431" providerId="ADAL" clId="{1012AE1A-29B0-4E90-8835-842C30BC7D2A}" dt="2023-01-04T11:55:58.098" v="17065"/>
          <ac:cxnSpMkLst>
            <pc:docMk/>
            <pc:sldMk cId="200733304" sldId="2134804369"/>
            <ac:cxnSpMk id="181" creationId="{3B1649F9-97DA-E489-2B07-2FB2D37AB452}"/>
          </ac:cxnSpMkLst>
        </pc:cxnChg>
        <pc:cxnChg chg="del">
          <ac:chgData name="Wenwen Zhang" userId="9dd81366-5d6f-445a-b031-6ea562624431" providerId="ADAL" clId="{1012AE1A-29B0-4E90-8835-842C30BC7D2A}" dt="2023-01-04T11:55:58.109" v="17109"/>
          <ac:cxnSpMkLst>
            <pc:docMk/>
            <pc:sldMk cId="200733304" sldId="2134804369"/>
            <ac:cxnSpMk id="223" creationId="{2679AECC-3DFE-30F9-5EC2-2D630EF46F0A}"/>
          </ac:cxnSpMkLst>
        </pc:cxnChg>
        <pc:cxnChg chg="del">
          <ac:chgData name="Wenwen Zhang" userId="9dd81366-5d6f-445a-b031-6ea562624431" providerId="ADAL" clId="{1012AE1A-29B0-4E90-8835-842C30BC7D2A}" dt="2023-01-04T11:55:58.108" v="17106"/>
          <ac:cxnSpMkLst>
            <pc:docMk/>
            <pc:sldMk cId="200733304" sldId="2134804369"/>
            <ac:cxnSpMk id="239" creationId="{E14A5F61-E5FC-EFD3-20CE-AD6202D77B62}"/>
          </ac:cxnSpMkLst>
        </pc:cxnChg>
      </pc:sldChg>
      <pc:sldChg chg="addSp delSp modSp add mod modNotesTx">
        <pc:chgData name="Wenwen Zhang" userId="9dd81366-5d6f-445a-b031-6ea562624431" providerId="ADAL" clId="{1012AE1A-29B0-4E90-8835-842C30BC7D2A}" dt="2023-01-05T15:35:48.700" v="94124" actId="6549"/>
        <pc:sldMkLst>
          <pc:docMk/>
          <pc:sldMk cId="1589772229" sldId="2134804370"/>
        </pc:sldMkLst>
        <pc:spChg chg="mod ord">
          <ac:chgData name="Wenwen Zhang" userId="9dd81366-5d6f-445a-b031-6ea562624431" providerId="ADAL" clId="{1012AE1A-29B0-4E90-8835-842C30BC7D2A}" dt="2023-01-05T15:00:39.498" v="94095"/>
          <ac:spMkLst>
            <pc:docMk/>
            <pc:sldMk cId="1589772229" sldId="2134804370"/>
            <ac:spMk id="2" creationId="{B065B79C-C4D6-5961-7919-6BB68C420868}"/>
          </ac:spMkLst>
        </pc:spChg>
        <pc:spChg chg="add del mod modVis">
          <ac:chgData name="Wenwen Zhang" userId="9dd81366-5d6f-445a-b031-6ea562624431" providerId="ADAL" clId="{1012AE1A-29B0-4E90-8835-842C30BC7D2A}" dt="2023-01-04T22:06:15.738" v="25446"/>
          <ac:spMkLst>
            <pc:docMk/>
            <pc:sldMk cId="1589772229" sldId="2134804370"/>
            <ac:spMk id="3" creationId="{30665C7D-295C-8D53-C94D-34EB7480AF52}"/>
          </ac:spMkLst>
        </pc:spChg>
        <pc:spChg chg="del mod ord">
          <ac:chgData name="Wenwen Zhang" userId="9dd81366-5d6f-445a-b031-6ea562624431" providerId="ADAL" clId="{1012AE1A-29B0-4E90-8835-842C30BC7D2A}" dt="2023-01-05T14:58:05.607" v="93610"/>
          <ac:spMkLst>
            <pc:docMk/>
            <pc:sldMk cId="1589772229" sldId="2134804370"/>
            <ac:spMk id="4" creationId="{AD0E97D5-5A4C-F8E8-8C92-74ED86E2BF79}"/>
          </ac:spMkLst>
        </pc:spChg>
        <pc:spChg chg="del">
          <ac:chgData name="Wenwen Zhang" userId="9dd81366-5d6f-445a-b031-6ea562624431" providerId="ADAL" clId="{1012AE1A-29B0-4E90-8835-842C30BC7D2A}" dt="2023-01-04T22:28:59.221" v="25468" actId="478"/>
          <ac:spMkLst>
            <pc:docMk/>
            <pc:sldMk cId="1589772229" sldId="2134804370"/>
            <ac:spMk id="5" creationId="{C3A93218-CE18-A4B3-81CE-9F30E61F8154}"/>
          </ac:spMkLst>
        </pc:spChg>
        <pc:spChg chg="add del mod replST">
          <ac:chgData name="Wenwen Zhang" userId="9dd81366-5d6f-445a-b031-6ea562624431" providerId="ADAL" clId="{1012AE1A-29B0-4E90-8835-842C30BC7D2A}" dt="2023-01-04T22:46:32.125" v="39587"/>
          <ac:spMkLst>
            <pc:docMk/>
            <pc:sldMk cId="1589772229" sldId="2134804370"/>
            <ac:spMk id="6" creationId="{96DB64E7-7450-5BAA-7DCA-6F75AE12EF02}"/>
          </ac:spMkLst>
        </pc:spChg>
        <pc:spChg chg="del">
          <ac:chgData name="Wenwen Zhang" userId="9dd81366-5d6f-445a-b031-6ea562624431" providerId="ADAL" clId="{1012AE1A-29B0-4E90-8835-842C30BC7D2A}" dt="2023-01-04T22:06:15.680" v="25388"/>
          <ac:spMkLst>
            <pc:docMk/>
            <pc:sldMk cId="1589772229" sldId="2134804370"/>
            <ac:spMk id="7" creationId="{1486C0F6-529B-18EC-CA86-12B8F894AF65}"/>
          </ac:spMkLst>
        </pc:spChg>
        <pc:spChg chg="del">
          <ac:chgData name="Wenwen Zhang" userId="9dd81366-5d6f-445a-b031-6ea562624431" providerId="ADAL" clId="{1012AE1A-29B0-4E90-8835-842C30BC7D2A}" dt="2023-01-04T22:06:15.681" v="25390"/>
          <ac:spMkLst>
            <pc:docMk/>
            <pc:sldMk cId="1589772229" sldId="2134804370"/>
            <ac:spMk id="8" creationId="{75FC8E37-0852-66AB-4534-54657E443CA9}"/>
          </ac:spMkLst>
        </pc:spChg>
        <pc:spChg chg="add del mod modVis">
          <ac:chgData name="Wenwen Zhang" userId="9dd81366-5d6f-445a-b031-6ea562624431" providerId="ADAL" clId="{1012AE1A-29B0-4E90-8835-842C30BC7D2A}" dt="2023-01-04T22:29:14.169" v="25925"/>
          <ac:spMkLst>
            <pc:docMk/>
            <pc:sldMk cId="1589772229" sldId="2134804370"/>
            <ac:spMk id="9" creationId="{F07DA790-8C97-0962-77BE-3120B25A28E6}"/>
          </ac:spMkLst>
        </pc:spChg>
        <pc:spChg chg="add del mod replST">
          <ac:chgData name="Wenwen Zhang" userId="9dd81366-5d6f-445a-b031-6ea562624431" providerId="ADAL" clId="{1012AE1A-29B0-4E90-8835-842C30BC7D2A}" dt="2023-01-04T22:30:59.458" v="26781"/>
          <ac:spMkLst>
            <pc:docMk/>
            <pc:sldMk cId="1589772229" sldId="2134804370"/>
            <ac:spMk id="10" creationId="{96DB64E7-7450-5BAA-7DCA-6F75AE12EF02}"/>
          </ac:spMkLst>
        </pc:spChg>
        <pc:spChg chg="add del mod replST">
          <ac:chgData name="Wenwen Zhang" userId="9dd81366-5d6f-445a-b031-6ea562624431" providerId="ADAL" clId="{1012AE1A-29B0-4E90-8835-842C30BC7D2A}" dt="2023-01-04T22:46:32.124" v="39585"/>
          <ac:spMkLst>
            <pc:docMk/>
            <pc:sldMk cId="1589772229" sldId="2134804370"/>
            <ac:spMk id="11" creationId="{96DB64E7-7450-5BAA-7DCA-6F75AE12EF02}"/>
          </ac:spMkLst>
        </pc:spChg>
        <pc:spChg chg="add del mod replST">
          <ac:chgData name="Wenwen Zhang" userId="9dd81366-5d6f-445a-b031-6ea562624431" providerId="ADAL" clId="{1012AE1A-29B0-4E90-8835-842C30BC7D2A}" dt="2023-01-04T22:34:14.868" v="32752"/>
          <ac:spMkLst>
            <pc:docMk/>
            <pc:sldMk cId="1589772229" sldId="2134804370"/>
            <ac:spMk id="12" creationId="{96DB64E7-7450-5BAA-7DCA-6F75AE12EF02}"/>
          </ac:spMkLst>
        </pc:spChg>
        <pc:spChg chg="del">
          <ac:chgData name="Wenwen Zhang" userId="9dd81366-5d6f-445a-b031-6ea562624431" providerId="ADAL" clId="{1012AE1A-29B0-4E90-8835-842C30BC7D2A}" dt="2023-01-04T22:28:55.855" v="25450"/>
          <ac:spMkLst>
            <pc:docMk/>
            <pc:sldMk cId="1589772229" sldId="2134804370"/>
            <ac:spMk id="13" creationId="{BA45B395-127A-7235-5ABC-DDC3D3FB3BEC}"/>
          </ac:spMkLst>
        </pc:spChg>
        <pc:spChg chg="del">
          <ac:chgData name="Wenwen Zhang" userId="9dd81366-5d6f-445a-b031-6ea562624431" providerId="ADAL" clId="{1012AE1A-29B0-4E90-8835-842C30BC7D2A}" dt="2023-01-04T22:28:55.857" v="25453"/>
          <ac:spMkLst>
            <pc:docMk/>
            <pc:sldMk cId="1589772229" sldId="2134804370"/>
            <ac:spMk id="14" creationId="{F9C00B20-32C4-0CAA-ED50-43E4E1DCECD6}"/>
          </ac:spMkLst>
        </pc:spChg>
        <pc:spChg chg="del">
          <ac:chgData name="Wenwen Zhang" userId="9dd81366-5d6f-445a-b031-6ea562624431" providerId="ADAL" clId="{1012AE1A-29B0-4E90-8835-842C30BC7D2A}" dt="2023-01-04T22:28:55.857" v="25456"/>
          <ac:spMkLst>
            <pc:docMk/>
            <pc:sldMk cId="1589772229" sldId="2134804370"/>
            <ac:spMk id="15" creationId="{D8E4A8D2-FBCC-03F4-23CE-047F4A6EB15F}"/>
          </ac:spMkLst>
        </pc:spChg>
        <pc:spChg chg="del mod">
          <ac:chgData name="Wenwen Zhang" userId="9dd81366-5d6f-445a-b031-6ea562624431" providerId="ADAL" clId="{1012AE1A-29B0-4E90-8835-842C30BC7D2A}" dt="2023-01-04T22:28:55.856" v="25451"/>
          <ac:spMkLst>
            <pc:docMk/>
            <pc:sldMk cId="1589772229" sldId="2134804370"/>
            <ac:spMk id="16" creationId="{B02D853D-3B4C-EBD6-DC84-111BFDD5ADBA}"/>
          </ac:spMkLst>
        </pc:spChg>
        <pc:spChg chg="del mod">
          <ac:chgData name="Wenwen Zhang" userId="9dd81366-5d6f-445a-b031-6ea562624431" providerId="ADAL" clId="{1012AE1A-29B0-4E90-8835-842C30BC7D2A}" dt="2023-01-04T22:28:55.858" v="25457"/>
          <ac:spMkLst>
            <pc:docMk/>
            <pc:sldMk cId="1589772229" sldId="2134804370"/>
            <ac:spMk id="17" creationId="{45F8CFBF-7CC3-7831-6317-BBF422525390}"/>
          </ac:spMkLst>
        </pc:spChg>
        <pc:spChg chg="del mod">
          <ac:chgData name="Wenwen Zhang" userId="9dd81366-5d6f-445a-b031-6ea562624431" providerId="ADAL" clId="{1012AE1A-29B0-4E90-8835-842C30BC7D2A}" dt="2023-01-04T22:28:55.857" v="25454"/>
          <ac:spMkLst>
            <pc:docMk/>
            <pc:sldMk cId="1589772229" sldId="2134804370"/>
            <ac:spMk id="18" creationId="{9ECD677A-484C-F30C-75F3-7373B8521242}"/>
          </ac:spMkLst>
        </pc:spChg>
        <pc:spChg chg="add del mod replST">
          <ac:chgData name="Wenwen Zhang" userId="9dd81366-5d6f-445a-b031-6ea562624431" providerId="ADAL" clId="{1012AE1A-29B0-4E90-8835-842C30BC7D2A}" dt="2023-01-04T22:34:17.011" v="32848"/>
          <ac:spMkLst>
            <pc:docMk/>
            <pc:sldMk cId="1589772229" sldId="2134804370"/>
            <ac:spMk id="19" creationId="{96DB64E7-7450-5BAA-7DCA-6F75AE12EF02}"/>
          </ac:spMkLst>
        </pc:spChg>
        <pc:spChg chg="add del mod replST">
          <ac:chgData name="Wenwen Zhang" userId="9dd81366-5d6f-445a-b031-6ea562624431" providerId="ADAL" clId="{1012AE1A-29B0-4E90-8835-842C30BC7D2A}" dt="2023-01-04T22:46:32.125" v="39586"/>
          <ac:spMkLst>
            <pc:docMk/>
            <pc:sldMk cId="1589772229" sldId="2134804370"/>
            <ac:spMk id="21" creationId="{521CE82B-9DCC-A6FD-09C4-E62A4B323221}"/>
          </ac:spMkLst>
        </pc:spChg>
        <pc:spChg chg="add del mod replST">
          <ac:chgData name="Wenwen Zhang" userId="9dd81366-5d6f-445a-b031-6ea562624431" providerId="ADAL" clId="{1012AE1A-29B0-4E90-8835-842C30BC7D2A}" dt="2023-01-04T22:30:59.457" v="26780"/>
          <ac:spMkLst>
            <pc:docMk/>
            <pc:sldMk cId="1589772229" sldId="2134804370"/>
            <ac:spMk id="22" creationId="{28DF3175-094D-423F-6ECD-9A8262CA00C4}"/>
          </ac:spMkLst>
        </pc:spChg>
        <pc:spChg chg="add del mod replST">
          <ac:chgData name="Wenwen Zhang" userId="9dd81366-5d6f-445a-b031-6ea562624431" providerId="ADAL" clId="{1012AE1A-29B0-4E90-8835-842C30BC7D2A}" dt="2023-01-04T22:34:20.042" v="32942"/>
          <ac:spMkLst>
            <pc:docMk/>
            <pc:sldMk cId="1589772229" sldId="2134804370"/>
            <ac:spMk id="24" creationId="{EC2D365E-B2DF-0AF4-0524-02375BB42721}"/>
          </ac:spMkLst>
        </pc:spChg>
        <pc:spChg chg="add del mod replST">
          <ac:chgData name="Wenwen Zhang" userId="9dd81366-5d6f-445a-b031-6ea562624431" providerId="ADAL" clId="{1012AE1A-29B0-4E90-8835-842C30BC7D2A}" dt="2023-01-04T22:34:22.751" v="33134"/>
          <ac:spMkLst>
            <pc:docMk/>
            <pc:sldMk cId="1589772229" sldId="2134804370"/>
            <ac:spMk id="25" creationId="{9AD5762E-FFA6-8E31-E351-358262A79DC9}"/>
          </ac:spMkLst>
        </pc:spChg>
        <pc:spChg chg="add del mod replST">
          <ac:chgData name="Wenwen Zhang" userId="9dd81366-5d6f-445a-b031-6ea562624431" providerId="ADAL" clId="{1012AE1A-29B0-4E90-8835-842C30BC7D2A}" dt="2023-01-04T22:34:37.134" v="33310"/>
          <ac:spMkLst>
            <pc:docMk/>
            <pc:sldMk cId="1589772229" sldId="2134804370"/>
            <ac:spMk id="26" creationId="{EAD62522-8EC3-F109-239F-66D925876992}"/>
          </ac:spMkLst>
        </pc:spChg>
        <pc:spChg chg="add del mod replST">
          <ac:chgData name="Wenwen Zhang" userId="9dd81366-5d6f-445a-b031-6ea562624431" providerId="ADAL" clId="{1012AE1A-29B0-4E90-8835-842C30BC7D2A}" dt="2023-01-04T22:46:32.124" v="39584"/>
          <ac:spMkLst>
            <pc:docMk/>
            <pc:sldMk cId="1589772229" sldId="2134804370"/>
            <ac:spMk id="27" creationId="{BE83E0F5-8033-2356-718A-0FDAF851A156}"/>
          </ac:spMkLst>
        </pc:spChg>
        <pc:spChg chg="mod ord">
          <ac:chgData name="Wenwen Zhang" userId="9dd81366-5d6f-445a-b031-6ea562624431" providerId="ADAL" clId="{1012AE1A-29B0-4E90-8835-842C30BC7D2A}" dt="2023-01-05T15:00:39.498" v="94097"/>
          <ac:spMkLst>
            <pc:docMk/>
            <pc:sldMk cId="1589772229" sldId="2134804370"/>
            <ac:spMk id="29" creationId="{D50B6CAA-A666-5524-85F7-444C607F0970}"/>
          </ac:spMkLst>
        </pc:spChg>
        <pc:spChg chg="add del mod replST">
          <ac:chgData name="Wenwen Zhang" userId="9dd81366-5d6f-445a-b031-6ea562624431" providerId="ADAL" clId="{1012AE1A-29B0-4E90-8835-842C30BC7D2A}" dt="2023-01-04T22:34:34.535" v="33222"/>
          <ac:spMkLst>
            <pc:docMk/>
            <pc:sldMk cId="1589772229" sldId="2134804370"/>
            <ac:spMk id="30" creationId="{D0E4E443-FEBB-2A76-518B-0277D988C6A8}"/>
          </ac:spMkLst>
        </pc:spChg>
        <pc:spChg chg="add del mod replST">
          <ac:chgData name="Wenwen Zhang" userId="9dd81366-5d6f-445a-b031-6ea562624431" providerId="ADAL" clId="{1012AE1A-29B0-4E90-8835-842C30BC7D2A}" dt="2023-01-04T22:34:38.900" v="33396"/>
          <ac:spMkLst>
            <pc:docMk/>
            <pc:sldMk cId="1589772229" sldId="2134804370"/>
            <ac:spMk id="31" creationId="{D1DFB085-8167-ECDC-5E72-12F4698977D6}"/>
          </ac:spMkLst>
        </pc:spChg>
        <pc:spChg chg="add del mod replST">
          <ac:chgData name="Wenwen Zhang" userId="9dd81366-5d6f-445a-b031-6ea562624431" providerId="ADAL" clId="{1012AE1A-29B0-4E90-8835-842C30BC7D2A}" dt="2023-01-04T22:34:40.547" v="33480"/>
          <ac:spMkLst>
            <pc:docMk/>
            <pc:sldMk cId="1589772229" sldId="2134804370"/>
            <ac:spMk id="32" creationId="{191FAEB6-C529-2196-970E-B9BD10EB1CD2}"/>
          </ac:spMkLst>
        </pc:spChg>
        <pc:spChg chg="add del mod replST">
          <ac:chgData name="Wenwen Zhang" userId="9dd81366-5d6f-445a-b031-6ea562624431" providerId="ADAL" clId="{1012AE1A-29B0-4E90-8835-842C30BC7D2A}" dt="2023-01-04T22:34:44.281" v="33653"/>
          <ac:spMkLst>
            <pc:docMk/>
            <pc:sldMk cId="1589772229" sldId="2134804370"/>
            <ac:spMk id="33" creationId="{94747145-FFAB-A229-F665-3D1A2B0AEACA}"/>
          </ac:spMkLst>
        </pc:spChg>
        <pc:spChg chg="add del mod replST">
          <ac:chgData name="Wenwen Zhang" userId="9dd81366-5d6f-445a-b031-6ea562624431" providerId="ADAL" clId="{1012AE1A-29B0-4E90-8835-842C30BC7D2A}" dt="2023-01-04T22:34:44.866" v="33730"/>
          <ac:spMkLst>
            <pc:docMk/>
            <pc:sldMk cId="1589772229" sldId="2134804370"/>
            <ac:spMk id="34" creationId="{A884D5B4-F567-AE22-DAE1-CBDC4A405048}"/>
          </ac:spMkLst>
        </pc:spChg>
        <pc:spChg chg="add del mod replST">
          <ac:chgData name="Wenwen Zhang" userId="9dd81366-5d6f-445a-b031-6ea562624431" providerId="ADAL" clId="{1012AE1A-29B0-4E90-8835-842C30BC7D2A}" dt="2023-01-04T22:46:32.124" v="39583"/>
          <ac:spMkLst>
            <pc:docMk/>
            <pc:sldMk cId="1589772229" sldId="2134804370"/>
            <ac:spMk id="35" creationId="{11CF5F9F-E461-D258-1CFC-B43B196003F4}"/>
          </ac:spMkLst>
        </pc:spChg>
        <pc:spChg chg="add del mod replST">
          <ac:chgData name="Wenwen Zhang" userId="9dd81366-5d6f-445a-b031-6ea562624431" providerId="ADAL" clId="{1012AE1A-29B0-4E90-8835-842C30BC7D2A}" dt="2023-01-04T22:34:50.509" v="33811"/>
          <ac:spMkLst>
            <pc:docMk/>
            <pc:sldMk cId="1589772229" sldId="2134804370"/>
            <ac:spMk id="36" creationId="{CD152EB4-9F84-AF19-CC63-818DA4DDAB92}"/>
          </ac:spMkLst>
        </pc:spChg>
        <pc:spChg chg="add del mod replST">
          <ac:chgData name="Wenwen Zhang" userId="9dd81366-5d6f-445a-b031-6ea562624431" providerId="ADAL" clId="{1012AE1A-29B0-4E90-8835-842C30BC7D2A}" dt="2023-01-04T22:34:50.508" v="33808"/>
          <ac:spMkLst>
            <pc:docMk/>
            <pc:sldMk cId="1589772229" sldId="2134804370"/>
            <ac:spMk id="37" creationId="{9066C409-2E5E-B18C-C71A-DC64600FD982}"/>
          </ac:spMkLst>
        </pc:spChg>
        <pc:spChg chg="add del mod replST">
          <ac:chgData name="Wenwen Zhang" userId="9dd81366-5d6f-445a-b031-6ea562624431" providerId="ADAL" clId="{1012AE1A-29B0-4E90-8835-842C30BC7D2A}" dt="2023-01-04T22:34:50.509" v="33809"/>
          <ac:spMkLst>
            <pc:docMk/>
            <pc:sldMk cId="1589772229" sldId="2134804370"/>
            <ac:spMk id="38" creationId="{411AB91E-6227-D856-C9B8-28C4102352AB}"/>
          </ac:spMkLst>
        </pc:spChg>
        <pc:spChg chg="add del mod replST">
          <ac:chgData name="Wenwen Zhang" userId="9dd81366-5d6f-445a-b031-6ea562624431" providerId="ADAL" clId="{1012AE1A-29B0-4E90-8835-842C30BC7D2A}" dt="2023-01-04T22:34:50.509" v="33810"/>
          <ac:spMkLst>
            <pc:docMk/>
            <pc:sldMk cId="1589772229" sldId="2134804370"/>
            <ac:spMk id="39" creationId="{54CB1EA3-6A76-255F-03AC-776F1FE36F9D}"/>
          </ac:spMkLst>
        </pc:spChg>
        <pc:spChg chg="add del mod replST">
          <ac:chgData name="Wenwen Zhang" userId="9dd81366-5d6f-445a-b031-6ea562624431" providerId="ADAL" clId="{1012AE1A-29B0-4E90-8835-842C30BC7D2A}" dt="2023-01-04T22:34:52.710" v="33881"/>
          <ac:spMkLst>
            <pc:docMk/>
            <pc:sldMk cId="1589772229" sldId="2134804370"/>
            <ac:spMk id="40" creationId="{FB1971DA-BF3B-68E2-7110-ED1BB14E34F7}"/>
          </ac:spMkLst>
        </pc:spChg>
        <pc:spChg chg="add del mod replST">
          <ac:chgData name="Wenwen Zhang" userId="9dd81366-5d6f-445a-b031-6ea562624431" providerId="ADAL" clId="{1012AE1A-29B0-4E90-8835-842C30BC7D2A}" dt="2023-01-04T22:46:32.124" v="39582"/>
          <ac:spMkLst>
            <pc:docMk/>
            <pc:sldMk cId="1589772229" sldId="2134804370"/>
            <ac:spMk id="41" creationId="{BB848D60-4E30-F38B-B90E-B16E27A5DD4F}"/>
          </ac:spMkLst>
        </pc:spChg>
        <pc:spChg chg="add del mod replST">
          <ac:chgData name="Wenwen Zhang" userId="9dd81366-5d6f-445a-b031-6ea562624431" providerId="ADAL" clId="{1012AE1A-29B0-4E90-8835-842C30BC7D2A}" dt="2023-01-04T22:34:56.956" v="33951"/>
          <ac:spMkLst>
            <pc:docMk/>
            <pc:sldMk cId="1589772229" sldId="2134804370"/>
            <ac:spMk id="42" creationId="{70D25646-EBA5-956B-C2B2-A16169D2BD19}"/>
          </ac:spMkLst>
        </pc:spChg>
        <pc:spChg chg="mod ord">
          <ac:chgData name="Wenwen Zhang" userId="9dd81366-5d6f-445a-b031-6ea562624431" providerId="ADAL" clId="{1012AE1A-29B0-4E90-8835-842C30BC7D2A}" dt="2023-01-05T15:00:39.499" v="94099"/>
          <ac:spMkLst>
            <pc:docMk/>
            <pc:sldMk cId="1589772229" sldId="2134804370"/>
            <ac:spMk id="43" creationId="{C58C7321-3BF7-61DC-5B1A-AD075E56AE05}"/>
          </ac:spMkLst>
        </pc:spChg>
        <pc:spChg chg="add del mod replST">
          <ac:chgData name="Wenwen Zhang" userId="9dd81366-5d6f-445a-b031-6ea562624431" providerId="ADAL" clId="{1012AE1A-29B0-4E90-8835-842C30BC7D2A}" dt="2023-01-04T22:34:56.956" v="33952"/>
          <ac:spMkLst>
            <pc:docMk/>
            <pc:sldMk cId="1589772229" sldId="2134804370"/>
            <ac:spMk id="44" creationId="{B72BE429-6EB1-2ABC-8208-B2DBD7E10127}"/>
          </ac:spMkLst>
        </pc:spChg>
        <pc:spChg chg="add del mod replST">
          <ac:chgData name="Wenwen Zhang" userId="9dd81366-5d6f-445a-b031-6ea562624431" providerId="ADAL" clId="{1012AE1A-29B0-4E90-8835-842C30BC7D2A}" dt="2023-01-04T22:34:56.956" v="33949"/>
          <ac:spMkLst>
            <pc:docMk/>
            <pc:sldMk cId="1589772229" sldId="2134804370"/>
            <ac:spMk id="45" creationId="{64C95E7D-C409-B998-A5BD-C7157DA04A15}"/>
          </ac:spMkLst>
        </pc:spChg>
        <pc:spChg chg="add del mod replST">
          <ac:chgData name="Wenwen Zhang" userId="9dd81366-5d6f-445a-b031-6ea562624431" providerId="ADAL" clId="{1012AE1A-29B0-4E90-8835-842C30BC7D2A}" dt="2023-01-04T22:34:56.956" v="33950"/>
          <ac:spMkLst>
            <pc:docMk/>
            <pc:sldMk cId="1589772229" sldId="2134804370"/>
            <ac:spMk id="46" creationId="{28930278-377B-FC5A-0575-D24D85F42916}"/>
          </ac:spMkLst>
        </pc:spChg>
        <pc:spChg chg="add del mod replST">
          <ac:chgData name="Wenwen Zhang" userId="9dd81366-5d6f-445a-b031-6ea562624431" providerId="ADAL" clId="{1012AE1A-29B0-4E90-8835-842C30BC7D2A}" dt="2023-01-04T22:34:56.957" v="33953"/>
          <ac:spMkLst>
            <pc:docMk/>
            <pc:sldMk cId="1589772229" sldId="2134804370"/>
            <ac:spMk id="47" creationId="{DA63F505-4870-9BEC-8B01-FB800AC58E35}"/>
          </ac:spMkLst>
        </pc:spChg>
        <pc:spChg chg="add del mod replST">
          <ac:chgData name="Wenwen Zhang" userId="9dd81366-5d6f-445a-b031-6ea562624431" providerId="ADAL" clId="{1012AE1A-29B0-4E90-8835-842C30BC7D2A}" dt="2023-01-04T22:46:32.123" v="39581"/>
          <ac:spMkLst>
            <pc:docMk/>
            <pc:sldMk cId="1589772229" sldId="2134804370"/>
            <ac:spMk id="48" creationId="{12A964BD-2615-17AB-7CE4-26AF59EA0561}"/>
          </ac:spMkLst>
        </pc:spChg>
        <pc:spChg chg="add del mod replST">
          <ac:chgData name="Wenwen Zhang" userId="9dd81366-5d6f-445a-b031-6ea562624431" providerId="ADAL" clId="{1012AE1A-29B0-4E90-8835-842C30BC7D2A}" dt="2023-01-04T22:35:04.050" v="34129"/>
          <ac:spMkLst>
            <pc:docMk/>
            <pc:sldMk cId="1589772229" sldId="2134804370"/>
            <ac:spMk id="49" creationId="{2D50EC50-34C8-6E49-CCCB-8CCDBF2476E1}"/>
          </ac:spMkLst>
        </pc:spChg>
        <pc:spChg chg="add del mod replST">
          <ac:chgData name="Wenwen Zhang" userId="9dd81366-5d6f-445a-b031-6ea562624431" providerId="ADAL" clId="{1012AE1A-29B0-4E90-8835-842C30BC7D2A}" dt="2023-01-04T22:35:00.682" v="34013"/>
          <ac:spMkLst>
            <pc:docMk/>
            <pc:sldMk cId="1589772229" sldId="2134804370"/>
            <ac:spMk id="50" creationId="{261A97DE-6D76-5DFF-52F8-B840679A36F7}"/>
          </ac:spMkLst>
        </pc:spChg>
        <pc:spChg chg="add del mod replST">
          <ac:chgData name="Wenwen Zhang" userId="9dd81366-5d6f-445a-b031-6ea562624431" providerId="ADAL" clId="{1012AE1A-29B0-4E90-8835-842C30BC7D2A}" dt="2023-01-04T22:35:00.681" v="34011"/>
          <ac:spMkLst>
            <pc:docMk/>
            <pc:sldMk cId="1589772229" sldId="2134804370"/>
            <ac:spMk id="51" creationId="{7479252F-D09E-7BBC-B6EF-BC419A2A6DD6}"/>
          </ac:spMkLst>
        </pc:spChg>
        <pc:spChg chg="add del mod replST">
          <ac:chgData name="Wenwen Zhang" userId="9dd81366-5d6f-445a-b031-6ea562624431" providerId="ADAL" clId="{1012AE1A-29B0-4E90-8835-842C30BC7D2A}" dt="2023-01-04T22:35:00.682" v="34012"/>
          <ac:spMkLst>
            <pc:docMk/>
            <pc:sldMk cId="1589772229" sldId="2134804370"/>
            <ac:spMk id="52" creationId="{9D20EE66-D46A-B37D-3621-116D8F9192DA}"/>
          </ac:spMkLst>
        </pc:spChg>
        <pc:spChg chg="add del mod replST">
          <ac:chgData name="Wenwen Zhang" userId="9dd81366-5d6f-445a-b031-6ea562624431" providerId="ADAL" clId="{1012AE1A-29B0-4E90-8835-842C30BC7D2A}" dt="2023-01-04T22:35:06.354" v="34235"/>
          <ac:spMkLst>
            <pc:docMk/>
            <pc:sldMk cId="1589772229" sldId="2134804370"/>
            <ac:spMk id="53" creationId="{1C7144A3-9F06-52AE-22A8-848F19FA75D2}"/>
          </ac:spMkLst>
        </pc:spChg>
        <pc:spChg chg="add del mod replST">
          <ac:chgData name="Wenwen Zhang" userId="9dd81366-5d6f-445a-b031-6ea562624431" providerId="ADAL" clId="{1012AE1A-29B0-4E90-8835-842C30BC7D2A}" dt="2023-01-04T22:46:32.123" v="39580"/>
          <ac:spMkLst>
            <pc:docMk/>
            <pc:sldMk cId="1589772229" sldId="2134804370"/>
            <ac:spMk id="54" creationId="{27A09886-2165-2E34-C004-8C107298657D}"/>
          </ac:spMkLst>
        </pc:spChg>
        <pc:spChg chg="add del mod replST">
          <ac:chgData name="Wenwen Zhang" userId="9dd81366-5d6f-445a-b031-6ea562624431" providerId="ADAL" clId="{1012AE1A-29B0-4E90-8835-842C30BC7D2A}" dt="2023-01-04T22:35:17.642" v="34321"/>
          <ac:spMkLst>
            <pc:docMk/>
            <pc:sldMk cId="1589772229" sldId="2134804370"/>
            <ac:spMk id="55" creationId="{CD74EEB8-CEFE-C19A-E708-E74E9F6B1EF9}"/>
          </ac:spMkLst>
        </pc:spChg>
        <pc:spChg chg="add del mod replST">
          <ac:chgData name="Wenwen Zhang" userId="9dd81366-5d6f-445a-b031-6ea562624431" providerId="ADAL" clId="{1012AE1A-29B0-4E90-8835-842C30BC7D2A}" dt="2023-01-04T22:35:15.432" v="34279"/>
          <ac:spMkLst>
            <pc:docMk/>
            <pc:sldMk cId="1589772229" sldId="2134804370"/>
            <ac:spMk id="56" creationId="{F671B3BB-1482-8EE0-B12F-E1C9E7010744}"/>
          </ac:spMkLst>
        </pc:spChg>
        <pc:spChg chg="add del mod replST">
          <ac:chgData name="Wenwen Zhang" userId="9dd81366-5d6f-445a-b031-6ea562624431" providerId="ADAL" clId="{1012AE1A-29B0-4E90-8835-842C30BC7D2A}" dt="2023-01-04T22:35:15.428" v="34277"/>
          <ac:spMkLst>
            <pc:docMk/>
            <pc:sldMk cId="1589772229" sldId="2134804370"/>
            <ac:spMk id="57" creationId="{214FE97A-8810-ACE6-4CA3-08CF49735542}"/>
          </ac:spMkLst>
        </pc:spChg>
        <pc:spChg chg="add del mod replST">
          <ac:chgData name="Wenwen Zhang" userId="9dd81366-5d6f-445a-b031-6ea562624431" providerId="ADAL" clId="{1012AE1A-29B0-4E90-8835-842C30BC7D2A}" dt="2023-01-04T22:35:15.431" v="34278"/>
          <ac:spMkLst>
            <pc:docMk/>
            <pc:sldMk cId="1589772229" sldId="2134804370"/>
            <ac:spMk id="58" creationId="{EC34C8C1-9407-6B4F-EB6A-AE9522AED928}"/>
          </ac:spMkLst>
        </pc:spChg>
        <pc:spChg chg="add del mod replST">
          <ac:chgData name="Wenwen Zhang" userId="9dd81366-5d6f-445a-b031-6ea562624431" providerId="ADAL" clId="{1012AE1A-29B0-4E90-8835-842C30BC7D2A}" dt="2023-01-04T22:46:32.121" v="39579"/>
          <ac:spMkLst>
            <pc:docMk/>
            <pc:sldMk cId="1589772229" sldId="2134804370"/>
            <ac:spMk id="59" creationId="{519AA09B-A650-8506-9C71-19735164D898}"/>
          </ac:spMkLst>
        </pc:spChg>
        <pc:spChg chg="add del mod modVis">
          <ac:chgData name="Wenwen Zhang" userId="9dd81366-5d6f-445a-b031-6ea562624431" providerId="ADAL" clId="{1012AE1A-29B0-4E90-8835-842C30BC7D2A}" dt="2023-01-04T22:30:59.440" v="26777"/>
          <ac:spMkLst>
            <pc:docMk/>
            <pc:sldMk cId="1589772229" sldId="2134804370"/>
            <ac:spMk id="60" creationId="{8313C5F6-3C0F-0E19-4388-24484277E999}"/>
          </ac:spMkLst>
        </pc:spChg>
        <pc:spChg chg="add del mod modVis">
          <ac:chgData name="Wenwen Zhang" userId="9dd81366-5d6f-445a-b031-6ea562624431" providerId="ADAL" clId="{1012AE1A-29B0-4E90-8835-842C30BC7D2A}" dt="2023-01-04T22:30:59.994" v="27391"/>
          <ac:spMkLst>
            <pc:docMk/>
            <pc:sldMk cId="1589772229" sldId="2134804370"/>
            <ac:spMk id="62" creationId="{D804A833-B813-EFB1-7874-B1225B395095}"/>
          </ac:spMkLst>
        </pc:spChg>
        <pc:spChg chg="add del mod modVis">
          <ac:chgData name="Wenwen Zhang" userId="9dd81366-5d6f-445a-b031-6ea562624431" providerId="ADAL" clId="{1012AE1A-29B0-4E90-8835-842C30BC7D2A}" dt="2023-01-04T22:31:02.084" v="28142"/>
          <ac:spMkLst>
            <pc:docMk/>
            <pc:sldMk cId="1589772229" sldId="2134804370"/>
            <ac:spMk id="64" creationId="{D08749CE-FFC2-F126-85A4-1040DA5FF9E1}"/>
          </ac:spMkLst>
        </pc:spChg>
        <pc:spChg chg="add del mod ord replST">
          <ac:chgData name="Wenwen Zhang" userId="9dd81366-5d6f-445a-b031-6ea562624431" providerId="ADAL" clId="{1012AE1A-29B0-4E90-8835-842C30BC7D2A}" dt="2023-01-04T22:34:07.101" v="32573"/>
          <ac:spMkLst>
            <pc:docMk/>
            <pc:sldMk cId="1589772229" sldId="2134804370"/>
            <ac:spMk id="68" creationId="{96DB64E7-7450-5BAA-7DCA-6F75AE12EF02}"/>
          </ac:spMkLst>
        </pc:spChg>
        <pc:spChg chg="add del mod modVis">
          <ac:chgData name="Wenwen Zhang" userId="9dd81366-5d6f-445a-b031-6ea562624431" providerId="ADAL" clId="{1012AE1A-29B0-4E90-8835-842C30BC7D2A}" dt="2023-01-04T22:33:22.126" v="28856"/>
          <ac:spMkLst>
            <pc:docMk/>
            <pc:sldMk cId="1589772229" sldId="2134804370"/>
            <ac:spMk id="72" creationId="{BEC7DD16-2E05-926F-6C6C-C14D173A74F1}"/>
          </ac:spMkLst>
        </pc:spChg>
        <pc:spChg chg="add del mod modVis">
          <ac:chgData name="Wenwen Zhang" userId="9dd81366-5d6f-445a-b031-6ea562624431" providerId="ADAL" clId="{1012AE1A-29B0-4E90-8835-842C30BC7D2A}" dt="2023-01-04T22:33:29.700" v="30295"/>
          <ac:spMkLst>
            <pc:docMk/>
            <pc:sldMk cId="1589772229" sldId="2134804370"/>
            <ac:spMk id="74" creationId="{8F063FE4-8080-2C0E-BB40-A106111B4BD2}"/>
          </ac:spMkLst>
        </pc:spChg>
        <pc:spChg chg="add del mod modVis">
          <ac:chgData name="Wenwen Zhang" userId="9dd81366-5d6f-445a-b031-6ea562624431" providerId="ADAL" clId="{1012AE1A-29B0-4E90-8835-842C30BC7D2A}" dt="2023-01-04T22:33:46.487" v="30974"/>
          <ac:spMkLst>
            <pc:docMk/>
            <pc:sldMk cId="1589772229" sldId="2134804370"/>
            <ac:spMk id="76" creationId="{12392F9C-8AB9-969B-8AB2-AC80D37046B0}"/>
          </ac:spMkLst>
        </pc:spChg>
        <pc:spChg chg="add del mod modVis">
          <ac:chgData name="Wenwen Zhang" userId="9dd81366-5d6f-445a-b031-6ea562624431" providerId="ADAL" clId="{1012AE1A-29B0-4E90-8835-842C30BC7D2A}" dt="2023-01-04T22:34:07.168" v="32749"/>
          <ac:spMkLst>
            <pc:docMk/>
            <pc:sldMk cId="1589772229" sldId="2134804370"/>
            <ac:spMk id="78" creationId="{0B676D33-BFB4-4C1D-FF6E-26ADE6409D04}"/>
          </ac:spMkLst>
        </pc:spChg>
        <pc:spChg chg="add del mod modVis">
          <ac:chgData name="Wenwen Zhang" userId="9dd81366-5d6f-445a-b031-6ea562624431" providerId="ADAL" clId="{1012AE1A-29B0-4E90-8835-842C30BC7D2A}" dt="2023-01-04T22:42:06.377" v="35203"/>
          <ac:spMkLst>
            <pc:docMk/>
            <pc:sldMk cId="1589772229" sldId="2134804370"/>
            <ac:spMk id="105" creationId="{0F2BBAA5-D124-F197-9A63-A9D3EC4BDB7E}"/>
          </ac:spMkLst>
        </pc:spChg>
        <pc:spChg chg="add del mod replST">
          <ac:chgData name="Wenwen Zhang" userId="9dd81366-5d6f-445a-b031-6ea562624431" providerId="ADAL" clId="{1012AE1A-29B0-4E90-8835-842C30BC7D2A}" dt="2023-01-04T22:53:30.747" v="52837"/>
          <ac:spMkLst>
            <pc:docMk/>
            <pc:sldMk cId="1589772229" sldId="2134804370"/>
            <ac:spMk id="106" creationId="{96DB64E7-7450-5BAA-7DCA-6F75AE12EF02}"/>
          </ac:spMkLst>
        </pc:spChg>
        <pc:spChg chg="add del mod replST">
          <ac:chgData name="Wenwen Zhang" userId="9dd81366-5d6f-445a-b031-6ea562624431" providerId="ADAL" clId="{1012AE1A-29B0-4E90-8835-842C30BC7D2A}" dt="2023-01-04T22:42:14.093" v="35328"/>
          <ac:spMkLst>
            <pc:docMk/>
            <pc:sldMk cId="1589772229" sldId="2134804370"/>
            <ac:spMk id="107" creationId="{96DB64E7-7450-5BAA-7DCA-6F75AE12EF02}"/>
          </ac:spMkLst>
        </pc:spChg>
        <pc:spChg chg="add del mod replST">
          <ac:chgData name="Wenwen Zhang" userId="9dd81366-5d6f-445a-b031-6ea562624431" providerId="ADAL" clId="{1012AE1A-29B0-4E90-8835-842C30BC7D2A}" dt="2023-01-04T22:53:30.748" v="52840"/>
          <ac:spMkLst>
            <pc:docMk/>
            <pc:sldMk cId="1589772229" sldId="2134804370"/>
            <ac:spMk id="108" creationId="{96DB64E7-7450-5BAA-7DCA-6F75AE12EF02}"/>
          </ac:spMkLst>
        </pc:spChg>
        <pc:spChg chg="add del mod replST">
          <ac:chgData name="Wenwen Zhang" userId="9dd81366-5d6f-445a-b031-6ea562624431" providerId="ADAL" clId="{1012AE1A-29B0-4E90-8835-842C30BC7D2A}" dt="2023-01-05T15:00:39.500" v="94104"/>
          <ac:spMkLst>
            <pc:docMk/>
            <pc:sldMk cId="1589772229" sldId="2134804370"/>
            <ac:spMk id="109" creationId="{96DB64E7-7450-5BAA-7DCA-6F75AE12EF02}"/>
          </ac:spMkLst>
        </pc:spChg>
        <pc:spChg chg="add del mod replST">
          <ac:chgData name="Wenwen Zhang" userId="9dd81366-5d6f-445a-b031-6ea562624431" providerId="ADAL" clId="{1012AE1A-29B0-4E90-8835-842C30BC7D2A}" dt="2023-01-04T22:46:56.508" v="42623"/>
          <ac:spMkLst>
            <pc:docMk/>
            <pc:sldMk cId="1589772229" sldId="2134804370"/>
            <ac:spMk id="110" creationId="{96DB64E7-7450-5BAA-7DCA-6F75AE12EF02}"/>
          </ac:spMkLst>
        </pc:spChg>
        <pc:spChg chg="add del mod replST">
          <ac:chgData name="Wenwen Zhang" userId="9dd81366-5d6f-445a-b031-6ea562624431" providerId="ADAL" clId="{1012AE1A-29B0-4E90-8835-842C30BC7D2A}" dt="2023-01-04T22:46:56.504" v="42621"/>
          <ac:spMkLst>
            <pc:docMk/>
            <pc:sldMk cId="1589772229" sldId="2134804370"/>
            <ac:spMk id="111" creationId="{96DB64E7-7450-5BAA-7DCA-6F75AE12EF02}"/>
          </ac:spMkLst>
        </pc:spChg>
        <pc:spChg chg="add del mod replST">
          <ac:chgData name="Wenwen Zhang" userId="9dd81366-5d6f-445a-b031-6ea562624431" providerId="ADAL" clId="{1012AE1A-29B0-4E90-8835-842C30BC7D2A}" dt="2023-01-04T22:42:14.199" v="35422"/>
          <ac:spMkLst>
            <pc:docMk/>
            <pc:sldMk cId="1589772229" sldId="2134804370"/>
            <ac:spMk id="112" creationId="{96DB64E7-7450-5BAA-7DCA-6F75AE12EF02}"/>
          </ac:spMkLst>
        </pc:spChg>
        <pc:spChg chg="add del mod replST">
          <ac:chgData name="Wenwen Zhang" userId="9dd81366-5d6f-445a-b031-6ea562624431" providerId="ADAL" clId="{1012AE1A-29B0-4E90-8835-842C30BC7D2A}" dt="2023-01-04T22:42:14.199" v="35423"/>
          <ac:spMkLst>
            <pc:docMk/>
            <pc:sldMk cId="1589772229" sldId="2134804370"/>
            <ac:spMk id="113" creationId="{96DB64E7-7450-5BAA-7DCA-6F75AE12EF02}"/>
          </ac:spMkLst>
        </pc:spChg>
        <pc:spChg chg="add del mod replST">
          <ac:chgData name="Wenwen Zhang" userId="9dd81366-5d6f-445a-b031-6ea562624431" providerId="ADAL" clId="{1012AE1A-29B0-4E90-8835-842C30BC7D2A}" dt="2023-01-04T22:42:14.199" v="35424"/>
          <ac:spMkLst>
            <pc:docMk/>
            <pc:sldMk cId="1589772229" sldId="2134804370"/>
            <ac:spMk id="114" creationId="{96DB64E7-7450-5BAA-7DCA-6F75AE12EF02}"/>
          </ac:spMkLst>
        </pc:spChg>
        <pc:spChg chg="add del mod replST">
          <ac:chgData name="Wenwen Zhang" userId="9dd81366-5d6f-445a-b031-6ea562624431" providerId="ADAL" clId="{1012AE1A-29B0-4E90-8835-842C30BC7D2A}" dt="2023-01-04T22:42:14.090" v="35327"/>
          <ac:spMkLst>
            <pc:docMk/>
            <pc:sldMk cId="1589772229" sldId="2134804370"/>
            <ac:spMk id="117" creationId="{072AD164-2714-BC4E-4C59-CBA9D3DBA2CC}"/>
          </ac:spMkLst>
        </pc:spChg>
        <pc:spChg chg="add del mod ord replST">
          <ac:chgData name="Wenwen Zhang" userId="9dd81366-5d6f-445a-b031-6ea562624431" providerId="ADAL" clId="{1012AE1A-29B0-4E90-8835-842C30BC7D2A}" dt="2023-01-04T22:53:30.748" v="52839"/>
          <ac:spMkLst>
            <pc:docMk/>
            <pc:sldMk cId="1589772229" sldId="2134804370"/>
            <ac:spMk id="118" creationId="{883B66AF-281D-33DD-1EA4-2C82EF4650A6}"/>
          </ac:spMkLst>
        </pc:spChg>
        <pc:spChg chg="add del mod modVis">
          <ac:chgData name="Wenwen Zhang" userId="9dd81366-5d6f-445a-b031-6ea562624431" providerId="ADAL" clId="{1012AE1A-29B0-4E90-8835-842C30BC7D2A}" dt="2023-01-04T22:42:11.366" v="35324"/>
          <ac:spMkLst>
            <pc:docMk/>
            <pc:sldMk cId="1589772229" sldId="2134804370"/>
            <ac:spMk id="119" creationId="{A303D535-AFC7-C1BF-3142-2A2B7D95865D}"/>
          </ac:spMkLst>
        </pc:spChg>
        <pc:spChg chg="add del mod modVis">
          <ac:chgData name="Wenwen Zhang" userId="9dd81366-5d6f-445a-b031-6ea562624431" providerId="ADAL" clId="{1012AE1A-29B0-4E90-8835-842C30BC7D2A}" dt="2023-01-04T22:42:14.249" v="35484"/>
          <ac:spMkLst>
            <pc:docMk/>
            <pc:sldMk cId="1589772229" sldId="2134804370"/>
            <ac:spMk id="121" creationId="{EE35014B-1307-BC80-8696-ED3C478E4B5C}"/>
          </ac:spMkLst>
        </pc:spChg>
        <pc:spChg chg="add del mod replST">
          <ac:chgData name="Wenwen Zhang" userId="9dd81366-5d6f-445a-b031-6ea562624431" providerId="ADAL" clId="{1012AE1A-29B0-4E90-8835-842C30BC7D2A}" dt="2023-01-04T22:46:56.508" v="42622"/>
          <ac:spMkLst>
            <pc:docMk/>
            <pc:sldMk cId="1589772229" sldId="2134804370"/>
            <ac:spMk id="123" creationId="{D669E9F7-17BE-DDA5-54E8-4F83DA438A69}"/>
          </ac:spMkLst>
        </pc:spChg>
        <pc:spChg chg="add del mod replST">
          <ac:chgData name="Wenwen Zhang" userId="9dd81366-5d6f-445a-b031-6ea562624431" providerId="ADAL" clId="{1012AE1A-29B0-4E90-8835-842C30BC7D2A}" dt="2023-01-04T22:47:00.180" v="43084"/>
          <ac:spMkLst>
            <pc:docMk/>
            <pc:sldMk cId="1589772229" sldId="2134804370"/>
            <ac:spMk id="124" creationId="{29C42530-0636-828A-9977-AD21F183E971}"/>
          </ac:spMkLst>
        </pc:spChg>
        <pc:spChg chg="add del mod replST">
          <ac:chgData name="Wenwen Zhang" userId="9dd81366-5d6f-445a-b031-6ea562624431" providerId="ADAL" clId="{1012AE1A-29B0-4E90-8835-842C30BC7D2A}" dt="2023-01-04T22:47:01.469" v="43215"/>
          <ac:spMkLst>
            <pc:docMk/>
            <pc:sldMk cId="1589772229" sldId="2134804370"/>
            <ac:spMk id="125" creationId="{79A392E4-4519-E144-D29C-81137AFEF76E}"/>
          </ac:spMkLst>
        </pc:spChg>
        <pc:spChg chg="add del mod replST">
          <ac:chgData name="Wenwen Zhang" userId="9dd81366-5d6f-445a-b031-6ea562624431" providerId="ADAL" clId="{1012AE1A-29B0-4E90-8835-842C30BC7D2A}" dt="2023-01-05T15:00:39.501" v="94105"/>
          <ac:spMkLst>
            <pc:docMk/>
            <pc:sldMk cId="1589772229" sldId="2134804370"/>
            <ac:spMk id="126" creationId="{C126D0D0-FFF0-E389-E192-C5475796221F}"/>
          </ac:spMkLst>
        </pc:spChg>
        <pc:spChg chg="add del mod replST">
          <ac:chgData name="Wenwen Zhang" userId="9dd81366-5d6f-445a-b031-6ea562624431" providerId="ADAL" clId="{1012AE1A-29B0-4E90-8835-842C30BC7D2A}" dt="2023-01-04T22:47:05.898" v="43409"/>
          <ac:spMkLst>
            <pc:docMk/>
            <pc:sldMk cId="1589772229" sldId="2134804370"/>
            <ac:spMk id="127" creationId="{9A939FC5-9764-B8C8-2080-F24D672188F5}"/>
          </ac:spMkLst>
        </pc:spChg>
        <pc:spChg chg="add del mod replST">
          <ac:chgData name="Wenwen Zhang" userId="9dd81366-5d6f-445a-b031-6ea562624431" providerId="ADAL" clId="{1012AE1A-29B0-4E90-8835-842C30BC7D2A}" dt="2023-01-04T22:47:05.895" v="43407"/>
          <ac:spMkLst>
            <pc:docMk/>
            <pc:sldMk cId="1589772229" sldId="2134804370"/>
            <ac:spMk id="128" creationId="{D840611F-6A2D-B033-1DA8-C64E5A0F6123}"/>
          </ac:spMkLst>
        </pc:spChg>
        <pc:spChg chg="add del mod replST">
          <ac:chgData name="Wenwen Zhang" userId="9dd81366-5d6f-445a-b031-6ea562624431" providerId="ADAL" clId="{1012AE1A-29B0-4E90-8835-842C30BC7D2A}" dt="2023-01-04T22:47:05.897" v="43408"/>
          <ac:spMkLst>
            <pc:docMk/>
            <pc:sldMk cId="1589772229" sldId="2134804370"/>
            <ac:spMk id="129" creationId="{DD032FAB-1E1D-3089-D8BD-118A514AC390}"/>
          </ac:spMkLst>
        </pc:spChg>
        <pc:spChg chg="add del mod replST">
          <ac:chgData name="Wenwen Zhang" userId="9dd81366-5d6f-445a-b031-6ea562624431" providerId="ADAL" clId="{1012AE1A-29B0-4E90-8835-842C30BC7D2A}" dt="2023-01-04T22:47:08.414" v="43595"/>
          <ac:spMkLst>
            <pc:docMk/>
            <pc:sldMk cId="1589772229" sldId="2134804370"/>
            <ac:spMk id="130" creationId="{B9266ABF-DBBB-ADB7-5E62-A20B444DE663}"/>
          </ac:spMkLst>
        </pc:spChg>
        <pc:spChg chg="add del mod replST">
          <ac:chgData name="Wenwen Zhang" userId="9dd81366-5d6f-445a-b031-6ea562624431" providerId="ADAL" clId="{1012AE1A-29B0-4E90-8835-842C30BC7D2A}" dt="2023-01-04T22:47:10.057" v="43779"/>
          <ac:spMkLst>
            <pc:docMk/>
            <pc:sldMk cId="1589772229" sldId="2134804370"/>
            <ac:spMk id="131" creationId="{90B27B73-779B-2691-9F8C-0C7C52A4C327}"/>
          </ac:spMkLst>
        </pc:spChg>
        <pc:spChg chg="add del mod replST">
          <ac:chgData name="Wenwen Zhang" userId="9dd81366-5d6f-445a-b031-6ea562624431" providerId="ADAL" clId="{1012AE1A-29B0-4E90-8835-842C30BC7D2A}" dt="2023-01-05T15:00:39.501" v="94106"/>
          <ac:spMkLst>
            <pc:docMk/>
            <pc:sldMk cId="1589772229" sldId="2134804370"/>
            <ac:spMk id="132" creationId="{A337B2FA-3723-3690-C7A6-600497D3697A}"/>
          </ac:spMkLst>
        </pc:spChg>
        <pc:spChg chg="add del mod replST">
          <ac:chgData name="Wenwen Zhang" userId="9dd81366-5d6f-445a-b031-6ea562624431" providerId="ADAL" clId="{1012AE1A-29B0-4E90-8835-842C30BC7D2A}" dt="2023-01-04T22:47:15.429" v="43963"/>
          <ac:spMkLst>
            <pc:docMk/>
            <pc:sldMk cId="1589772229" sldId="2134804370"/>
            <ac:spMk id="133" creationId="{89D991FE-B341-2B67-8CF1-A0E22898417D}"/>
          </ac:spMkLst>
        </pc:spChg>
        <pc:spChg chg="add del mod replST">
          <ac:chgData name="Wenwen Zhang" userId="9dd81366-5d6f-445a-b031-6ea562624431" providerId="ADAL" clId="{1012AE1A-29B0-4E90-8835-842C30BC7D2A}" dt="2023-01-04T22:47:15.425" v="43961"/>
          <ac:spMkLst>
            <pc:docMk/>
            <pc:sldMk cId="1589772229" sldId="2134804370"/>
            <ac:spMk id="134" creationId="{0BC91C50-4D43-9DAF-C8AF-92D095CA0690}"/>
          </ac:spMkLst>
        </pc:spChg>
        <pc:spChg chg="add del mod replST">
          <ac:chgData name="Wenwen Zhang" userId="9dd81366-5d6f-445a-b031-6ea562624431" providerId="ADAL" clId="{1012AE1A-29B0-4E90-8835-842C30BC7D2A}" dt="2023-01-04T22:47:15.429" v="43962"/>
          <ac:spMkLst>
            <pc:docMk/>
            <pc:sldMk cId="1589772229" sldId="2134804370"/>
            <ac:spMk id="135" creationId="{F50D6EBA-EC03-F39D-7CD4-468798285BCA}"/>
          </ac:spMkLst>
        </pc:spChg>
        <pc:spChg chg="add del mod replST">
          <ac:chgData name="Wenwen Zhang" userId="9dd81366-5d6f-445a-b031-6ea562624431" providerId="ADAL" clId="{1012AE1A-29B0-4E90-8835-842C30BC7D2A}" dt="2023-01-04T22:47:25.565" v="44390"/>
          <ac:spMkLst>
            <pc:docMk/>
            <pc:sldMk cId="1589772229" sldId="2134804370"/>
            <ac:spMk id="136" creationId="{ECE13A74-F1B1-8E96-B584-8C31FE13EE4B}"/>
          </ac:spMkLst>
        </pc:spChg>
        <pc:spChg chg="add del mod replST">
          <ac:chgData name="Wenwen Zhang" userId="9dd81366-5d6f-445a-b031-6ea562624431" providerId="ADAL" clId="{1012AE1A-29B0-4E90-8835-842C30BC7D2A}" dt="2023-01-04T22:47:27.288" v="44495"/>
          <ac:spMkLst>
            <pc:docMk/>
            <pc:sldMk cId="1589772229" sldId="2134804370"/>
            <ac:spMk id="137" creationId="{F1817D24-87E3-922A-976F-891DD04FC269}"/>
          </ac:spMkLst>
        </pc:spChg>
        <pc:spChg chg="add del mod replST">
          <ac:chgData name="Wenwen Zhang" userId="9dd81366-5d6f-445a-b031-6ea562624431" providerId="ADAL" clId="{1012AE1A-29B0-4E90-8835-842C30BC7D2A}" dt="2023-01-05T15:00:39.500" v="94103"/>
          <ac:spMkLst>
            <pc:docMk/>
            <pc:sldMk cId="1589772229" sldId="2134804370"/>
            <ac:spMk id="138" creationId="{B3F1EBFC-BB6B-ACC4-0051-F32564C61AA5}"/>
          </ac:spMkLst>
        </pc:spChg>
        <pc:spChg chg="add del mod replST">
          <ac:chgData name="Wenwen Zhang" userId="9dd81366-5d6f-445a-b031-6ea562624431" providerId="ADAL" clId="{1012AE1A-29B0-4E90-8835-842C30BC7D2A}" dt="2023-01-04T22:47:41.920" v="44835"/>
          <ac:spMkLst>
            <pc:docMk/>
            <pc:sldMk cId="1589772229" sldId="2134804370"/>
            <ac:spMk id="139" creationId="{220B693D-78F2-E57E-6CD4-4E967CFE8E8C}"/>
          </ac:spMkLst>
        </pc:spChg>
        <pc:spChg chg="add del mod replST">
          <ac:chgData name="Wenwen Zhang" userId="9dd81366-5d6f-445a-b031-6ea562624431" providerId="ADAL" clId="{1012AE1A-29B0-4E90-8835-842C30BC7D2A}" dt="2023-01-04T22:47:33.244" v="44668"/>
          <ac:spMkLst>
            <pc:docMk/>
            <pc:sldMk cId="1589772229" sldId="2134804370"/>
            <ac:spMk id="140" creationId="{540F89B3-8DC6-CC15-C83A-42EF88B8A0ED}"/>
          </ac:spMkLst>
        </pc:spChg>
        <pc:spChg chg="add del mod replST">
          <ac:chgData name="Wenwen Zhang" userId="9dd81366-5d6f-445a-b031-6ea562624431" providerId="ADAL" clId="{1012AE1A-29B0-4E90-8835-842C30BC7D2A}" dt="2023-01-04T22:47:33.245" v="44669"/>
          <ac:spMkLst>
            <pc:docMk/>
            <pc:sldMk cId="1589772229" sldId="2134804370"/>
            <ac:spMk id="141" creationId="{A3F8EC16-536B-ACE6-1C3C-378CBA40FAB5}"/>
          </ac:spMkLst>
        </pc:spChg>
        <pc:spChg chg="add del mod replST">
          <ac:chgData name="Wenwen Zhang" userId="9dd81366-5d6f-445a-b031-6ea562624431" providerId="ADAL" clId="{1012AE1A-29B0-4E90-8835-842C30BC7D2A}" dt="2023-01-04T22:47:33.242" v="44667"/>
          <ac:spMkLst>
            <pc:docMk/>
            <pc:sldMk cId="1589772229" sldId="2134804370"/>
            <ac:spMk id="142" creationId="{D7C39B22-5BF1-106F-48D3-486696E7B329}"/>
          </ac:spMkLst>
        </pc:spChg>
        <pc:spChg chg="add del mod replST">
          <ac:chgData name="Wenwen Zhang" userId="9dd81366-5d6f-445a-b031-6ea562624431" providerId="ADAL" clId="{1012AE1A-29B0-4E90-8835-842C30BC7D2A}" dt="2023-01-04T22:47:47.383" v="45242"/>
          <ac:spMkLst>
            <pc:docMk/>
            <pc:sldMk cId="1589772229" sldId="2134804370"/>
            <ac:spMk id="143" creationId="{37E414A3-F86D-66E1-DECD-6A7D5CE378D5}"/>
          </ac:spMkLst>
        </pc:spChg>
        <pc:spChg chg="add del mod replST">
          <ac:chgData name="Wenwen Zhang" userId="9dd81366-5d6f-445a-b031-6ea562624431" providerId="ADAL" clId="{1012AE1A-29B0-4E90-8835-842C30BC7D2A}" dt="2023-01-05T15:00:39.501" v="94107"/>
          <ac:spMkLst>
            <pc:docMk/>
            <pc:sldMk cId="1589772229" sldId="2134804370"/>
            <ac:spMk id="144" creationId="{38317881-E68D-739C-28AF-C828F889FF42}"/>
          </ac:spMkLst>
        </pc:spChg>
        <pc:spChg chg="add del mod replST">
          <ac:chgData name="Wenwen Zhang" userId="9dd81366-5d6f-445a-b031-6ea562624431" providerId="ADAL" clId="{1012AE1A-29B0-4E90-8835-842C30BC7D2A}" dt="2023-01-04T22:47:50.972" v="45659"/>
          <ac:spMkLst>
            <pc:docMk/>
            <pc:sldMk cId="1589772229" sldId="2134804370"/>
            <ac:spMk id="145" creationId="{F4A4030B-6B65-9F74-FAC5-74A1AD858C7D}"/>
          </ac:spMkLst>
        </pc:spChg>
        <pc:spChg chg="add del mod replST">
          <ac:chgData name="Wenwen Zhang" userId="9dd81366-5d6f-445a-b031-6ea562624431" providerId="ADAL" clId="{1012AE1A-29B0-4E90-8835-842C30BC7D2A}" dt="2023-01-04T22:47:50.777" v="45575"/>
          <ac:spMkLst>
            <pc:docMk/>
            <pc:sldMk cId="1589772229" sldId="2134804370"/>
            <ac:spMk id="146" creationId="{032FA17F-9EBA-DDB6-B2D9-BD5CAFA074C7}"/>
          </ac:spMkLst>
        </pc:spChg>
        <pc:spChg chg="add del mod replST">
          <ac:chgData name="Wenwen Zhang" userId="9dd81366-5d6f-445a-b031-6ea562624431" providerId="ADAL" clId="{1012AE1A-29B0-4E90-8835-842C30BC7D2A}" dt="2023-01-04T22:47:57.024" v="46374"/>
          <ac:spMkLst>
            <pc:docMk/>
            <pc:sldMk cId="1589772229" sldId="2134804370"/>
            <ac:spMk id="147" creationId="{FE0E7E55-6920-139C-DB18-D01A6051E0F6}"/>
          </ac:spMkLst>
        </pc:spChg>
        <pc:spChg chg="add del mod replST">
          <ac:chgData name="Wenwen Zhang" userId="9dd81366-5d6f-445a-b031-6ea562624431" providerId="ADAL" clId="{1012AE1A-29B0-4E90-8835-842C30BC7D2A}" dt="2023-01-04T22:47:55.052" v="46057"/>
          <ac:spMkLst>
            <pc:docMk/>
            <pc:sldMk cId="1589772229" sldId="2134804370"/>
            <ac:spMk id="148" creationId="{9502ADCC-41F6-8097-D915-5E4F227CAB80}"/>
          </ac:spMkLst>
        </pc:spChg>
        <pc:spChg chg="add del mod replST">
          <ac:chgData name="Wenwen Zhang" userId="9dd81366-5d6f-445a-b031-6ea562624431" providerId="ADAL" clId="{1012AE1A-29B0-4E90-8835-842C30BC7D2A}" dt="2023-01-04T22:47:59.377" v="46689"/>
          <ac:spMkLst>
            <pc:docMk/>
            <pc:sldMk cId="1589772229" sldId="2134804370"/>
            <ac:spMk id="149" creationId="{6550208D-FBC3-9EF6-2D97-BE84EAA675E5}"/>
          </ac:spMkLst>
        </pc:spChg>
        <pc:spChg chg="add del mod replST">
          <ac:chgData name="Wenwen Zhang" userId="9dd81366-5d6f-445a-b031-6ea562624431" providerId="ADAL" clId="{1012AE1A-29B0-4E90-8835-842C30BC7D2A}" dt="2023-01-05T15:00:39.502" v="94108"/>
          <ac:spMkLst>
            <pc:docMk/>
            <pc:sldMk cId="1589772229" sldId="2134804370"/>
            <ac:spMk id="150" creationId="{6931CC15-24F8-DA50-2B45-E1ECF1225A9C}"/>
          </ac:spMkLst>
        </pc:spChg>
        <pc:spChg chg="add del mod replST">
          <ac:chgData name="Wenwen Zhang" userId="9dd81366-5d6f-445a-b031-6ea562624431" providerId="ADAL" clId="{1012AE1A-29B0-4E90-8835-842C30BC7D2A}" dt="2023-01-04T22:48:02.921" v="46767"/>
          <ac:spMkLst>
            <pc:docMk/>
            <pc:sldMk cId="1589772229" sldId="2134804370"/>
            <ac:spMk id="151" creationId="{3CB5095D-4AD7-C64E-90B5-FA6D64D76B17}"/>
          </ac:spMkLst>
        </pc:spChg>
        <pc:spChg chg="add del mod replST">
          <ac:chgData name="Wenwen Zhang" userId="9dd81366-5d6f-445a-b031-6ea562624431" providerId="ADAL" clId="{1012AE1A-29B0-4E90-8835-842C30BC7D2A}" dt="2023-01-04T22:48:02.915" v="46765"/>
          <ac:spMkLst>
            <pc:docMk/>
            <pc:sldMk cId="1589772229" sldId="2134804370"/>
            <ac:spMk id="152" creationId="{F236D33B-3BFE-8E7C-034E-9B9BE7AD8F3A}"/>
          </ac:spMkLst>
        </pc:spChg>
        <pc:spChg chg="add del mod replST">
          <ac:chgData name="Wenwen Zhang" userId="9dd81366-5d6f-445a-b031-6ea562624431" providerId="ADAL" clId="{1012AE1A-29B0-4E90-8835-842C30BC7D2A}" dt="2023-01-04T22:48:02.921" v="46766"/>
          <ac:spMkLst>
            <pc:docMk/>
            <pc:sldMk cId="1589772229" sldId="2134804370"/>
            <ac:spMk id="153" creationId="{E6DD75B1-4BBF-77E8-4576-C06D8501737E}"/>
          </ac:spMkLst>
        </pc:spChg>
        <pc:spChg chg="add del mod replST">
          <ac:chgData name="Wenwen Zhang" userId="9dd81366-5d6f-445a-b031-6ea562624431" providerId="ADAL" clId="{1012AE1A-29B0-4E90-8835-842C30BC7D2A}" dt="2023-01-04T22:48:05.260" v="46913"/>
          <ac:spMkLst>
            <pc:docMk/>
            <pc:sldMk cId="1589772229" sldId="2134804370"/>
            <ac:spMk id="154" creationId="{34B50216-1F11-FA06-435B-9CD64C69F215}"/>
          </ac:spMkLst>
        </pc:spChg>
        <pc:spChg chg="add del mod replST">
          <ac:chgData name="Wenwen Zhang" userId="9dd81366-5d6f-445a-b031-6ea562624431" providerId="ADAL" clId="{1012AE1A-29B0-4E90-8835-842C30BC7D2A}" dt="2023-01-05T00:37:44.837" v="66389"/>
          <ac:spMkLst>
            <pc:docMk/>
            <pc:sldMk cId="1589772229" sldId="2134804370"/>
            <ac:spMk id="155" creationId="{BF7A6F09-55FF-29D0-D098-AD0C8D8AE4FF}"/>
          </ac:spMkLst>
        </pc:spChg>
        <pc:spChg chg="add del mod modVis">
          <ac:chgData name="Wenwen Zhang" userId="9dd81366-5d6f-445a-b031-6ea562624431" providerId="ADAL" clId="{1012AE1A-29B0-4E90-8835-842C30BC7D2A}" dt="2023-01-04T22:42:29.627" v="36518"/>
          <ac:spMkLst>
            <pc:docMk/>
            <pc:sldMk cId="1589772229" sldId="2134804370"/>
            <ac:spMk id="156" creationId="{2D4DD532-BDA9-B1E3-F75F-C1B5CD2281C4}"/>
          </ac:spMkLst>
        </pc:spChg>
        <pc:spChg chg="add del mod ord replST">
          <ac:chgData name="Wenwen Zhang" userId="9dd81366-5d6f-445a-b031-6ea562624431" providerId="ADAL" clId="{1012AE1A-29B0-4E90-8835-842C30BC7D2A}" dt="2023-01-04T22:42:44.353" v="37164"/>
          <ac:spMkLst>
            <pc:docMk/>
            <pc:sldMk cId="1589772229" sldId="2134804370"/>
            <ac:spMk id="157" creationId="{96DB64E7-7450-5BAA-7DCA-6F75AE12EF02}"/>
          </ac:spMkLst>
        </pc:spChg>
        <pc:spChg chg="add del mod modVis">
          <ac:chgData name="Wenwen Zhang" userId="9dd81366-5d6f-445a-b031-6ea562624431" providerId="ADAL" clId="{1012AE1A-29B0-4E90-8835-842C30BC7D2A}" dt="2023-01-04T22:42:44.628" v="37630"/>
          <ac:spMkLst>
            <pc:docMk/>
            <pc:sldMk cId="1589772229" sldId="2134804370"/>
            <ac:spMk id="159" creationId="{8C1FF495-FAF1-59B4-8A93-F4DCF7877B5C}"/>
          </ac:spMkLst>
        </pc:spChg>
        <pc:spChg chg="add del mod ord replST">
          <ac:chgData name="Wenwen Zhang" userId="9dd81366-5d6f-445a-b031-6ea562624431" providerId="ADAL" clId="{1012AE1A-29B0-4E90-8835-842C30BC7D2A}" dt="2023-01-04T22:45:23.285" v="39100"/>
          <ac:spMkLst>
            <pc:docMk/>
            <pc:sldMk cId="1589772229" sldId="2134804370"/>
            <ac:spMk id="160" creationId="{96DB64E7-7450-5BAA-7DCA-6F75AE12EF02}"/>
          </ac:spMkLst>
        </pc:spChg>
        <pc:spChg chg="add del mod ord replST">
          <ac:chgData name="Wenwen Zhang" userId="9dd81366-5d6f-445a-b031-6ea562624431" providerId="ADAL" clId="{1012AE1A-29B0-4E90-8835-842C30BC7D2A}" dt="2023-01-04T22:52:24.738" v="48756"/>
          <ac:spMkLst>
            <pc:docMk/>
            <pc:sldMk cId="1589772229" sldId="2134804370"/>
            <ac:spMk id="161" creationId="{96DB64E7-7450-5BAA-7DCA-6F75AE12EF02}"/>
          </ac:spMkLst>
        </pc:spChg>
        <pc:spChg chg="add del mod ord replST">
          <ac:chgData name="Wenwen Zhang" userId="9dd81366-5d6f-445a-b031-6ea562624431" providerId="ADAL" clId="{1012AE1A-29B0-4E90-8835-842C30BC7D2A}" dt="2023-01-04T22:42:51.815" v="37821"/>
          <ac:spMkLst>
            <pc:docMk/>
            <pc:sldMk cId="1589772229" sldId="2134804370"/>
            <ac:spMk id="162" creationId="{96DB64E7-7450-5BAA-7DCA-6F75AE12EF02}"/>
          </ac:spMkLst>
        </pc:spChg>
        <pc:spChg chg="add del mod ord replST">
          <ac:chgData name="Wenwen Zhang" userId="9dd81366-5d6f-445a-b031-6ea562624431" providerId="ADAL" clId="{1012AE1A-29B0-4E90-8835-842C30BC7D2A}" dt="2023-01-04T22:42:51.823" v="37849"/>
          <ac:spMkLst>
            <pc:docMk/>
            <pc:sldMk cId="1589772229" sldId="2134804370"/>
            <ac:spMk id="163" creationId="{96DB64E7-7450-5BAA-7DCA-6F75AE12EF02}"/>
          </ac:spMkLst>
        </pc:spChg>
        <pc:spChg chg="add del mod ord replST">
          <ac:chgData name="Wenwen Zhang" userId="9dd81366-5d6f-445a-b031-6ea562624431" providerId="ADAL" clId="{1012AE1A-29B0-4E90-8835-842C30BC7D2A}" dt="2023-01-04T22:45:23.323" v="39200"/>
          <ac:spMkLst>
            <pc:docMk/>
            <pc:sldMk cId="1589772229" sldId="2134804370"/>
            <ac:spMk id="164" creationId="{96DB64E7-7450-5BAA-7DCA-6F75AE12EF02}"/>
          </ac:spMkLst>
        </pc:spChg>
        <pc:spChg chg="add del mod ord replST">
          <ac:chgData name="Wenwen Zhang" userId="9dd81366-5d6f-445a-b031-6ea562624431" providerId="ADAL" clId="{1012AE1A-29B0-4E90-8835-842C30BC7D2A}" dt="2023-01-04T22:45:23.326" v="39204"/>
          <ac:spMkLst>
            <pc:docMk/>
            <pc:sldMk cId="1589772229" sldId="2134804370"/>
            <ac:spMk id="165" creationId="{96DB64E7-7450-5BAA-7DCA-6F75AE12EF02}"/>
          </ac:spMkLst>
        </pc:spChg>
        <pc:spChg chg="add del mod ord replST">
          <ac:chgData name="Wenwen Zhang" userId="9dd81366-5d6f-445a-b031-6ea562624431" providerId="ADAL" clId="{1012AE1A-29B0-4E90-8835-842C30BC7D2A}" dt="2023-01-04T22:45:23.327" v="39208"/>
          <ac:spMkLst>
            <pc:docMk/>
            <pc:sldMk cId="1589772229" sldId="2134804370"/>
            <ac:spMk id="166" creationId="{96DB64E7-7450-5BAA-7DCA-6F75AE12EF02}"/>
          </ac:spMkLst>
        </pc:spChg>
        <pc:spChg chg="add del mod modVis">
          <ac:chgData name="Wenwen Zhang" userId="9dd81366-5d6f-445a-b031-6ea562624431" providerId="ADAL" clId="{1012AE1A-29B0-4E90-8835-842C30BC7D2A}" dt="2023-01-04T22:42:51.919" v="38072"/>
          <ac:spMkLst>
            <pc:docMk/>
            <pc:sldMk cId="1589772229" sldId="2134804370"/>
            <ac:spMk id="181" creationId="{8FDD61B3-BC3E-D40F-6F36-8E3A801F4DD3}"/>
          </ac:spMkLst>
        </pc:spChg>
        <pc:spChg chg="add del mod ord replST">
          <ac:chgData name="Wenwen Zhang" userId="9dd81366-5d6f-445a-b031-6ea562624431" providerId="ADAL" clId="{1012AE1A-29B0-4E90-8835-842C30BC7D2A}" dt="2023-01-04T22:45:23.374" v="39307"/>
          <ac:spMkLst>
            <pc:docMk/>
            <pc:sldMk cId="1589772229" sldId="2134804370"/>
            <ac:spMk id="182" creationId="{96DB64E7-7450-5BAA-7DCA-6F75AE12EF02}"/>
          </ac:spMkLst>
        </pc:spChg>
        <pc:spChg chg="add del mod modVis">
          <ac:chgData name="Wenwen Zhang" userId="9dd81366-5d6f-445a-b031-6ea562624431" providerId="ADAL" clId="{1012AE1A-29B0-4E90-8835-842C30BC7D2A}" dt="2023-01-04T22:45:23.476" v="39476"/>
          <ac:spMkLst>
            <pc:docMk/>
            <pc:sldMk cId="1589772229" sldId="2134804370"/>
            <ac:spMk id="184" creationId="{1A650F75-45B8-BF0B-36FC-CF149ABAF7ED}"/>
          </ac:spMkLst>
        </pc:spChg>
        <pc:spChg chg="add del mod ord replST">
          <ac:chgData name="Wenwen Zhang" userId="9dd81366-5d6f-445a-b031-6ea562624431" providerId="ADAL" clId="{1012AE1A-29B0-4E90-8835-842C30BC7D2A}" dt="2023-01-04T22:52:24.739" v="48760"/>
          <ac:spMkLst>
            <pc:docMk/>
            <pc:sldMk cId="1589772229" sldId="2134804370"/>
            <ac:spMk id="185" creationId="{96DB64E7-7450-5BAA-7DCA-6F75AE12EF02}"/>
          </ac:spMkLst>
        </pc:spChg>
        <pc:spChg chg="add del mod ord replST">
          <ac:chgData name="Wenwen Zhang" userId="9dd81366-5d6f-445a-b031-6ea562624431" providerId="ADAL" clId="{1012AE1A-29B0-4E90-8835-842C30BC7D2A}" dt="2023-01-04T22:52:24.741" v="48766"/>
          <ac:spMkLst>
            <pc:docMk/>
            <pc:sldMk cId="1589772229" sldId="2134804370"/>
            <ac:spMk id="186" creationId="{96DB64E7-7450-5BAA-7DCA-6F75AE12EF02}"/>
          </ac:spMkLst>
        </pc:spChg>
        <pc:spChg chg="add del mod ord replST">
          <ac:chgData name="Wenwen Zhang" userId="9dd81366-5d6f-445a-b031-6ea562624431" providerId="ADAL" clId="{1012AE1A-29B0-4E90-8835-842C30BC7D2A}" dt="2023-01-04T22:52:24.739" v="48758"/>
          <ac:spMkLst>
            <pc:docMk/>
            <pc:sldMk cId="1589772229" sldId="2134804370"/>
            <ac:spMk id="187" creationId="{96DB64E7-7450-5BAA-7DCA-6F75AE12EF02}"/>
          </ac:spMkLst>
        </pc:spChg>
        <pc:spChg chg="add del mod ord replST">
          <ac:chgData name="Wenwen Zhang" userId="9dd81366-5d6f-445a-b031-6ea562624431" providerId="ADAL" clId="{1012AE1A-29B0-4E90-8835-842C30BC7D2A}" dt="2023-01-04T22:52:24.742" v="48768"/>
          <ac:spMkLst>
            <pc:docMk/>
            <pc:sldMk cId="1589772229" sldId="2134804370"/>
            <ac:spMk id="188" creationId="{96DB64E7-7450-5BAA-7DCA-6F75AE12EF02}"/>
          </ac:spMkLst>
        </pc:spChg>
        <pc:spChg chg="add del mod ord replST">
          <ac:chgData name="Wenwen Zhang" userId="9dd81366-5d6f-445a-b031-6ea562624431" providerId="ADAL" clId="{1012AE1A-29B0-4E90-8835-842C30BC7D2A}" dt="2023-01-04T22:46:40.355" v="42322"/>
          <ac:spMkLst>
            <pc:docMk/>
            <pc:sldMk cId="1589772229" sldId="2134804370"/>
            <ac:spMk id="189" creationId="{96DB64E7-7450-5BAA-7DCA-6F75AE12EF02}"/>
          </ac:spMkLst>
        </pc:spChg>
        <pc:spChg chg="add del mod ord replST">
          <ac:chgData name="Wenwen Zhang" userId="9dd81366-5d6f-445a-b031-6ea562624431" providerId="ADAL" clId="{1012AE1A-29B0-4E90-8835-842C30BC7D2A}" dt="2023-01-04T22:52:24.743" v="48770"/>
          <ac:spMkLst>
            <pc:docMk/>
            <pc:sldMk cId="1589772229" sldId="2134804370"/>
            <ac:spMk id="190" creationId="{96DB64E7-7450-5BAA-7DCA-6F75AE12EF02}"/>
          </ac:spMkLst>
        </pc:spChg>
        <pc:spChg chg="add del mod ord replST">
          <ac:chgData name="Wenwen Zhang" userId="9dd81366-5d6f-445a-b031-6ea562624431" providerId="ADAL" clId="{1012AE1A-29B0-4E90-8835-842C30BC7D2A}" dt="2023-01-04T22:46:40.364" v="42350"/>
          <ac:spMkLst>
            <pc:docMk/>
            <pc:sldMk cId="1589772229" sldId="2134804370"/>
            <ac:spMk id="191" creationId="{96DB64E7-7450-5BAA-7DCA-6F75AE12EF02}"/>
          </ac:spMkLst>
        </pc:spChg>
        <pc:spChg chg="add del mod ord replST">
          <ac:chgData name="Wenwen Zhang" userId="9dd81366-5d6f-445a-b031-6ea562624431" providerId="ADAL" clId="{1012AE1A-29B0-4E90-8835-842C30BC7D2A}" dt="2023-01-04T22:52:24.740" v="48762"/>
          <ac:spMkLst>
            <pc:docMk/>
            <pc:sldMk cId="1589772229" sldId="2134804370"/>
            <ac:spMk id="192" creationId="{96DB64E7-7450-5BAA-7DCA-6F75AE12EF02}"/>
          </ac:spMkLst>
        </pc:spChg>
        <pc:spChg chg="add del mod ord replST">
          <ac:chgData name="Wenwen Zhang" userId="9dd81366-5d6f-445a-b031-6ea562624431" providerId="ADAL" clId="{1012AE1A-29B0-4E90-8835-842C30BC7D2A}" dt="2023-01-04T22:52:24.743" v="48772"/>
          <ac:spMkLst>
            <pc:docMk/>
            <pc:sldMk cId="1589772229" sldId="2134804370"/>
            <ac:spMk id="193" creationId="{96DB64E7-7450-5BAA-7DCA-6F75AE12EF02}"/>
          </ac:spMkLst>
        </pc:spChg>
        <pc:spChg chg="add del mod ord replST">
          <ac:chgData name="Wenwen Zhang" userId="9dd81366-5d6f-445a-b031-6ea562624431" providerId="ADAL" clId="{1012AE1A-29B0-4E90-8835-842C30BC7D2A}" dt="2023-01-04T22:52:24.744" v="48774"/>
          <ac:spMkLst>
            <pc:docMk/>
            <pc:sldMk cId="1589772229" sldId="2134804370"/>
            <ac:spMk id="194" creationId="{96DB64E7-7450-5BAA-7DCA-6F75AE12EF02}"/>
          </ac:spMkLst>
        </pc:spChg>
        <pc:spChg chg="add del mod ord replST">
          <ac:chgData name="Wenwen Zhang" userId="9dd81366-5d6f-445a-b031-6ea562624431" providerId="ADAL" clId="{1012AE1A-29B0-4E90-8835-842C30BC7D2A}" dt="2023-01-04T22:52:24.735" v="48754"/>
          <ac:spMkLst>
            <pc:docMk/>
            <pc:sldMk cId="1589772229" sldId="2134804370"/>
            <ac:spMk id="195" creationId="{96DB64E7-7450-5BAA-7DCA-6F75AE12EF02}"/>
          </ac:spMkLst>
        </pc:spChg>
        <pc:spChg chg="add del mod ord replST">
          <ac:chgData name="Wenwen Zhang" userId="9dd81366-5d6f-445a-b031-6ea562624431" providerId="ADAL" clId="{1012AE1A-29B0-4E90-8835-842C30BC7D2A}" dt="2023-01-04T22:52:24.745" v="48778"/>
          <ac:spMkLst>
            <pc:docMk/>
            <pc:sldMk cId="1589772229" sldId="2134804370"/>
            <ac:spMk id="196" creationId="{96DB64E7-7450-5BAA-7DCA-6F75AE12EF02}"/>
          </ac:spMkLst>
        </pc:spChg>
        <pc:spChg chg="add del mod modVis">
          <ac:chgData name="Wenwen Zhang" userId="9dd81366-5d6f-445a-b031-6ea562624431" providerId="ADAL" clId="{1012AE1A-29B0-4E90-8835-842C30BC7D2A}" dt="2023-01-04T22:46:32.169" v="39646"/>
          <ac:spMkLst>
            <pc:docMk/>
            <pc:sldMk cId="1589772229" sldId="2134804370"/>
            <ac:spMk id="199" creationId="{C167A29B-24F3-0FDB-CB0D-A9B5414FE43F}"/>
          </ac:spMkLst>
        </pc:spChg>
        <pc:spChg chg="add del mod modVis">
          <ac:chgData name="Wenwen Zhang" userId="9dd81366-5d6f-445a-b031-6ea562624431" providerId="ADAL" clId="{1012AE1A-29B0-4E90-8835-842C30BC7D2A}" dt="2023-01-04T22:46:37.303" v="40977"/>
          <ac:spMkLst>
            <pc:docMk/>
            <pc:sldMk cId="1589772229" sldId="2134804370"/>
            <ac:spMk id="200" creationId="{4B66275A-E50B-3760-389A-09F116A0FACB}"/>
          </ac:spMkLst>
        </pc:spChg>
        <pc:spChg chg="add del mod modVis">
          <ac:chgData name="Wenwen Zhang" userId="9dd81366-5d6f-445a-b031-6ea562624431" providerId="ADAL" clId="{1012AE1A-29B0-4E90-8835-842C30BC7D2A}" dt="2023-01-04T22:46:40.460" v="42618"/>
          <ac:spMkLst>
            <pc:docMk/>
            <pc:sldMk cId="1589772229" sldId="2134804370"/>
            <ac:spMk id="202" creationId="{79726010-2785-F72B-EACB-F38DAD356916}"/>
          </ac:spMkLst>
        </pc:spChg>
        <pc:spChg chg="add del mod ord replST">
          <ac:chgData name="Wenwen Zhang" userId="9dd81366-5d6f-445a-b031-6ea562624431" providerId="ADAL" clId="{1012AE1A-29B0-4E90-8835-842C30BC7D2A}" dt="2023-01-04T22:52:24.741" v="48764"/>
          <ac:spMkLst>
            <pc:docMk/>
            <pc:sldMk cId="1589772229" sldId="2134804370"/>
            <ac:spMk id="203" creationId="{96DB64E7-7450-5BAA-7DCA-6F75AE12EF02}"/>
          </ac:spMkLst>
        </pc:spChg>
        <pc:spChg chg="add del mod ord replST">
          <ac:chgData name="Wenwen Zhang" userId="9dd81366-5d6f-445a-b031-6ea562624431" providerId="ADAL" clId="{1012AE1A-29B0-4E90-8835-842C30BC7D2A}" dt="2023-01-04T22:52:24.744" v="48776"/>
          <ac:spMkLst>
            <pc:docMk/>
            <pc:sldMk cId="1589772229" sldId="2134804370"/>
            <ac:spMk id="204" creationId="{96DB64E7-7450-5BAA-7DCA-6F75AE12EF02}"/>
          </ac:spMkLst>
        </pc:spChg>
        <pc:spChg chg="add del mod modVis">
          <ac:chgData name="Wenwen Zhang" userId="9dd81366-5d6f-445a-b031-6ea562624431" providerId="ADAL" clId="{1012AE1A-29B0-4E90-8835-842C30BC7D2A}" dt="2023-01-04T22:46:56.644" v="42816"/>
          <ac:spMkLst>
            <pc:docMk/>
            <pc:sldMk cId="1589772229" sldId="2134804370"/>
            <ac:spMk id="206" creationId="{2D983721-3BFE-9421-33F9-08C3F9A15EC2}"/>
          </ac:spMkLst>
        </pc:spChg>
        <pc:spChg chg="add del mod modVis">
          <ac:chgData name="Wenwen Zhang" userId="9dd81366-5d6f-445a-b031-6ea562624431" providerId="ADAL" clId="{1012AE1A-29B0-4E90-8835-842C30BC7D2A}" dt="2023-01-04T22:46:59.521" v="43017"/>
          <ac:spMkLst>
            <pc:docMk/>
            <pc:sldMk cId="1589772229" sldId="2134804370"/>
            <ac:spMk id="208" creationId="{6C76EB93-D7BA-7158-8EEF-79347220538E}"/>
          </ac:spMkLst>
        </pc:spChg>
        <pc:spChg chg="add del mod modVis">
          <ac:chgData name="Wenwen Zhang" userId="9dd81366-5d6f-445a-b031-6ea562624431" providerId="ADAL" clId="{1012AE1A-29B0-4E90-8835-842C30BC7D2A}" dt="2023-01-04T22:47:00.270" v="43212"/>
          <ac:spMkLst>
            <pc:docMk/>
            <pc:sldMk cId="1589772229" sldId="2134804370"/>
            <ac:spMk id="210" creationId="{77322D6E-B4CD-E122-40F5-FD111706456B}"/>
          </ac:spMkLst>
        </pc:spChg>
        <pc:spChg chg="add del mod modVis">
          <ac:chgData name="Wenwen Zhang" userId="9dd81366-5d6f-445a-b031-6ea562624431" providerId="ADAL" clId="{1012AE1A-29B0-4E90-8835-842C30BC7D2A}" dt="2023-01-04T22:47:01.605" v="43404"/>
          <ac:spMkLst>
            <pc:docMk/>
            <pc:sldMk cId="1589772229" sldId="2134804370"/>
            <ac:spMk id="212" creationId="{1E64B345-21AA-96BB-AAA9-BC50E52DD33E}"/>
          </ac:spMkLst>
        </pc:spChg>
        <pc:spChg chg="add del mod modVis">
          <ac:chgData name="Wenwen Zhang" userId="9dd81366-5d6f-445a-b031-6ea562624431" providerId="ADAL" clId="{1012AE1A-29B0-4E90-8835-842C30BC7D2A}" dt="2023-01-04T22:47:06.027" v="43592"/>
          <ac:spMkLst>
            <pc:docMk/>
            <pc:sldMk cId="1589772229" sldId="2134804370"/>
            <ac:spMk id="214" creationId="{BF3F9189-2FAB-7901-0D04-2631E99DF882}"/>
          </ac:spMkLst>
        </pc:spChg>
        <pc:spChg chg="add del mod modVis">
          <ac:chgData name="Wenwen Zhang" userId="9dd81366-5d6f-445a-b031-6ea562624431" providerId="ADAL" clId="{1012AE1A-29B0-4E90-8835-842C30BC7D2A}" dt="2023-01-04T22:47:08.547" v="43776"/>
          <ac:spMkLst>
            <pc:docMk/>
            <pc:sldMk cId="1589772229" sldId="2134804370"/>
            <ac:spMk id="216" creationId="{17CB4040-0C01-BB56-B7C9-5333F6CDA617}"/>
          </ac:spMkLst>
        </pc:spChg>
        <pc:spChg chg="add del mod modVis">
          <ac:chgData name="Wenwen Zhang" userId="9dd81366-5d6f-445a-b031-6ea562624431" providerId="ADAL" clId="{1012AE1A-29B0-4E90-8835-842C30BC7D2A}" dt="2023-01-04T22:47:10.198" v="43958"/>
          <ac:spMkLst>
            <pc:docMk/>
            <pc:sldMk cId="1589772229" sldId="2134804370"/>
            <ac:spMk id="218" creationId="{775A0A23-4379-C800-43B4-EA991BEE0909}"/>
          </ac:spMkLst>
        </pc:spChg>
        <pc:spChg chg="add del mod modVis">
          <ac:chgData name="Wenwen Zhang" userId="9dd81366-5d6f-445a-b031-6ea562624431" providerId="ADAL" clId="{1012AE1A-29B0-4E90-8835-842C30BC7D2A}" dt="2023-01-04T22:47:15.551" v="44136"/>
          <ac:spMkLst>
            <pc:docMk/>
            <pc:sldMk cId="1589772229" sldId="2134804370"/>
            <ac:spMk id="220" creationId="{87254F17-714D-6035-A21A-539421D9609E}"/>
          </ac:spMkLst>
        </pc:spChg>
        <pc:spChg chg="add del mod modVis">
          <ac:chgData name="Wenwen Zhang" userId="9dd81366-5d6f-445a-b031-6ea562624431" providerId="ADAL" clId="{1012AE1A-29B0-4E90-8835-842C30BC7D2A}" dt="2023-01-04T22:47:22.651" v="44317"/>
          <ac:spMkLst>
            <pc:docMk/>
            <pc:sldMk cId="1589772229" sldId="2134804370"/>
            <ac:spMk id="222" creationId="{A657FF7D-7FFE-5ABB-3FB6-CC772810CE9B}"/>
          </ac:spMkLst>
        </pc:spChg>
        <pc:spChg chg="add del mod modVis">
          <ac:chgData name="Wenwen Zhang" userId="9dd81366-5d6f-445a-b031-6ea562624431" providerId="ADAL" clId="{1012AE1A-29B0-4E90-8835-842C30BC7D2A}" dt="2023-01-04T22:47:25.636" v="44492"/>
          <ac:spMkLst>
            <pc:docMk/>
            <pc:sldMk cId="1589772229" sldId="2134804370"/>
            <ac:spMk id="224" creationId="{D511A564-90AA-70E1-4132-8601AB9F79E9}"/>
          </ac:spMkLst>
        </pc:spChg>
        <pc:spChg chg="add del mod modVis">
          <ac:chgData name="Wenwen Zhang" userId="9dd81366-5d6f-445a-b031-6ea562624431" providerId="ADAL" clId="{1012AE1A-29B0-4E90-8835-842C30BC7D2A}" dt="2023-01-04T22:47:27.421" v="44664"/>
          <ac:spMkLst>
            <pc:docMk/>
            <pc:sldMk cId="1589772229" sldId="2134804370"/>
            <ac:spMk id="226" creationId="{618D2F57-6D30-FAC6-CD63-DB746B822BE4}"/>
          </ac:spMkLst>
        </pc:spChg>
        <pc:spChg chg="add del mod modVis">
          <ac:chgData name="Wenwen Zhang" userId="9dd81366-5d6f-445a-b031-6ea562624431" providerId="ADAL" clId="{1012AE1A-29B0-4E90-8835-842C30BC7D2A}" dt="2023-01-04T22:47:33.367" v="44832"/>
          <ac:spMkLst>
            <pc:docMk/>
            <pc:sldMk cId="1589772229" sldId="2134804370"/>
            <ac:spMk id="228" creationId="{7A5C1F29-FFE2-1479-FE56-907CF3D83D8C}"/>
          </ac:spMkLst>
        </pc:spChg>
        <pc:spChg chg="add del mod modVis">
          <ac:chgData name="Wenwen Zhang" userId="9dd81366-5d6f-445a-b031-6ea562624431" providerId="ADAL" clId="{1012AE1A-29B0-4E90-8835-842C30BC7D2A}" dt="2023-01-04T22:47:42.045" v="44996"/>
          <ac:spMkLst>
            <pc:docMk/>
            <pc:sldMk cId="1589772229" sldId="2134804370"/>
            <ac:spMk id="230" creationId="{C8600378-D267-EEB4-0366-A9E5963C91EE}"/>
          </ac:spMkLst>
        </pc:spChg>
        <pc:spChg chg="add del mod modVis">
          <ac:chgData name="Wenwen Zhang" userId="9dd81366-5d6f-445a-b031-6ea562624431" providerId="ADAL" clId="{1012AE1A-29B0-4E90-8835-842C30BC7D2A}" dt="2023-01-04T22:47:46.751" v="45165"/>
          <ac:spMkLst>
            <pc:docMk/>
            <pc:sldMk cId="1589772229" sldId="2134804370"/>
            <ac:spMk id="232" creationId="{F51A1EFC-8688-4796-4637-20CF53EAF5F7}"/>
          </ac:spMkLst>
        </pc:spChg>
        <pc:spChg chg="add del mod modVis">
          <ac:chgData name="Wenwen Zhang" userId="9dd81366-5d6f-445a-b031-6ea562624431" providerId="ADAL" clId="{1012AE1A-29B0-4E90-8835-842C30BC7D2A}" dt="2023-01-04T22:47:47.444" v="45328"/>
          <ac:spMkLst>
            <pc:docMk/>
            <pc:sldMk cId="1589772229" sldId="2134804370"/>
            <ac:spMk id="234" creationId="{01648405-9975-CC46-F2E9-2B38D5F58511}"/>
          </ac:spMkLst>
        </pc:spChg>
        <pc:spChg chg="add del mod modVis">
          <ac:chgData name="Wenwen Zhang" userId="9dd81366-5d6f-445a-b031-6ea562624431" providerId="ADAL" clId="{1012AE1A-29B0-4E90-8835-842C30BC7D2A}" dt="2023-01-04T22:47:49.316" v="45495"/>
          <ac:spMkLst>
            <pc:docMk/>
            <pc:sldMk cId="1589772229" sldId="2134804370"/>
            <ac:spMk id="236" creationId="{C64A9906-7677-758B-C414-73A6D5F6B8C1}"/>
          </ac:spMkLst>
        </pc:spChg>
        <pc:spChg chg="add del mod modVis">
          <ac:chgData name="Wenwen Zhang" userId="9dd81366-5d6f-445a-b031-6ea562624431" providerId="ADAL" clId="{1012AE1A-29B0-4E90-8835-842C30BC7D2A}" dt="2023-01-04T22:47:50.835" v="45656"/>
          <ac:spMkLst>
            <pc:docMk/>
            <pc:sldMk cId="1589772229" sldId="2134804370"/>
            <ac:spMk id="238" creationId="{3019055D-5C03-9168-F0BF-F3D66DDAF49D}"/>
          </ac:spMkLst>
        </pc:spChg>
        <pc:spChg chg="add del mod modVis">
          <ac:chgData name="Wenwen Zhang" userId="9dd81366-5d6f-445a-b031-6ea562624431" providerId="ADAL" clId="{1012AE1A-29B0-4E90-8835-842C30BC7D2A}" dt="2023-01-04T22:47:51.094" v="45814"/>
          <ac:spMkLst>
            <pc:docMk/>
            <pc:sldMk cId="1589772229" sldId="2134804370"/>
            <ac:spMk id="240" creationId="{8D649CC0-4708-78E8-1C88-6A7E55B47755}"/>
          </ac:spMkLst>
        </pc:spChg>
        <pc:spChg chg="add del mod modVis">
          <ac:chgData name="Wenwen Zhang" userId="9dd81366-5d6f-445a-b031-6ea562624431" providerId="ADAL" clId="{1012AE1A-29B0-4E90-8835-842C30BC7D2A}" dt="2023-01-04T22:47:54.355" v="45977"/>
          <ac:spMkLst>
            <pc:docMk/>
            <pc:sldMk cId="1589772229" sldId="2134804370"/>
            <ac:spMk id="242" creationId="{D155CE80-4CCC-DFFC-0995-A880E3E2D7E2}"/>
          </ac:spMkLst>
        </pc:spChg>
        <pc:spChg chg="add del mod modVis">
          <ac:chgData name="Wenwen Zhang" userId="9dd81366-5d6f-445a-b031-6ea562624431" providerId="ADAL" clId="{1012AE1A-29B0-4E90-8835-842C30BC7D2A}" dt="2023-01-04T22:47:55.109" v="46134"/>
          <ac:spMkLst>
            <pc:docMk/>
            <pc:sldMk cId="1589772229" sldId="2134804370"/>
            <ac:spMk id="244" creationId="{7C186FA6-4AC4-156B-9138-BBFB02CCD722}"/>
          </ac:spMkLst>
        </pc:spChg>
        <pc:spChg chg="add del mod modVis">
          <ac:chgData name="Wenwen Zhang" userId="9dd81366-5d6f-445a-b031-6ea562624431" providerId="ADAL" clId="{1012AE1A-29B0-4E90-8835-842C30BC7D2A}" dt="2023-01-04T22:47:56.400" v="46295"/>
          <ac:spMkLst>
            <pc:docMk/>
            <pc:sldMk cId="1589772229" sldId="2134804370"/>
            <ac:spMk id="246" creationId="{824E73E1-9600-4EB7-DE84-DD0D48AE6E36}"/>
          </ac:spMkLst>
        </pc:spChg>
        <pc:spChg chg="add del mod modVis">
          <ac:chgData name="Wenwen Zhang" userId="9dd81366-5d6f-445a-b031-6ea562624431" providerId="ADAL" clId="{1012AE1A-29B0-4E90-8835-842C30BC7D2A}" dt="2023-01-04T22:47:57.081" v="46450"/>
          <ac:spMkLst>
            <pc:docMk/>
            <pc:sldMk cId="1589772229" sldId="2134804370"/>
            <ac:spMk id="248" creationId="{0D7B7686-F916-D10B-7C9D-9877CA7EBE66}"/>
          </ac:spMkLst>
        </pc:spChg>
        <pc:spChg chg="add del mod modVis">
          <ac:chgData name="Wenwen Zhang" userId="9dd81366-5d6f-445a-b031-6ea562624431" providerId="ADAL" clId="{1012AE1A-29B0-4E90-8835-842C30BC7D2A}" dt="2023-01-04T22:47:58.764" v="46609"/>
          <ac:spMkLst>
            <pc:docMk/>
            <pc:sldMk cId="1589772229" sldId="2134804370"/>
            <ac:spMk id="250" creationId="{A27F66EB-416A-A3AE-C725-55936D237351}"/>
          </ac:spMkLst>
        </pc:spChg>
        <pc:spChg chg="add del mod modVis">
          <ac:chgData name="Wenwen Zhang" userId="9dd81366-5d6f-445a-b031-6ea562624431" providerId="ADAL" clId="{1012AE1A-29B0-4E90-8835-842C30BC7D2A}" dt="2023-01-04T22:47:59.431" v="46762"/>
          <ac:spMkLst>
            <pc:docMk/>
            <pc:sldMk cId="1589772229" sldId="2134804370"/>
            <ac:spMk id="252" creationId="{B56A2C17-36FC-79E6-CDA9-340B2C3D5C8C}"/>
          </ac:spMkLst>
        </pc:spChg>
        <pc:spChg chg="add del mod modVis">
          <ac:chgData name="Wenwen Zhang" userId="9dd81366-5d6f-445a-b031-6ea562624431" providerId="ADAL" clId="{1012AE1A-29B0-4E90-8835-842C30BC7D2A}" dt="2023-01-04T22:48:03.034" v="46910"/>
          <ac:spMkLst>
            <pc:docMk/>
            <pc:sldMk cId="1589772229" sldId="2134804370"/>
            <ac:spMk id="254" creationId="{2277A980-683E-8293-264E-88CF9549B66E}"/>
          </ac:spMkLst>
        </pc:spChg>
        <pc:spChg chg="add del mod modVis">
          <ac:chgData name="Wenwen Zhang" userId="9dd81366-5d6f-445a-b031-6ea562624431" providerId="ADAL" clId="{1012AE1A-29B0-4E90-8835-842C30BC7D2A}" dt="2023-01-04T22:48:05.377" v="47054"/>
          <ac:spMkLst>
            <pc:docMk/>
            <pc:sldMk cId="1589772229" sldId="2134804370"/>
            <ac:spMk id="256" creationId="{37C92FB3-E155-0CFC-E388-1408AEFF5B2E}"/>
          </ac:spMkLst>
        </pc:spChg>
        <pc:spChg chg="add del mod modVis">
          <ac:chgData name="Wenwen Zhang" userId="9dd81366-5d6f-445a-b031-6ea562624431" providerId="ADAL" clId="{1012AE1A-29B0-4E90-8835-842C30BC7D2A}" dt="2023-01-04T22:48:15.358" v="47329"/>
          <ac:spMkLst>
            <pc:docMk/>
            <pc:sldMk cId="1589772229" sldId="2134804370"/>
            <ac:spMk id="258" creationId="{33F50601-0EFA-3003-766D-D33641A03FD3}"/>
          </ac:spMkLst>
        </pc:spChg>
        <pc:spChg chg="add del mod modVis">
          <ac:chgData name="Wenwen Zhang" userId="9dd81366-5d6f-445a-b031-6ea562624431" providerId="ADAL" clId="{1012AE1A-29B0-4E90-8835-842C30BC7D2A}" dt="2023-01-04T22:51:51.017" v="47834"/>
          <ac:spMkLst>
            <pc:docMk/>
            <pc:sldMk cId="1589772229" sldId="2134804370"/>
            <ac:spMk id="260" creationId="{D7083EBB-43A6-8153-FF08-28537F20168A}"/>
          </ac:spMkLst>
        </pc:spChg>
        <pc:spChg chg="add del mod modVis">
          <ac:chgData name="Wenwen Zhang" userId="9dd81366-5d6f-445a-b031-6ea562624431" providerId="ADAL" clId="{1012AE1A-29B0-4E90-8835-842C30BC7D2A}" dt="2023-01-04T22:52:21.193" v="48605"/>
          <ac:spMkLst>
            <pc:docMk/>
            <pc:sldMk cId="1589772229" sldId="2134804370"/>
            <ac:spMk id="262" creationId="{AE742FBB-8252-9A08-EDD7-C6C6C723E224}"/>
          </ac:spMkLst>
        </pc:spChg>
        <pc:spChg chg="add del mod replST">
          <ac:chgData name="Wenwen Zhang" userId="9dd81366-5d6f-445a-b031-6ea562624431" providerId="ADAL" clId="{1012AE1A-29B0-4E90-8835-842C30BC7D2A}" dt="2023-01-04T22:52:22.865" v="48689"/>
          <ac:spMkLst>
            <pc:docMk/>
            <pc:sldMk cId="1589772229" sldId="2134804370"/>
            <ac:spMk id="263" creationId="{96DB64E7-7450-5BAA-7DCA-6F75AE12EF02}"/>
          </ac:spMkLst>
        </pc:spChg>
        <pc:spChg chg="add del mod modVis">
          <ac:chgData name="Wenwen Zhang" userId="9dd81366-5d6f-445a-b031-6ea562624431" providerId="ADAL" clId="{1012AE1A-29B0-4E90-8835-842C30BC7D2A}" dt="2023-01-04T22:52:22.921" v="48750"/>
          <ac:spMkLst>
            <pc:docMk/>
            <pc:sldMk cId="1589772229" sldId="2134804370"/>
            <ac:spMk id="265" creationId="{D7BF1454-66FF-3E58-74D0-F80B78B6C89C}"/>
          </ac:spMkLst>
        </pc:spChg>
        <pc:spChg chg="add del mod modVis">
          <ac:chgData name="Wenwen Zhang" userId="9dd81366-5d6f-445a-b031-6ea562624431" providerId="ADAL" clId="{1012AE1A-29B0-4E90-8835-842C30BC7D2A}" dt="2023-01-04T22:52:25.023" v="48880"/>
          <ac:spMkLst>
            <pc:docMk/>
            <pc:sldMk cId="1589772229" sldId="2134804370"/>
            <ac:spMk id="267" creationId="{572B5B2D-4DBB-AB83-04DB-157C6BF49EC7}"/>
          </ac:spMkLst>
        </pc:spChg>
        <pc:spChg chg="add del mod modVis">
          <ac:chgData name="Wenwen Zhang" userId="9dd81366-5d6f-445a-b031-6ea562624431" providerId="ADAL" clId="{1012AE1A-29B0-4E90-8835-842C30BC7D2A}" dt="2023-01-04T22:52:28.575" v="49102"/>
          <ac:spMkLst>
            <pc:docMk/>
            <pc:sldMk cId="1589772229" sldId="2134804370"/>
            <ac:spMk id="269" creationId="{4D0BEBBD-1224-5655-7BD0-8F4F1085E3FD}"/>
          </ac:spMkLst>
        </pc:spChg>
        <pc:spChg chg="add del mod replST">
          <ac:chgData name="Wenwen Zhang" userId="9dd81366-5d6f-445a-b031-6ea562624431" providerId="ADAL" clId="{1012AE1A-29B0-4E90-8835-842C30BC7D2A}" dt="2023-01-04T22:52:30.770" v="49282"/>
          <ac:spMkLst>
            <pc:docMk/>
            <pc:sldMk cId="1589772229" sldId="2134804370"/>
            <ac:spMk id="270" creationId="{96DB64E7-7450-5BAA-7DCA-6F75AE12EF02}"/>
          </ac:spMkLst>
        </pc:spChg>
        <pc:spChg chg="add del mod modVis">
          <ac:chgData name="Wenwen Zhang" userId="9dd81366-5d6f-445a-b031-6ea562624431" providerId="ADAL" clId="{1012AE1A-29B0-4E90-8835-842C30BC7D2A}" dt="2023-01-04T22:52:29.907" v="49211"/>
          <ac:spMkLst>
            <pc:docMk/>
            <pc:sldMk cId="1589772229" sldId="2134804370"/>
            <ac:spMk id="272" creationId="{C77ED38C-D2C1-4CA9-33FF-1312E885EA83}"/>
          </ac:spMkLst>
        </pc:spChg>
        <pc:spChg chg="add del mod modVis">
          <ac:chgData name="Wenwen Zhang" userId="9dd81366-5d6f-445a-b031-6ea562624431" providerId="ADAL" clId="{1012AE1A-29B0-4E90-8835-842C30BC7D2A}" dt="2023-01-04T22:52:30.814" v="49331"/>
          <ac:spMkLst>
            <pc:docMk/>
            <pc:sldMk cId="1589772229" sldId="2134804370"/>
            <ac:spMk id="274" creationId="{8EC79D9A-76EA-0C91-82D2-5CF9C5C34981}"/>
          </ac:spMkLst>
        </pc:spChg>
        <pc:spChg chg="add del mod modVis">
          <ac:chgData name="Wenwen Zhang" userId="9dd81366-5d6f-445a-b031-6ea562624431" providerId="ADAL" clId="{1012AE1A-29B0-4E90-8835-842C30BC7D2A}" dt="2023-01-04T22:52:38.232" v="49433"/>
          <ac:spMkLst>
            <pc:docMk/>
            <pc:sldMk cId="1589772229" sldId="2134804370"/>
            <ac:spMk id="276" creationId="{6A408935-3EFE-9AD6-A389-F32D188CE8D3}"/>
          </ac:spMkLst>
        </pc:spChg>
        <pc:spChg chg="add del mod modVis">
          <ac:chgData name="Wenwen Zhang" userId="9dd81366-5d6f-445a-b031-6ea562624431" providerId="ADAL" clId="{1012AE1A-29B0-4E90-8835-842C30BC7D2A}" dt="2023-01-04T22:52:43.101" v="49531"/>
          <ac:spMkLst>
            <pc:docMk/>
            <pc:sldMk cId="1589772229" sldId="2134804370"/>
            <ac:spMk id="278" creationId="{C1492839-F0D8-D21D-F23A-2ACE4D439A25}"/>
          </ac:spMkLst>
        </pc:spChg>
        <pc:spChg chg="add del mod modVis">
          <ac:chgData name="Wenwen Zhang" userId="9dd81366-5d6f-445a-b031-6ea562624431" providerId="ADAL" clId="{1012AE1A-29B0-4E90-8835-842C30BC7D2A}" dt="2023-01-04T22:52:47.828" v="50194"/>
          <ac:spMkLst>
            <pc:docMk/>
            <pc:sldMk cId="1589772229" sldId="2134804370"/>
            <ac:spMk id="280" creationId="{6818DB21-6DE0-463F-D646-EFC1959CA432}"/>
          </ac:spMkLst>
        </pc:spChg>
        <pc:spChg chg="add del mod replST">
          <ac:chgData name="Wenwen Zhang" userId="9dd81366-5d6f-445a-b031-6ea562624431" providerId="ADAL" clId="{1012AE1A-29B0-4E90-8835-842C30BC7D2A}" dt="2023-01-04T22:52:54.689" v="50571"/>
          <ac:spMkLst>
            <pc:docMk/>
            <pc:sldMk cId="1589772229" sldId="2134804370"/>
            <ac:spMk id="281" creationId="{96DB64E7-7450-5BAA-7DCA-6F75AE12EF02}"/>
          </ac:spMkLst>
        </pc:spChg>
        <pc:spChg chg="add del mod replST">
          <ac:chgData name="Wenwen Zhang" userId="9dd81366-5d6f-445a-b031-6ea562624431" providerId="ADAL" clId="{1012AE1A-29B0-4E90-8835-842C30BC7D2A}" dt="2023-01-04T22:52:54.690" v="50572"/>
          <ac:spMkLst>
            <pc:docMk/>
            <pc:sldMk cId="1589772229" sldId="2134804370"/>
            <ac:spMk id="282" creationId="{96DB64E7-7450-5BAA-7DCA-6F75AE12EF02}"/>
          </ac:spMkLst>
        </pc:spChg>
        <pc:spChg chg="add del mod replST">
          <ac:chgData name="Wenwen Zhang" userId="9dd81366-5d6f-445a-b031-6ea562624431" providerId="ADAL" clId="{1012AE1A-29B0-4E90-8835-842C30BC7D2A}" dt="2023-01-04T22:52:54.690" v="50573"/>
          <ac:spMkLst>
            <pc:docMk/>
            <pc:sldMk cId="1589772229" sldId="2134804370"/>
            <ac:spMk id="283" creationId="{96DB64E7-7450-5BAA-7DCA-6F75AE12EF02}"/>
          </ac:spMkLst>
        </pc:spChg>
        <pc:spChg chg="add del mod replST">
          <ac:chgData name="Wenwen Zhang" userId="9dd81366-5d6f-445a-b031-6ea562624431" providerId="ADAL" clId="{1012AE1A-29B0-4E90-8835-842C30BC7D2A}" dt="2023-01-04T22:52:54.690" v="50574"/>
          <ac:spMkLst>
            <pc:docMk/>
            <pc:sldMk cId="1589772229" sldId="2134804370"/>
            <ac:spMk id="284" creationId="{96DB64E7-7450-5BAA-7DCA-6F75AE12EF02}"/>
          </ac:spMkLst>
        </pc:spChg>
        <pc:spChg chg="add del mod replST">
          <ac:chgData name="Wenwen Zhang" userId="9dd81366-5d6f-445a-b031-6ea562624431" providerId="ADAL" clId="{1012AE1A-29B0-4E90-8835-842C30BC7D2A}" dt="2023-01-04T22:52:54.691" v="50575"/>
          <ac:spMkLst>
            <pc:docMk/>
            <pc:sldMk cId="1589772229" sldId="2134804370"/>
            <ac:spMk id="285" creationId="{96DB64E7-7450-5BAA-7DCA-6F75AE12EF02}"/>
          </ac:spMkLst>
        </pc:spChg>
        <pc:spChg chg="add del mod replST">
          <ac:chgData name="Wenwen Zhang" userId="9dd81366-5d6f-445a-b031-6ea562624431" providerId="ADAL" clId="{1012AE1A-29B0-4E90-8835-842C30BC7D2A}" dt="2023-01-04T22:52:54.691" v="50576"/>
          <ac:spMkLst>
            <pc:docMk/>
            <pc:sldMk cId="1589772229" sldId="2134804370"/>
            <ac:spMk id="286" creationId="{96DB64E7-7450-5BAA-7DCA-6F75AE12EF02}"/>
          </ac:spMkLst>
        </pc:spChg>
        <pc:spChg chg="add del mod replST">
          <ac:chgData name="Wenwen Zhang" userId="9dd81366-5d6f-445a-b031-6ea562624431" providerId="ADAL" clId="{1012AE1A-29B0-4E90-8835-842C30BC7D2A}" dt="2023-01-04T22:52:54.692" v="50577"/>
          <ac:spMkLst>
            <pc:docMk/>
            <pc:sldMk cId="1589772229" sldId="2134804370"/>
            <ac:spMk id="287" creationId="{96DB64E7-7450-5BAA-7DCA-6F75AE12EF02}"/>
          </ac:spMkLst>
        </pc:spChg>
        <pc:spChg chg="add del mod modVis">
          <ac:chgData name="Wenwen Zhang" userId="9dd81366-5d6f-445a-b031-6ea562624431" providerId="ADAL" clId="{1012AE1A-29B0-4E90-8835-842C30BC7D2A}" dt="2023-01-04T22:52:53.883" v="50472"/>
          <ac:spMkLst>
            <pc:docMk/>
            <pc:sldMk cId="1589772229" sldId="2134804370"/>
            <ac:spMk id="289" creationId="{26ABD042-2B6B-CCBA-DEAD-771CF7977F2D}"/>
          </ac:spMkLst>
        </pc:spChg>
        <pc:spChg chg="add del mod modVis">
          <ac:chgData name="Wenwen Zhang" userId="9dd81366-5d6f-445a-b031-6ea562624431" providerId="ADAL" clId="{1012AE1A-29B0-4E90-8835-842C30BC7D2A}" dt="2023-01-04T22:52:54.769" v="50658"/>
          <ac:spMkLst>
            <pc:docMk/>
            <pc:sldMk cId="1589772229" sldId="2134804370"/>
            <ac:spMk id="291" creationId="{9CAD1BC4-0D88-523F-B979-E45704BE0AE9}"/>
          </ac:spMkLst>
        </pc:spChg>
        <pc:spChg chg="add del mod modVis">
          <ac:chgData name="Wenwen Zhang" userId="9dd81366-5d6f-445a-b031-6ea562624431" providerId="ADAL" clId="{1012AE1A-29B0-4E90-8835-842C30BC7D2A}" dt="2023-01-04T22:52:59.981" v="51353"/>
          <ac:spMkLst>
            <pc:docMk/>
            <pc:sldMk cId="1589772229" sldId="2134804370"/>
            <ac:spMk id="293" creationId="{EACA3184-2B0E-B133-9516-F6E54E0B6C53}"/>
          </ac:spMkLst>
        </pc:spChg>
        <pc:spChg chg="add del mod replST">
          <ac:chgData name="Wenwen Zhang" userId="9dd81366-5d6f-445a-b031-6ea562624431" providerId="ADAL" clId="{1012AE1A-29B0-4E90-8835-842C30BC7D2A}" dt="2023-01-04T22:53:05.390" v="51676"/>
          <ac:spMkLst>
            <pc:docMk/>
            <pc:sldMk cId="1589772229" sldId="2134804370"/>
            <ac:spMk id="294" creationId="{96DB64E7-7450-5BAA-7DCA-6F75AE12EF02}"/>
          </ac:spMkLst>
        </pc:spChg>
        <pc:spChg chg="add del mod replST">
          <ac:chgData name="Wenwen Zhang" userId="9dd81366-5d6f-445a-b031-6ea562624431" providerId="ADAL" clId="{1012AE1A-29B0-4E90-8835-842C30BC7D2A}" dt="2023-01-04T22:53:05.391" v="51677"/>
          <ac:spMkLst>
            <pc:docMk/>
            <pc:sldMk cId="1589772229" sldId="2134804370"/>
            <ac:spMk id="295" creationId="{96DB64E7-7450-5BAA-7DCA-6F75AE12EF02}"/>
          </ac:spMkLst>
        </pc:spChg>
        <pc:spChg chg="add del mod replST">
          <ac:chgData name="Wenwen Zhang" userId="9dd81366-5d6f-445a-b031-6ea562624431" providerId="ADAL" clId="{1012AE1A-29B0-4E90-8835-842C30BC7D2A}" dt="2023-01-04T22:53:05.391" v="51678"/>
          <ac:spMkLst>
            <pc:docMk/>
            <pc:sldMk cId="1589772229" sldId="2134804370"/>
            <ac:spMk id="296" creationId="{96DB64E7-7450-5BAA-7DCA-6F75AE12EF02}"/>
          </ac:spMkLst>
        </pc:spChg>
        <pc:spChg chg="add del mod replST">
          <ac:chgData name="Wenwen Zhang" userId="9dd81366-5d6f-445a-b031-6ea562624431" providerId="ADAL" clId="{1012AE1A-29B0-4E90-8835-842C30BC7D2A}" dt="2023-01-04T22:53:05.392" v="51679"/>
          <ac:spMkLst>
            <pc:docMk/>
            <pc:sldMk cId="1589772229" sldId="2134804370"/>
            <ac:spMk id="297" creationId="{96DB64E7-7450-5BAA-7DCA-6F75AE12EF02}"/>
          </ac:spMkLst>
        </pc:spChg>
        <pc:spChg chg="add del mod replST">
          <ac:chgData name="Wenwen Zhang" userId="9dd81366-5d6f-445a-b031-6ea562624431" providerId="ADAL" clId="{1012AE1A-29B0-4E90-8835-842C30BC7D2A}" dt="2023-01-04T22:53:05.392" v="51680"/>
          <ac:spMkLst>
            <pc:docMk/>
            <pc:sldMk cId="1589772229" sldId="2134804370"/>
            <ac:spMk id="298" creationId="{96DB64E7-7450-5BAA-7DCA-6F75AE12EF02}"/>
          </ac:spMkLst>
        </pc:spChg>
        <pc:spChg chg="add del mod replST">
          <ac:chgData name="Wenwen Zhang" userId="9dd81366-5d6f-445a-b031-6ea562624431" providerId="ADAL" clId="{1012AE1A-29B0-4E90-8835-842C30BC7D2A}" dt="2023-01-04T22:53:05.393" v="51681"/>
          <ac:spMkLst>
            <pc:docMk/>
            <pc:sldMk cId="1589772229" sldId="2134804370"/>
            <ac:spMk id="299" creationId="{96DB64E7-7450-5BAA-7DCA-6F75AE12EF02}"/>
          </ac:spMkLst>
        </pc:spChg>
        <pc:spChg chg="add del mod replST">
          <ac:chgData name="Wenwen Zhang" userId="9dd81366-5d6f-445a-b031-6ea562624431" providerId="ADAL" clId="{1012AE1A-29B0-4E90-8835-842C30BC7D2A}" dt="2023-01-04T22:53:05.393" v="51682"/>
          <ac:spMkLst>
            <pc:docMk/>
            <pc:sldMk cId="1589772229" sldId="2134804370"/>
            <ac:spMk id="300" creationId="{96DB64E7-7450-5BAA-7DCA-6F75AE12EF02}"/>
          </ac:spMkLst>
        </pc:spChg>
        <pc:spChg chg="add del mod modVis">
          <ac:chgData name="Wenwen Zhang" userId="9dd81366-5d6f-445a-b031-6ea562624431" providerId="ADAL" clId="{1012AE1A-29B0-4E90-8835-842C30BC7D2A}" dt="2023-01-04T22:53:04.807" v="51605"/>
          <ac:spMkLst>
            <pc:docMk/>
            <pc:sldMk cId="1589772229" sldId="2134804370"/>
            <ac:spMk id="302" creationId="{6AB3FC10-9252-C323-646E-CC9AD6F5EC28}"/>
          </ac:spMkLst>
        </pc:spChg>
        <pc:spChg chg="add del mod modVis">
          <ac:chgData name="Wenwen Zhang" userId="9dd81366-5d6f-445a-b031-6ea562624431" providerId="ADAL" clId="{1012AE1A-29B0-4E90-8835-842C30BC7D2A}" dt="2023-01-04T22:53:05.433" v="51717"/>
          <ac:spMkLst>
            <pc:docMk/>
            <pc:sldMk cId="1589772229" sldId="2134804370"/>
            <ac:spMk id="304" creationId="{0D468C7A-CE79-03E2-B4A7-AD6FD488ED7E}"/>
          </ac:spMkLst>
        </pc:spChg>
        <pc:spChg chg="add del mod modVis">
          <ac:chgData name="Wenwen Zhang" userId="9dd81366-5d6f-445a-b031-6ea562624431" providerId="ADAL" clId="{1012AE1A-29B0-4E90-8835-842C30BC7D2A}" dt="2023-01-04T22:53:07.765" v="52384"/>
          <ac:spMkLst>
            <pc:docMk/>
            <pc:sldMk cId="1589772229" sldId="2134804370"/>
            <ac:spMk id="306" creationId="{7B4F02F9-C984-481B-D042-FE9F0C5FB0C7}"/>
          </ac:spMkLst>
        </pc:spChg>
        <pc:spChg chg="add del mod replST">
          <ac:chgData name="Wenwen Zhang" userId="9dd81366-5d6f-445a-b031-6ea562624431" providerId="ADAL" clId="{1012AE1A-29B0-4E90-8835-842C30BC7D2A}" dt="2023-01-04T22:53:08.649" v="52455"/>
          <ac:spMkLst>
            <pc:docMk/>
            <pc:sldMk cId="1589772229" sldId="2134804370"/>
            <ac:spMk id="307" creationId="{96DB64E7-7450-5BAA-7DCA-6F75AE12EF02}"/>
          </ac:spMkLst>
        </pc:spChg>
        <pc:spChg chg="add del mod replST">
          <ac:chgData name="Wenwen Zhang" userId="9dd81366-5d6f-445a-b031-6ea562624431" providerId="ADAL" clId="{1012AE1A-29B0-4E90-8835-842C30BC7D2A}" dt="2023-01-04T22:53:08.649" v="52456"/>
          <ac:spMkLst>
            <pc:docMk/>
            <pc:sldMk cId="1589772229" sldId="2134804370"/>
            <ac:spMk id="308" creationId="{96DB64E7-7450-5BAA-7DCA-6F75AE12EF02}"/>
          </ac:spMkLst>
        </pc:spChg>
        <pc:spChg chg="add del mod replST">
          <ac:chgData name="Wenwen Zhang" userId="9dd81366-5d6f-445a-b031-6ea562624431" providerId="ADAL" clId="{1012AE1A-29B0-4E90-8835-842C30BC7D2A}" dt="2023-01-04T22:53:08.650" v="52457"/>
          <ac:spMkLst>
            <pc:docMk/>
            <pc:sldMk cId="1589772229" sldId="2134804370"/>
            <ac:spMk id="309" creationId="{96DB64E7-7450-5BAA-7DCA-6F75AE12EF02}"/>
          </ac:spMkLst>
        </pc:spChg>
        <pc:spChg chg="add del mod replST">
          <ac:chgData name="Wenwen Zhang" userId="9dd81366-5d6f-445a-b031-6ea562624431" providerId="ADAL" clId="{1012AE1A-29B0-4E90-8835-842C30BC7D2A}" dt="2023-01-04T22:53:08.650" v="52458"/>
          <ac:spMkLst>
            <pc:docMk/>
            <pc:sldMk cId="1589772229" sldId="2134804370"/>
            <ac:spMk id="310" creationId="{96DB64E7-7450-5BAA-7DCA-6F75AE12EF02}"/>
          </ac:spMkLst>
        </pc:spChg>
        <pc:spChg chg="add del mod replST">
          <ac:chgData name="Wenwen Zhang" userId="9dd81366-5d6f-445a-b031-6ea562624431" providerId="ADAL" clId="{1012AE1A-29B0-4E90-8835-842C30BC7D2A}" dt="2023-01-04T22:53:08.651" v="52459"/>
          <ac:spMkLst>
            <pc:docMk/>
            <pc:sldMk cId="1589772229" sldId="2134804370"/>
            <ac:spMk id="311" creationId="{96DB64E7-7450-5BAA-7DCA-6F75AE12EF02}"/>
          </ac:spMkLst>
        </pc:spChg>
        <pc:spChg chg="add del mod replST">
          <ac:chgData name="Wenwen Zhang" userId="9dd81366-5d6f-445a-b031-6ea562624431" providerId="ADAL" clId="{1012AE1A-29B0-4E90-8835-842C30BC7D2A}" dt="2023-01-04T22:53:08.651" v="52460"/>
          <ac:spMkLst>
            <pc:docMk/>
            <pc:sldMk cId="1589772229" sldId="2134804370"/>
            <ac:spMk id="312" creationId="{96DB64E7-7450-5BAA-7DCA-6F75AE12EF02}"/>
          </ac:spMkLst>
        </pc:spChg>
        <pc:spChg chg="add del mod replST">
          <ac:chgData name="Wenwen Zhang" userId="9dd81366-5d6f-445a-b031-6ea562624431" providerId="ADAL" clId="{1012AE1A-29B0-4E90-8835-842C30BC7D2A}" dt="2023-01-04T22:53:08.652" v="52461"/>
          <ac:spMkLst>
            <pc:docMk/>
            <pc:sldMk cId="1589772229" sldId="2134804370"/>
            <ac:spMk id="313" creationId="{96DB64E7-7450-5BAA-7DCA-6F75AE12EF02}"/>
          </ac:spMkLst>
        </pc:spChg>
        <pc:spChg chg="add del mod modVis">
          <ac:chgData name="Wenwen Zhang" userId="9dd81366-5d6f-445a-b031-6ea562624431" providerId="ADAL" clId="{1012AE1A-29B0-4E90-8835-842C30BC7D2A}" dt="2023-01-04T22:53:08.696" v="52496"/>
          <ac:spMkLst>
            <pc:docMk/>
            <pc:sldMk cId="1589772229" sldId="2134804370"/>
            <ac:spMk id="315" creationId="{428B042E-B818-727A-C08F-FAE35B3F50D7}"/>
          </ac:spMkLst>
        </pc:spChg>
        <pc:spChg chg="add del mod modVis">
          <ac:chgData name="Wenwen Zhang" userId="9dd81366-5d6f-445a-b031-6ea562624431" providerId="ADAL" clId="{1012AE1A-29B0-4E90-8835-842C30BC7D2A}" dt="2023-01-04T22:53:12.233" v="52608"/>
          <ac:spMkLst>
            <pc:docMk/>
            <pc:sldMk cId="1589772229" sldId="2134804370"/>
            <ac:spMk id="317" creationId="{109F2017-AA47-6BD1-A49B-8812858BCB75}"/>
          </ac:spMkLst>
        </pc:spChg>
        <pc:spChg chg="add del mod modVis">
          <ac:chgData name="Wenwen Zhang" userId="9dd81366-5d6f-445a-b031-6ea562624431" providerId="ADAL" clId="{1012AE1A-29B0-4E90-8835-842C30BC7D2A}" dt="2023-01-04T22:53:14.241" v="52720"/>
          <ac:spMkLst>
            <pc:docMk/>
            <pc:sldMk cId="1589772229" sldId="2134804370"/>
            <ac:spMk id="319" creationId="{8E1A472A-3205-0B9C-AE20-67326CE01DCF}"/>
          </ac:spMkLst>
        </pc:spChg>
        <pc:spChg chg="add del mod modVis">
          <ac:chgData name="Wenwen Zhang" userId="9dd81366-5d6f-445a-b031-6ea562624431" providerId="ADAL" clId="{1012AE1A-29B0-4E90-8835-842C30BC7D2A}" dt="2023-01-04T22:53:18.520" v="52832"/>
          <ac:spMkLst>
            <pc:docMk/>
            <pc:sldMk cId="1589772229" sldId="2134804370"/>
            <ac:spMk id="321" creationId="{137DD0C7-9B83-8EE7-E1E0-E4014F2A34DC}"/>
          </ac:spMkLst>
        </pc:spChg>
        <pc:spChg chg="add del mod replST">
          <ac:chgData name="Wenwen Zhang" userId="9dd81366-5d6f-445a-b031-6ea562624431" providerId="ADAL" clId="{1012AE1A-29B0-4E90-8835-842C30BC7D2A}" dt="2023-01-04T22:55:51.763" v="53976"/>
          <ac:spMkLst>
            <pc:docMk/>
            <pc:sldMk cId="1589772229" sldId="2134804370"/>
            <ac:spMk id="323" creationId="{96DB64E7-7450-5BAA-7DCA-6F75AE12EF02}"/>
          </ac:spMkLst>
        </pc:spChg>
        <pc:spChg chg="add del mod modVis">
          <ac:chgData name="Wenwen Zhang" userId="9dd81366-5d6f-445a-b031-6ea562624431" providerId="ADAL" clId="{1012AE1A-29B0-4E90-8835-842C30BC7D2A}" dt="2023-01-04T22:53:32.843" v="53127"/>
          <ac:spMkLst>
            <pc:docMk/>
            <pc:sldMk cId="1589772229" sldId="2134804370"/>
            <ac:spMk id="324" creationId="{78D67C72-22A9-D18E-2919-2D9907C5B850}"/>
          </ac:spMkLst>
        </pc:spChg>
        <pc:spChg chg="add del mod replST">
          <ac:chgData name="Wenwen Zhang" userId="9dd81366-5d6f-445a-b031-6ea562624431" providerId="ADAL" clId="{1012AE1A-29B0-4E90-8835-842C30BC7D2A}" dt="2023-01-04T22:55:50.185" v="53853"/>
          <ac:spMkLst>
            <pc:docMk/>
            <pc:sldMk cId="1589772229" sldId="2134804370"/>
            <ac:spMk id="325" creationId="{96DB64E7-7450-5BAA-7DCA-6F75AE12EF02}"/>
          </ac:spMkLst>
        </pc:spChg>
        <pc:spChg chg="add del mod ord replST">
          <ac:chgData name="Wenwen Zhang" userId="9dd81366-5d6f-445a-b031-6ea562624431" providerId="ADAL" clId="{1012AE1A-29B0-4E90-8835-842C30BC7D2A}" dt="2023-01-04T22:55:50.184" v="53852"/>
          <ac:spMkLst>
            <pc:docMk/>
            <pc:sldMk cId="1589772229" sldId="2134804370"/>
            <ac:spMk id="328" creationId="{D62DEE7B-1E16-98C6-7242-1E003C473716}"/>
          </ac:spMkLst>
        </pc:spChg>
        <pc:spChg chg="add del mod modVis">
          <ac:chgData name="Wenwen Zhang" userId="9dd81366-5d6f-445a-b031-6ea562624431" providerId="ADAL" clId="{1012AE1A-29B0-4E90-8835-842C30BC7D2A}" dt="2023-01-04T22:53:49.123" v="53300"/>
          <ac:spMkLst>
            <pc:docMk/>
            <pc:sldMk cId="1589772229" sldId="2134804370"/>
            <ac:spMk id="329" creationId="{1D24C3CB-B5F1-4B59-B022-9B3DCE1E63CC}"/>
          </ac:spMkLst>
        </pc:spChg>
        <pc:spChg chg="add del mod modVis">
          <ac:chgData name="Wenwen Zhang" userId="9dd81366-5d6f-445a-b031-6ea562624431" providerId="ADAL" clId="{1012AE1A-29B0-4E90-8835-842C30BC7D2A}" dt="2023-01-04T22:53:53.022" v="53435"/>
          <ac:spMkLst>
            <pc:docMk/>
            <pc:sldMk cId="1589772229" sldId="2134804370"/>
            <ac:spMk id="331" creationId="{EEB72FC8-9471-9CDD-9450-72E698123C81}"/>
          </ac:spMkLst>
        </pc:spChg>
        <pc:spChg chg="add del mod modVis">
          <ac:chgData name="Wenwen Zhang" userId="9dd81366-5d6f-445a-b031-6ea562624431" providerId="ADAL" clId="{1012AE1A-29B0-4E90-8835-842C30BC7D2A}" dt="2023-01-04T22:54:22.550" v="53622"/>
          <ac:spMkLst>
            <pc:docMk/>
            <pc:sldMk cId="1589772229" sldId="2134804370"/>
            <ac:spMk id="333" creationId="{6157F0A9-F396-9EF0-530C-AC30F408DAEA}"/>
          </ac:spMkLst>
        </pc:spChg>
        <pc:spChg chg="add del mod modVis">
          <ac:chgData name="Wenwen Zhang" userId="9dd81366-5d6f-445a-b031-6ea562624431" providerId="ADAL" clId="{1012AE1A-29B0-4E90-8835-842C30BC7D2A}" dt="2023-01-04T22:54:35.171" v="53731"/>
          <ac:spMkLst>
            <pc:docMk/>
            <pc:sldMk cId="1589772229" sldId="2134804370"/>
            <ac:spMk id="335" creationId="{A0E4BEBB-3445-2D47-5EA1-CD2D2AB43DAE}"/>
          </ac:spMkLst>
        </pc:spChg>
        <pc:spChg chg="add del mod modVis">
          <ac:chgData name="Wenwen Zhang" userId="9dd81366-5d6f-445a-b031-6ea562624431" providerId="ADAL" clId="{1012AE1A-29B0-4E90-8835-842C30BC7D2A}" dt="2023-01-04T22:54:39.039" v="53844"/>
          <ac:spMkLst>
            <pc:docMk/>
            <pc:sldMk cId="1589772229" sldId="2134804370"/>
            <ac:spMk id="337" creationId="{A9BA9562-43F8-9BCD-01C8-7AED09B0ED74}"/>
          </ac:spMkLst>
        </pc:spChg>
        <pc:spChg chg="add del mod modVis">
          <ac:chgData name="Wenwen Zhang" userId="9dd81366-5d6f-445a-b031-6ea562624431" providerId="ADAL" clId="{1012AE1A-29B0-4E90-8835-842C30BC7D2A}" dt="2023-01-04T22:55:50.307" v="53956"/>
          <ac:spMkLst>
            <pc:docMk/>
            <pc:sldMk cId="1589772229" sldId="2134804370"/>
            <ac:spMk id="339" creationId="{8D125662-EB83-8000-6EF3-A3E5A017BB47}"/>
          </ac:spMkLst>
        </pc:spChg>
        <pc:spChg chg="add mod replST">
          <ac:chgData name="Wenwen Zhang" userId="9dd81366-5d6f-445a-b031-6ea562624431" providerId="ADAL" clId="{1012AE1A-29B0-4E90-8835-842C30BC7D2A}" dt="2023-01-05T15:00:39.503" v="94112"/>
          <ac:spMkLst>
            <pc:docMk/>
            <pc:sldMk cId="1589772229" sldId="2134804370"/>
            <ac:spMk id="341" creationId="{684A672A-79D1-5720-64EE-C0A5AEEF8BD4}"/>
          </ac:spMkLst>
        </pc:spChg>
        <pc:spChg chg="add del mod modVis">
          <ac:chgData name="Wenwen Zhang" userId="9dd81366-5d6f-445a-b031-6ea562624431" providerId="ADAL" clId="{1012AE1A-29B0-4E90-8835-842C30BC7D2A}" dt="2023-01-04T22:55:51.855" v="54097"/>
          <ac:spMkLst>
            <pc:docMk/>
            <pc:sldMk cId="1589772229" sldId="2134804370"/>
            <ac:spMk id="342" creationId="{34C8ED33-28C3-9BC5-2891-6CC4ECD0DFB1}"/>
          </ac:spMkLst>
        </pc:spChg>
        <pc:spChg chg="add mod replST">
          <ac:chgData name="Wenwen Zhang" userId="9dd81366-5d6f-445a-b031-6ea562624431" providerId="ADAL" clId="{1012AE1A-29B0-4E90-8835-842C30BC7D2A}" dt="2023-01-05T15:00:39.503" v="94111"/>
          <ac:spMkLst>
            <pc:docMk/>
            <pc:sldMk cId="1589772229" sldId="2134804370"/>
            <ac:spMk id="344" creationId="{7967F8CC-7EAC-A5CB-4FFF-5706400DF166}"/>
          </ac:spMkLst>
        </pc:spChg>
        <pc:spChg chg="add mod replST">
          <ac:chgData name="Wenwen Zhang" userId="9dd81366-5d6f-445a-b031-6ea562624431" providerId="ADAL" clId="{1012AE1A-29B0-4E90-8835-842C30BC7D2A}" dt="2023-01-05T15:00:39.504" v="94113"/>
          <ac:spMkLst>
            <pc:docMk/>
            <pc:sldMk cId="1589772229" sldId="2134804370"/>
            <ac:spMk id="345" creationId="{4CC8D3A3-A11D-8678-C40C-818AF04B1BDA}"/>
          </ac:spMkLst>
        </pc:spChg>
        <pc:spChg chg="add del mod modVis">
          <ac:chgData name="Wenwen Zhang" userId="9dd81366-5d6f-445a-b031-6ea562624431" providerId="ADAL" clId="{1012AE1A-29B0-4E90-8835-842C30BC7D2A}" dt="2023-01-04T22:55:52.766" v="54250"/>
          <ac:spMkLst>
            <pc:docMk/>
            <pc:sldMk cId="1589772229" sldId="2134804370"/>
            <ac:spMk id="346" creationId="{4826C5C2-CEDA-7295-267F-81528465CD36}"/>
          </ac:spMkLst>
        </pc:spChg>
        <pc:spChg chg="add del mod modVis">
          <ac:chgData name="Wenwen Zhang" userId="9dd81366-5d6f-445a-b031-6ea562624431" providerId="ADAL" clId="{1012AE1A-29B0-4E90-8835-842C30BC7D2A}" dt="2023-01-04T22:58:56.983" v="54423"/>
          <ac:spMkLst>
            <pc:docMk/>
            <pc:sldMk cId="1589772229" sldId="2134804370"/>
            <ac:spMk id="349" creationId="{1B4D640E-52AF-8674-659D-A5E5B6C8D8E1}"/>
          </ac:spMkLst>
        </pc:spChg>
        <pc:spChg chg="add del mod replST">
          <ac:chgData name="Wenwen Zhang" userId="9dd81366-5d6f-445a-b031-6ea562624431" providerId="ADAL" clId="{1012AE1A-29B0-4E90-8835-842C30BC7D2A}" dt="2023-01-04T23:52:09.652" v="55678"/>
          <ac:spMkLst>
            <pc:docMk/>
            <pc:sldMk cId="1589772229" sldId="2134804370"/>
            <ac:spMk id="352" creationId="{C03AE90E-C0B9-A84A-ED95-D70B6399BC93}"/>
          </ac:spMkLst>
        </pc:spChg>
        <pc:spChg chg="add del mod replST">
          <ac:chgData name="Wenwen Zhang" userId="9dd81366-5d6f-445a-b031-6ea562624431" providerId="ADAL" clId="{1012AE1A-29B0-4E90-8835-842C30BC7D2A}" dt="2023-01-04T23:52:09.656" v="55684"/>
          <ac:spMkLst>
            <pc:docMk/>
            <pc:sldMk cId="1589772229" sldId="2134804370"/>
            <ac:spMk id="353" creationId="{77AFD3EC-7910-9E64-7FBE-5215ED21CA04}"/>
          </ac:spMkLst>
        </pc:spChg>
        <pc:spChg chg="add del mod replST">
          <ac:chgData name="Wenwen Zhang" userId="9dd81366-5d6f-445a-b031-6ea562624431" providerId="ADAL" clId="{1012AE1A-29B0-4E90-8835-842C30BC7D2A}" dt="2023-01-04T23:52:09.656" v="55683"/>
          <ac:spMkLst>
            <pc:docMk/>
            <pc:sldMk cId="1589772229" sldId="2134804370"/>
            <ac:spMk id="354" creationId="{5FA69AD2-F52D-84F8-96D5-633E9D9ECFDB}"/>
          </ac:spMkLst>
        </pc:spChg>
        <pc:spChg chg="add del mod replST">
          <ac:chgData name="Wenwen Zhang" userId="9dd81366-5d6f-445a-b031-6ea562624431" providerId="ADAL" clId="{1012AE1A-29B0-4E90-8835-842C30BC7D2A}" dt="2023-01-04T23:52:09.655" v="55681"/>
          <ac:spMkLst>
            <pc:docMk/>
            <pc:sldMk cId="1589772229" sldId="2134804370"/>
            <ac:spMk id="355" creationId="{E0F8DED9-86FA-7745-D7F0-276D40183CFF}"/>
          </ac:spMkLst>
        </pc:spChg>
        <pc:spChg chg="add del mod replST">
          <ac:chgData name="Wenwen Zhang" userId="9dd81366-5d6f-445a-b031-6ea562624431" providerId="ADAL" clId="{1012AE1A-29B0-4E90-8835-842C30BC7D2A}" dt="2023-01-04T23:52:09.655" v="55682"/>
          <ac:spMkLst>
            <pc:docMk/>
            <pc:sldMk cId="1589772229" sldId="2134804370"/>
            <ac:spMk id="356" creationId="{FD39BEDF-AA1F-1D40-A1CE-F87839651C7C}"/>
          </ac:spMkLst>
        </pc:spChg>
        <pc:spChg chg="add del mod replST">
          <ac:chgData name="Wenwen Zhang" userId="9dd81366-5d6f-445a-b031-6ea562624431" providerId="ADAL" clId="{1012AE1A-29B0-4E90-8835-842C30BC7D2A}" dt="2023-01-04T23:52:09.654" v="55679"/>
          <ac:spMkLst>
            <pc:docMk/>
            <pc:sldMk cId="1589772229" sldId="2134804370"/>
            <ac:spMk id="357" creationId="{B851480F-3018-AC34-E7ED-B4EC5585E8E6}"/>
          </ac:spMkLst>
        </pc:spChg>
        <pc:spChg chg="add del mod replST">
          <ac:chgData name="Wenwen Zhang" userId="9dd81366-5d6f-445a-b031-6ea562624431" providerId="ADAL" clId="{1012AE1A-29B0-4E90-8835-842C30BC7D2A}" dt="2023-01-04T23:52:09.655" v="55680"/>
          <ac:spMkLst>
            <pc:docMk/>
            <pc:sldMk cId="1589772229" sldId="2134804370"/>
            <ac:spMk id="358" creationId="{15A8E8DA-CF46-4CEA-095A-CE554B52A2F9}"/>
          </ac:spMkLst>
        </pc:spChg>
        <pc:spChg chg="add del mod replST">
          <ac:chgData name="Wenwen Zhang" userId="9dd81366-5d6f-445a-b031-6ea562624431" providerId="ADAL" clId="{1012AE1A-29B0-4E90-8835-842C30BC7D2A}" dt="2023-01-04T23:52:09.656" v="55685"/>
          <ac:spMkLst>
            <pc:docMk/>
            <pc:sldMk cId="1589772229" sldId="2134804370"/>
            <ac:spMk id="359" creationId="{9A664172-DEEC-6C10-6DDC-FAAAA8C63B1B}"/>
          </ac:spMkLst>
        </pc:spChg>
        <pc:spChg chg="add del mod replST">
          <ac:chgData name="Wenwen Zhang" userId="9dd81366-5d6f-445a-b031-6ea562624431" providerId="ADAL" clId="{1012AE1A-29B0-4E90-8835-842C30BC7D2A}" dt="2023-01-04T23:52:09.657" v="55689"/>
          <ac:spMkLst>
            <pc:docMk/>
            <pc:sldMk cId="1589772229" sldId="2134804370"/>
            <ac:spMk id="361" creationId="{B7289C12-F3E0-8026-DF73-FCEC592484C3}"/>
          </ac:spMkLst>
        </pc:spChg>
        <pc:spChg chg="add del mod replST">
          <ac:chgData name="Wenwen Zhang" userId="9dd81366-5d6f-445a-b031-6ea562624431" providerId="ADAL" clId="{1012AE1A-29B0-4E90-8835-842C30BC7D2A}" dt="2023-01-04T23:52:09.656" v="55686"/>
          <ac:spMkLst>
            <pc:docMk/>
            <pc:sldMk cId="1589772229" sldId="2134804370"/>
            <ac:spMk id="362" creationId="{EACCE4A3-9A4B-E0F6-B82D-123E66FD16A4}"/>
          </ac:spMkLst>
        </pc:spChg>
        <pc:spChg chg="add del mod modVis">
          <ac:chgData name="Wenwen Zhang" userId="9dd81366-5d6f-445a-b031-6ea562624431" providerId="ADAL" clId="{1012AE1A-29B0-4E90-8835-842C30BC7D2A}" dt="2023-01-04T23:47:52.108" v="54803"/>
          <ac:spMkLst>
            <pc:docMk/>
            <pc:sldMk cId="1589772229" sldId="2134804370"/>
            <ac:spMk id="363" creationId="{20EB2A31-6003-C5FD-0CC3-9F5DF912B6F1}"/>
          </ac:spMkLst>
        </pc:spChg>
        <pc:spChg chg="add del mod replST">
          <ac:chgData name="Wenwen Zhang" userId="9dd81366-5d6f-445a-b031-6ea562624431" providerId="ADAL" clId="{1012AE1A-29B0-4E90-8835-842C30BC7D2A}" dt="2023-01-04T23:49:12.382" v="55146"/>
          <ac:spMkLst>
            <pc:docMk/>
            <pc:sldMk cId="1589772229" sldId="2134804370"/>
            <ac:spMk id="365" creationId="{18CFCBAF-DF62-B582-7164-F3713F55370F}"/>
          </ac:spMkLst>
        </pc:spChg>
        <pc:spChg chg="add del mod replST">
          <ac:chgData name="Wenwen Zhang" userId="9dd81366-5d6f-445a-b031-6ea562624431" providerId="ADAL" clId="{1012AE1A-29B0-4E90-8835-842C30BC7D2A}" dt="2023-01-04T23:49:12.386" v="55147"/>
          <ac:spMkLst>
            <pc:docMk/>
            <pc:sldMk cId="1589772229" sldId="2134804370"/>
            <ac:spMk id="366" creationId="{51E597DB-76A8-A8C6-3397-314C0F6551B9}"/>
          </ac:spMkLst>
        </pc:spChg>
        <pc:spChg chg="add del mod replST">
          <ac:chgData name="Wenwen Zhang" userId="9dd81366-5d6f-445a-b031-6ea562624431" providerId="ADAL" clId="{1012AE1A-29B0-4E90-8835-842C30BC7D2A}" dt="2023-01-04T23:49:12.387" v="55148"/>
          <ac:spMkLst>
            <pc:docMk/>
            <pc:sldMk cId="1589772229" sldId="2134804370"/>
            <ac:spMk id="367" creationId="{A65D98B9-346B-E4E6-29DD-AA1277952D97}"/>
          </ac:spMkLst>
        </pc:spChg>
        <pc:spChg chg="add del mod replST">
          <ac:chgData name="Wenwen Zhang" userId="9dd81366-5d6f-445a-b031-6ea562624431" providerId="ADAL" clId="{1012AE1A-29B0-4E90-8835-842C30BC7D2A}" dt="2023-01-04T23:49:12.387" v="55149"/>
          <ac:spMkLst>
            <pc:docMk/>
            <pc:sldMk cId="1589772229" sldId="2134804370"/>
            <ac:spMk id="368" creationId="{AF472AED-844C-AA8A-635A-EEEC678E36AB}"/>
          </ac:spMkLst>
        </pc:spChg>
        <pc:spChg chg="add del mod replST">
          <ac:chgData name="Wenwen Zhang" userId="9dd81366-5d6f-445a-b031-6ea562624431" providerId="ADAL" clId="{1012AE1A-29B0-4E90-8835-842C30BC7D2A}" dt="2023-01-04T23:49:12.388" v="55150"/>
          <ac:spMkLst>
            <pc:docMk/>
            <pc:sldMk cId="1589772229" sldId="2134804370"/>
            <ac:spMk id="369" creationId="{11CE74F9-1311-A703-BB7D-368EC1951FA3}"/>
          </ac:spMkLst>
        </pc:spChg>
        <pc:spChg chg="add del mod replST">
          <ac:chgData name="Wenwen Zhang" userId="9dd81366-5d6f-445a-b031-6ea562624431" providerId="ADAL" clId="{1012AE1A-29B0-4E90-8835-842C30BC7D2A}" dt="2023-01-04T23:49:12.388" v="55151"/>
          <ac:spMkLst>
            <pc:docMk/>
            <pc:sldMk cId="1589772229" sldId="2134804370"/>
            <ac:spMk id="370" creationId="{4E77E259-C637-E79B-1CC9-C6D3A7054BCA}"/>
          </ac:spMkLst>
        </pc:spChg>
        <pc:spChg chg="add del mod replST">
          <ac:chgData name="Wenwen Zhang" userId="9dd81366-5d6f-445a-b031-6ea562624431" providerId="ADAL" clId="{1012AE1A-29B0-4E90-8835-842C30BC7D2A}" dt="2023-01-04T23:49:12.388" v="55152"/>
          <ac:spMkLst>
            <pc:docMk/>
            <pc:sldMk cId="1589772229" sldId="2134804370"/>
            <ac:spMk id="371" creationId="{FAFDB863-9CBA-839F-5B65-AA3735EDD247}"/>
          </ac:spMkLst>
        </pc:spChg>
        <pc:spChg chg="add del mod replST">
          <ac:chgData name="Wenwen Zhang" userId="9dd81366-5d6f-445a-b031-6ea562624431" providerId="ADAL" clId="{1012AE1A-29B0-4E90-8835-842C30BC7D2A}" dt="2023-01-04T23:49:12.389" v="55153"/>
          <ac:spMkLst>
            <pc:docMk/>
            <pc:sldMk cId="1589772229" sldId="2134804370"/>
            <ac:spMk id="372" creationId="{5D354243-C9E2-0297-18D4-E79E5ECBAB1E}"/>
          </ac:spMkLst>
        </pc:spChg>
        <pc:spChg chg="add del mod modVis">
          <ac:chgData name="Wenwen Zhang" userId="9dd81366-5d6f-445a-b031-6ea562624431" providerId="ADAL" clId="{1012AE1A-29B0-4E90-8835-842C30BC7D2A}" dt="2023-01-04T23:49:08.064" v="55143"/>
          <ac:spMkLst>
            <pc:docMk/>
            <pc:sldMk cId="1589772229" sldId="2134804370"/>
            <ac:spMk id="373" creationId="{9CC3C141-A3D8-4488-C365-659634B7323C}"/>
          </ac:spMkLst>
        </pc:spChg>
        <pc:spChg chg="add del mod modVis">
          <ac:chgData name="Wenwen Zhang" userId="9dd81366-5d6f-445a-b031-6ea562624431" providerId="ADAL" clId="{1012AE1A-29B0-4E90-8835-842C30BC7D2A}" dt="2023-01-04T23:49:12.502" v="55288"/>
          <ac:spMkLst>
            <pc:docMk/>
            <pc:sldMk cId="1589772229" sldId="2134804370"/>
            <ac:spMk id="375" creationId="{C1A49A09-C9D0-4857-F941-A15B6E5E93D4}"/>
          </ac:spMkLst>
        </pc:spChg>
        <pc:spChg chg="add del mod modVis">
          <ac:chgData name="Wenwen Zhang" userId="9dd81366-5d6f-445a-b031-6ea562624431" providerId="ADAL" clId="{1012AE1A-29B0-4E90-8835-842C30BC7D2A}" dt="2023-01-04T23:49:36.596" v="55425"/>
          <ac:spMkLst>
            <pc:docMk/>
            <pc:sldMk cId="1589772229" sldId="2134804370"/>
            <ac:spMk id="377" creationId="{893A937B-734B-B9A1-AD76-BD9FFA4AF245}"/>
          </ac:spMkLst>
        </pc:spChg>
        <pc:spChg chg="add del mod modVis">
          <ac:chgData name="Wenwen Zhang" userId="9dd81366-5d6f-445a-b031-6ea562624431" providerId="ADAL" clId="{1012AE1A-29B0-4E90-8835-842C30BC7D2A}" dt="2023-01-04T23:49:57.545" v="55550"/>
          <ac:spMkLst>
            <pc:docMk/>
            <pc:sldMk cId="1589772229" sldId="2134804370"/>
            <ac:spMk id="379" creationId="{B98D2258-836C-A233-427A-76FDEA8276B7}"/>
          </ac:spMkLst>
        </pc:spChg>
        <pc:spChg chg="add del mod modVis">
          <ac:chgData name="Wenwen Zhang" userId="9dd81366-5d6f-445a-b031-6ea562624431" providerId="ADAL" clId="{1012AE1A-29B0-4E90-8835-842C30BC7D2A}" dt="2023-01-04T23:50:56.690" v="55675"/>
          <ac:spMkLst>
            <pc:docMk/>
            <pc:sldMk cId="1589772229" sldId="2134804370"/>
            <ac:spMk id="381" creationId="{74251877-4627-78F8-D7A2-F27E5D2D06B6}"/>
          </ac:spMkLst>
        </pc:spChg>
        <pc:spChg chg="add del mod modVis">
          <ac:chgData name="Wenwen Zhang" userId="9dd81366-5d6f-445a-b031-6ea562624431" providerId="ADAL" clId="{1012AE1A-29B0-4E90-8835-842C30BC7D2A}" dt="2023-01-04T23:52:51.503" v="55755"/>
          <ac:spMkLst>
            <pc:docMk/>
            <pc:sldMk cId="1589772229" sldId="2134804370"/>
            <ac:spMk id="383" creationId="{9BAA098A-6450-0087-D490-8AD107F63A41}"/>
          </ac:spMkLst>
        </pc:spChg>
        <pc:spChg chg="add del mod modVis">
          <ac:chgData name="Wenwen Zhang" userId="9dd81366-5d6f-445a-b031-6ea562624431" providerId="ADAL" clId="{1012AE1A-29B0-4E90-8835-842C30BC7D2A}" dt="2023-01-04T23:52:53.124" v="55819"/>
          <ac:spMkLst>
            <pc:docMk/>
            <pc:sldMk cId="1589772229" sldId="2134804370"/>
            <ac:spMk id="384" creationId="{EE3ADB42-9F25-A9D9-1C37-7E9430B08D63}"/>
          </ac:spMkLst>
        </pc:spChg>
        <pc:spChg chg="add del mod modVis">
          <ac:chgData name="Wenwen Zhang" userId="9dd81366-5d6f-445a-b031-6ea562624431" providerId="ADAL" clId="{1012AE1A-29B0-4E90-8835-842C30BC7D2A}" dt="2023-01-04T23:53:07.805" v="55955"/>
          <ac:spMkLst>
            <pc:docMk/>
            <pc:sldMk cId="1589772229" sldId="2134804370"/>
            <ac:spMk id="385" creationId="{333CFAFE-E8B1-EFF4-B183-3E8ED1B5ABA6}"/>
          </ac:spMkLst>
        </pc:spChg>
        <pc:spChg chg="add del mod modVis">
          <ac:chgData name="Wenwen Zhang" userId="9dd81366-5d6f-445a-b031-6ea562624431" providerId="ADAL" clId="{1012AE1A-29B0-4E90-8835-842C30BC7D2A}" dt="2023-01-04T23:53:08.409" v="56015"/>
          <ac:spMkLst>
            <pc:docMk/>
            <pc:sldMk cId="1589772229" sldId="2134804370"/>
            <ac:spMk id="386" creationId="{BFE0297D-90FB-004A-447A-937CA30ABF73}"/>
          </ac:spMkLst>
        </pc:spChg>
        <pc:spChg chg="add del mod modVis">
          <ac:chgData name="Wenwen Zhang" userId="9dd81366-5d6f-445a-b031-6ea562624431" providerId="ADAL" clId="{1012AE1A-29B0-4E90-8835-842C30BC7D2A}" dt="2023-01-04T23:53:09.722" v="56078"/>
          <ac:spMkLst>
            <pc:docMk/>
            <pc:sldMk cId="1589772229" sldId="2134804370"/>
            <ac:spMk id="387" creationId="{0A0F616E-1BBF-FC16-8FDC-09E0CEA72823}"/>
          </ac:spMkLst>
        </pc:spChg>
        <pc:spChg chg="add del mod modVis">
          <ac:chgData name="Wenwen Zhang" userId="9dd81366-5d6f-445a-b031-6ea562624431" providerId="ADAL" clId="{1012AE1A-29B0-4E90-8835-842C30BC7D2A}" dt="2023-01-04T23:53:46.727" v="56203"/>
          <ac:spMkLst>
            <pc:docMk/>
            <pc:sldMk cId="1589772229" sldId="2134804370"/>
            <ac:spMk id="388" creationId="{7024669D-915B-47EB-3431-2DB96E4DEBFF}"/>
          </ac:spMkLst>
        </pc:spChg>
        <pc:spChg chg="add del mod modVis">
          <ac:chgData name="Wenwen Zhang" userId="9dd81366-5d6f-445a-b031-6ea562624431" providerId="ADAL" clId="{1012AE1A-29B0-4E90-8835-842C30BC7D2A}" dt="2023-01-04T23:54:07.352" v="56300"/>
          <ac:spMkLst>
            <pc:docMk/>
            <pc:sldMk cId="1589772229" sldId="2134804370"/>
            <ac:spMk id="390" creationId="{575A4F45-4FE2-C268-5CE1-D9B77F2E3A51}"/>
          </ac:spMkLst>
        </pc:spChg>
        <pc:spChg chg="add del mod modVis">
          <ac:chgData name="Wenwen Zhang" userId="9dd81366-5d6f-445a-b031-6ea562624431" providerId="ADAL" clId="{1012AE1A-29B0-4E90-8835-842C30BC7D2A}" dt="2023-01-04T23:54:17.244" v="56397"/>
          <ac:spMkLst>
            <pc:docMk/>
            <pc:sldMk cId="1589772229" sldId="2134804370"/>
            <ac:spMk id="392" creationId="{F09D4530-C441-7CEF-78DD-70E0987A403C}"/>
          </ac:spMkLst>
        </pc:spChg>
        <pc:spChg chg="add del mod modVis">
          <ac:chgData name="Wenwen Zhang" userId="9dd81366-5d6f-445a-b031-6ea562624431" providerId="ADAL" clId="{1012AE1A-29B0-4E90-8835-842C30BC7D2A}" dt="2023-01-04T23:55:40.600" v="56678"/>
          <ac:spMkLst>
            <pc:docMk/>
            <pc:sldMk cId="1589772229" sldId="2134804370"/>
            <ac:spMk id="394" creationId="{BBA0F0A2-0F6E-833A-B6B1-BDE873A30C5F}"/>
          </ac:spMkLst>
        </pc:spChg>
        <pc:spChg chg="add del mod modVis">
          <ac:chgData name="Wenwen Zhang" userId="9dd81366-5d6f-445a-b031-6ea562624431" providerId="ADAL" clId="{1012AE1A-29B0-4E90-8835-842C30BC7D2A}" dt="2023-01-04T23:55:45.222" v="56959"/>
          <ac:spMkLst>
            <pc:docMk/>
            <pc:sldMk cId="1589772229" sldId="2134804370"/>
            <ac:spMk id="396" creationId="{18C41369-DF78-B400-CC9A-FFAB060707F4}"/>
          </ac:spMkLst>
        </pc:spChg>
        <pc:spChg chg="add del mod modVis">
          <ac:chgData name="Wenwen Zhang" userId="9dd81366-5d6f-445a-b031-6ea562624431" providerId="ADAL" clId="{1012AE1A-29B0-4E90-8835-842C30BC7D2A}" dt="2023-01-04T23:56:46.637" v="57699"/>
          <ac:spMkLst>
            <pc:docMk/>
            <pc:sldMk cId="1589772229" sldId="2134804370"/>
            <ac:spMk id="398" creationId="{70BA966C-127E-6064-5D9A-0908D42D89EE}"/>
          </ac:spMkLst>
        </pc:spChg>
        <pc:spChg chg="add del mod ord replST">
          <ac:chgData name="Wenwen Zhang" userId="9dd81366-5d6f-445a-b031-6ea562624431" providerId="ADAL" clId="{1012AE1A-29B0-4E90-8835-842C30BC7D2A}" dt="2023-01-05T00:31:13.854" v="60772"/>
          <ac:spMkLst>
            <pc:docMk/>
            <pc:sldMk cId="1589772229" sldId="2134804370"/>
            <ac:spMk id="401" creationId="{DA232A69-C02E-D01A-4CA4-689AA861B46E}"/>
          </ac:spMkLst>
        </pc:spChg>
        <pc:spChg chg="add del mod ord replST">
          <ac:chgData name="Wenwen Zhang" userId="9dd81366-5d6f-445a-b031-6ea562624431" providerId="ADAL" clId="{1012AE1A-29B0-4E90-8835-842C30BC7D2A}" dt="2023-01-04T23:59:22.676" v="58678"/>
          <ac:spMkLst>
            <pc:docMk/>
            <pc:sldMk cId="1589772229" sldId="2134804370"/>
            <ac:spMk id="402" creationId="{41A6BD09-8A65-E0C8-934D-39B6BD3550AC}"/>
          </ac:spMkLst>
        </pc:spChg>
        <pc:spChg chg="add del mod ord replST">
          <ac:chgData name="Wenwen Zhang" userId="9dd81366-5d6f-445a-b031-6ea562624431" providerId="ADAL" clId="{1012AE1A-29B0-4E90-8835-842C30BC7D2A}" dt="2023-01-05T00:31:13.857" v="60775"/>
          <ac:spMkLst>
            <pc:docMk/>
            <pc:sldMk cId="1589772229" sldId="2134804370"/>
            <ac:spMk id="403" creationId="{5F3FAE8C-BECD-7097-1FDB-D9EFD21DCFA8}"/>
          </ac:spMkLst>
        </pc:spChg>
        <pc:spChg chg="add del mod replST">
          <ac:chgData name="Wenwen Zhang" userId="9dd81366-5d6f-445a-b031-6ea562624431" providerId="ADAL" clId="{1012AE1A-29B0-4E90-8835-842C30BC7D2A}" dt="2023-01-05T00:31:13.855" v="60773"/>
          <ac:spMkLst>
            <pc:docMk/>
            <pc:sldMk cId="1589772229" sldId="2134804370"/>
            <ac:spMk id="404" creationId="{4F0C230C-3033-3D9A-9BF7-2DEEF2A51044}"/>
          </ac:spMkLst>
        </pc:spChg>
        <pc:spChg chg="add del mod replST">
          <ac:chgData name="Wenwen Zhang" userId="9dd81366-5d6f-445a-b031-6ea562624431" providerId="ADAL" clId="{1012AE1A-29B0-4E90-8835-842C30BC7D2A}" dt="2023-01-04T23:59:22.678" v="58679"/>
          <ac:spMkLst>
            <pc:docMk/>
            <pc:sldMk cId="1589772229" sldId="2134804370"/>
            <ac:spMk id="405" creationId="{ED64C8FB-5565-AE8E-26CA-AD761372453F}"/>
          </ac:spMkLst>
        </pc:spChg>
        <pc:spChg chg="add del mod replST">
          <ac:chgData name="Wenwen Zhang" userId="9dd81366-5d6f-445a-b031-6ea562624431" providerId="ADAL" clId="{1012AE1A-29B0-4E90-8835-842C30BC7D2A}" dt="2023-01-05T00:31:13.858" v="60776"/>
          <ac:spMkLst>
            <pc:docMk/>
            <pc:sldMk cId="1589772229" sldId="2134804370"/>
            <ac:spMk id="406" creationId="{A97D0795-88D8-3F9C-68FF-5E49D4D62E63}"/>
          </ac:spMkLst>
        </pc:spChg>
        <pc:spChg chg="add del mod modVis">
          <ac:chgData name="Wenwen Zhang" userId="9dd81366-5d6f-445a-b031-6ea562624431" providerId="ADAL" clId="{1012AE1A-29B0-4E90-8835-842C30BC7D2A}" dt="2023-01-04T23:58:51.672" v="58012"/>
          <ac:spMkLst>
            <pc:docMk/>
            <pc:sldMk cId="1589772229" sldId="2134804370"/>
            <ac:spMk id="407" creationId="{B23E6948-C215-3826-1EFA-B04BAE24CA87}"/>
          </ac:spMkLst>
        </pc:spChg>
        <pc:spChg chg="add del mod modVis">
          <ac:chgData name="Wenwen Zhang" userId="9dd81366-5d6f-445a-b031-6ea562624431" providerId="ADAL" clId="{1012AE1A-29B0-4E90-8835-842C30BC7D2A}" dt="2023-01-04T23:59:03.291" v="58148"/>
          <ac:spMkLst>
            <pc:docMk/>
            <pc:sldMk cId="1589772229" sldId="2134804370"/>
            <ac:spMk id="409" creationId="{BFFF0340-10E9-9FC8-5DD0-17BE96BD03F3}"/>
          </ac:spMkLst>
        </pc:spChg>
        <pc:spChg chg="add del mod modVis">
          <ac:chgData name="Wenwen Zhang" userId="9dd81366-5d6f-445a-b031-6ea562624431" providerId="ADAL" clId="{1012AE1A-29B0-4E90-8835-842C30BC7D2A}" dt="2023-01-04T23:59:08.418" v="58289"/>
          <ac:spMkLst>
            <pc:docMk/>
            <pc:sldMk cId="1589772229" sldId="2134804370"/>
            <ac:spMk id="411" creationId="{6621943E-BEA8-011C-7B64-134FB2DB871F}"/>
          </ac:spMkLst>
        </pc:spChg>
        <pc:spChg chg="add del mod modVis">
          <ac:chgData name="Wenwen Zhang" userId="9dd81366-5d6f-445a-b031-6ea562624431" providerId="ADAL" clId="{1012AE1A-29B0-4E90-8835-842C30BC7D2A}" dt="2023-01-04T23:59:11.636" v="58393"/>
          <ac:spMkLst>
            <pc:docMk/>
            <pc:sldMk cId="1589772229" sldId="2134804370"/>
            <ac:spMk id="413" creationId="{EB2DCCDF-41BC-CD24-343F-0C20B5D1E7CC}"/>
          </ac:spMkLst>
        </pc:spChg>
        <pc:spChg chg="add del mod modVis">
          <ac:chgData name="Wenwen Zhang" userId="9dd81366-5d6f-445a-b031-6ea562624431" providerId="ADAL" clId="{1012AE1A-29B0-4E90-8835-842C30BC7D2A}" dt="2023-01-04T23:59:15.834" v="58529"/>
          <ac:spMkLst>
            <pc:docMk/>
            <pc:sldMk cId="1589772229" sldId="2134804370"/>
            <ac:spMk id="415" creationId="{4C634999-798E-CE85-C6D1-74DDB341DC2A}"/>
          </ac:spMkLst>
        </pc:spChg>
        <pc:spChg chg="add del mod modVis">
          <ac:chgData name="Wenwen Zhang" userId="9dd81366-5d6f-445a-b031-6ea562624431" providerId="ADAL" clId="{1012AE1A-29B0-4E90-8835-842C30BC7D2A}" dt="2023-01-04T23:59:20.365" v="58665"/>
          <ac:spMkLst>
            <pc:docMk/>
            <pc:sldMk cId="1589772229" sldId="2134804370"/>
            <ac:spMk id="417" creationId="{2CBDA97A-A8C0-4EF9-CE01-5424F19EB874}"/>
          </ac:spMkLst>
        </pc:spChg>
        <pc:spChg chg="add del mod modVis">
          <ac:chgData name="Wenwen Zhang" userId="9dd81366-5d6f-445a-b031-6ea562624431" providerId="ADAL" clId="{1012AE1A-29B0-4E90-8835-842C30BC7D2A}" dt="2023-01-04T23:59:22.764" v="58777"/>
          <ac:spMkLst>
            <pc:docMk/>
            <pc:sldMk cId="1589772229" sldId="2134804370"/>
            <ac:spMk id="419" creationId="{E67F6580-7020-0A7F-1766-2223706BA254}"/>
          </ac:spMkLst>
        </pc:spChg>
        <pc:spChg chg="add del mod modVis">
          <ac:chgData name="Wenwen Zhang" userId="9dd81366-5d6f-445a-b031-6ea562624431" providerId="ADAL" clId="{1012AE1A-29B0-4E90-8835-842C30BC7D2A}" dt="2023-01-04T23:59:26.730" v="58917"/>
          <ac:spMkLst>
            <pc:docMk/>
            <pc:sldMk cId="1589772229" sldId="2134804370"/>
            <ac:spMk id="421" creationId="{5C66D447-8DD7-EC22-4A2C-654B76B23CDB}"/>
          </ac:spMkLst>
        </pc:spChg>
        <pc:spChg chg="add del mod modVis">
          <ac:chgData name="Wenwen Zhang" userId="9dd81366-5d6f-445a-b031-6ea562624431" providerId="ADAL" clId="{1012AE1A-29B0-4E90-8835-842C30BC7D2A}" dt="2023-01-04T23:59:28.453" v="59019"/>
          <ac:spMkLst>
            <pc:docMk/>
            <pc:sldMk cId="1589772229" sldId="2134804370"/>
            <ac:spMk id="423" creationId="{8CC1D39F-C95B-65A8-3709-80011F7EB488}"/>
          </ac:spMkLst>
        </pc:spChg>
        <pc:spChg chg="add del mod ord replST">
          <ac:chgData name="Wenwen Zhang" userId="9dd81366-5d6f-445a-b031-6ea562624431" providerId="ADAL" clId="{1012AE1A-29B0-4E90-8835-842C30BC7D2A}" dt="2023-01-05T00:04:03.233" v="59726"/>
          <ac:spMkLst>
            <pc:docMk/>
            <pc:sldMk cId="1589772229" sldId="2134804370"/>
            <ac:spMk id="426" creationId="{AEF7C6BC-F0C4-DA26-C2F6-9F52AB0E3912}"/>
          </ac:spMkLst>
        </pc:spChg>
        <pc:spChg chg="add del mod ord replST">
          <ac:chgData name="Wenwen Zhang" userId="9dd81366-5d6f-445a-b031-6ea562624431" providerId="ADAL" clId="{1012AE1A-29B0-4E90-8835-842C30BC7D2A}" dt="2023-01-05T00:20:37.878" v="60759"/>
          <ac:spMkLst>
            <pc:docMk/>
            <pc:sldMk cId="1589772229" sldId="2134804370"/>
            <ac:spMk id="427" creationId="{BAA531CB-4A08-D700-DDBA-FFC679B9FFB5}"/>
          </ac:spMkLst>
        </pc:spChg>
        <pc:spChg chg="add del mod replST">
          <ac:chgData name="Wenwen Zhang" userId="9dd81366-5d6f-445a-b031-6ea562624431" providerId="ADAL" clId="{1012AE1A-29B0-4E90-8835-842C30BC7D2A}" dt="2023-01-05T00:04:03.233" v="59727"/>
          <ac:spMkLst>
            <pc:docMk/>
            <pc:sldMk cId="1589772229" sldId="2134804370"/>
            <ac:spMk id="428" creationId="{2F2D6393-0C88-D22D-D392-D6B722508231}"/>
          </ac:spMkLst>
        </pc:spChg>
        <pc:spChg chg="add del mod replST">
          <ac:chgData name="Wenwen Zhang" userId="9dd81366-5d6f-445a-b031-6ea562624431" providerId="ADAL" clId="{1012AE1A-29B0-4E90-8835-842C30BC7D2A}" dt="2023-01-05T00:20:37.878" v="60760"/>
          <ac:spMkLst>
            <pc:docMk/>
            <pc:sldMk cId="1589772229" sldId="2134804370"/>
            <ac:spMk id="429" creationId="{C6D5A3E6-573D-01F2-A151-0E44FE329F05}"/>
          </ac:spMkLst>
        </pc:spChg>
        <pc:spChg chg="add del mod modVis">
          <ac:chgData name="Wenwen Zhang" userId="9dd81366-5d6f-445a-b031-6ea562624431" providerId="ADAL" clId="{1012AE1A-29B0-4E90-8835-842C30BC7D2A}" dt="2023-01-05T00:03:21.160" v="59446"/>
          <ac:spMkLst>
            <pc:docMk/>
            <pc:sldMk cId="1589772229" sldId="2134804370"/>
            <ac:spMk id="430" creationId="{21418254-F5A4-5CE7-3CF4-352D565437BC}"/>
          </ac:spMkLst>
        </pc:spChg>
        <pc:spChg chg="add del mod modVis">
          <ac:chgData name="Wenwen Zhang" userId="9dd81366-5d6f-445a-b031-6ea562624431" providerId="ADAL" clId="{1012AE1A-29B0-4E90-8835-842C30BC7D2A}" dt="2023-01-05T00:03:38.966" v="59610"/>
          <ac:spMkLst>
            <pc:docMk/>
            <pc:sldMk cId="1589772229" sldId="2134804370"/>
            <ac:spMk id="432" creationId="{FBB73B04-179F-9F9B-740A-B43676D6B9B7}"/>
          </ac:spMkLst>
        </pc:spChg>
        <pc:spChg chg="add del mod modVis">
          <ac:chgData name="Wenwen Zhang" userId="9dd81366-5d6f-445a-b031-6ea562624431" providerId="ADAL" clId="{1012AE1A-29B0-4E90-8835-842C30BC7D2A}" dt="2023-01-05T00:03:43.101" v="59722"/>
          <ac:spMkLst>
            <pc:docMk/>
            <pc:sldMk cId="1589772229" sldId="2134804370"/>
            <ac:spMk id="434" creationId="{25EE2BEC-E9E2-EC18-AD22-9D29C130B49E}"/>
          </ac:spMkLst>
        </pc:spChg>
        <pc:spChg chg="add del mod modVis">
          <ac:chgData name="Wenwen Zhang" userId="9dd81366-5d6f-445a-b031-6ea562624431" providerId="ADAL" clId="{1012AE1A-29B0-4E90-8835-842C30BC7D2A}" dt="2023-01-05T00:04:03.331" v="59853"/>
          <ac:spMkLst>
            <pc:docMk/>
            <pc:sldMk cId="1589772229" sldId="2134804370"/>
            <ac:spMk id="436" creationId="{E8529F1F-57BD-BAA9-1823-49082172D9D7}"/>
          </ac:spMkLst>
        </pc:spChg>
        <pc:spChg chg="add del mod replST">
          <ac:chgData name="Wenwen Zhang" userId="9dd81366-5d6f-445a-b031-6ea562624431" providerId="ADAL" clId="{1012AE1A-29B0-4E90-8835-842C30BC7D2A}" dt="2023-01-05T00:20:37.877" v="60757"/>
          <ac:spMkLst>
            <pc:docMk/>
            <pc:sldMk cId="1589772229" sldId="2134804370"/>
            <ac:spMk id="438" creationId="{A2EC0E23-F180-5D2F-532E-D83AFBC32081}"/>
          </ac:spMkLst>
        </pc:spChg>
        <pc:spChg chg="add del mod modVis">
          <ac:chgData name="Wenwen Zhang" userId="9dd81366-5d6f-445a-b031-6ea562624431" providerId="ADAL" clId="{1012AE1A-29B0-4E90-8835-842C30BC7D2A}" dt="2023-01-05T00:04:05.383" v="60077"/>
          <ac:spMkLst>
            <pc:docMk/>
            <pc:sldMk cId="1589772229" sldId="2134804370"/>
            <ac:spMk id="439" creationId="{4C87DB38-4298-496A-3E1E-473D0ADE5646}"/>
          </ac:spMkLst>
        </pc:spChg>
        <pc:spChg chg="add del mod replST">
          <ac:chgData name="Wenwen Zhang" userId="9dd81366-5d6f-445a-b031-6ea562624431" providerId="ADAL" clId="{1012AE1A-29B0-4E90-8835-842C30BC7D2A}" dt="2023-01-05T00:20:37.876" v="60756"/>
          <ac:spMkLst>
            <pc:docMk/>
            <pc:sldMk cId="1589772229" sldId="2134804370"/>
            <ac:spMk id="441" creationId="{81C38341-F791-853A-0BD2-FEB8C4D025AF}"/>
          </ac:spMkLst>
        </pc:spChg>
        <pc:spChg chg="add del mod modVis">
          <ac:chgData name="Wenwen Zhang" userId="9dd81366-5d6f-445a-b031-6ea562624431" providerId="ADAL" clId="{1012AE1A-29B0-4E90-8835-842C30BC7D2A}" dt="2023-01-05T00:05:06.124" v="60230"/>
          <ac:spMkLst>
            <pc:docMk/>
            <pc:sldMk cId="1589772229" sldId="2134804370"/>
            <ac:spMk id="442" creationId="{BF85A48C-9D2B-1C93-41FD-C7A6F0932AAD}"/>
          </ac:spMkLst>
        </pc:spChg>
        <pc:spChg chg="add del mod modVis">
          <ac:chgData name="Wenwen Zhang" userId="9dd81366-5d6f-445a-b031-6ea562624431" providerId="ADAL" clId="{1012AE1A-29B0-4E90-8835-842C30BC7D2A}" dt="2023-01-05T00:17:17.470" v="60477"/>
          <ac:spMkLst>
            <pc:docMk/>
            <pc:sldMk cId="1589772229" sldId="2134804370"/>
            <ac:spMk id="444" creationId="{A013C631-1668-FEF7-D39D-128B78BEEA49}"/>
          </ac:spMkLst>
        </pc:spChg>
        <pc:spChg chg="add del mod modVis">
          <ac:chgData name="Wenwen Zhang" userId="9dd81366-5d6f-445a-b031-6ea562624431" providerId="ADAL" clId="{1012AE1A-29B0-4E90-8835-842C30BC7D2A}" dt="2023-01-05T00:17:22.132" v="60638"/>
          <ac:spMkLst>
            <pc:docMk/>
            <pc:sldMk cId="1589772229" sldId="2134804370"/>
            <ac:spMk id="446" creationId="{C4BBC772-0B20-6D61-2565-5D5FFEB370D6}"/>
          </ac:spMkLst>
        </pc:spChg>
        <pc:spChg chg="add del mod modVis">
          <ac:chgData name="Wenwen Zhang" userId="9dd81366-5d6f-445a-b031-6ea562624431" providerId="ADAL" clId="{1012AE1A-29B0-4E90-8835-842C30BC7D2A}" dt="2023-01-05T00:17:24.668" v="60753"/>
          <ac:spMkLst>
            <pc:docMk/>
            <pc:sldMk cId="1589772229" sldId="2134804370"/>
            <ac:spMk id="448" creationId="{A76EF24D-5EAF-2898-A353-1E57196CD4E9}"/>
          </ac:spMkLst>
        </pc:spChg>
        <pc:spChg chg="add del mod modVis">
          <ac:chgData name="Wenwen Zhang" userId="9dd81366-5d6f-445a-b031-6ea562624431" providerId="ADAL" clId="{1012AE1A-29B0-4E90-8835-842C30BC7D2A}" dt="2023-01-05T00:31:42.231" v="61045"/>
          <ac:spMkLst>
            <pc:docMk/>
            <pc:sldMk cId="1589772229" sldId="2134804370"/>
            <ac:spMk id="450" creationId="{C17A50F2-3A20-550A-AE8A-2F4EA52B34FE}"/>
          </ac:spMkLst>
        </pc:spChg>
        <pc:spChg chg="add del mod replST">
          <ac:chgData name="Wenwen Zhang" userId="9dd81366-5d6f-445a-b031-6ea562624431" providerId="ADAL" clId="{1012AE1A-29B0-4E90-8835-842C30BC7D2A}" dt="2023-01-05T00:36:35.497" v="65008"/>
          <ac:spMkLst>
            <pc:docMk/>
            <pc:sldMk cId="1589772229" sldId="2134804370"/>
            <ac:spMk id="451" creationId="{96DB64E7-7450-5BAA-7DCA-6F75AE12EF02}"/>
          </ac:spMkLst>
        </pc:spChg>
        <pc:spChg chg="add del mod replST">
          <ac:chgData name="Wenwen Zhang" userId="9dd81366-5d6f-445a-b031-6ea562624431" providerId="ADAL" clId="{1012AE1A-29B0-4E90-8835-842C30BC7D2A}" dt="2023-01-05T00:36:35.499" v="65011"/>
          <ac:spMkLst>
            <pc:docMk/>
            <pc:sldMk cId="1589772229" sldId="2134804370"/>
            <ac:spMk id="452" creationId="{96DB64E7-7450-5BAA-7DCA-6F75AE12EF02}"/>
          </ac:spMkLst>
        </pc:spChg>
        <pc:spChg chg="add del mod modVis">
          <ac:chgData name="Wenwen Zhang" userId="9dd81366-5d6f-445a-b031-6ea562624431" providerId="ADAL" clId="{1012AE1A-29B0-4E90-8835-842C30BC7D2A}" dt="2023-01-05T00:31:56.596" v="61140"/>
          <ac:spMkLst>
            <pc:docMk/>
            <pc:sldMk cId="1589772229" sldId="2134804370"/>
            <ac:spMk id="454" creationId="{270CE73E-4D4F-99DA-1ED4-F9186E9AE93E}"/>
          </ac:spMkLst>
        </pc:spChg>
        <pc:spChg chg="add del mod modVis">
          <ac:chgData name="Wenwen Zhang" userId="9dd81366-5d6f-445a-b031-6ea562624431" providerId="ADAL" clId="{1012AE1A-29B0-4E90-8835-842C30BC7D2A}" dt="2023-01-05T00:32:59.908" v="61277"/>
          <ac:spMkLst>
            <pc:docMk/>
            <pc:sldMk cId="1589772229" sldId="2134804370"/>
            <ac:spMk id="456" creationId="{3DA7881D-AECC-E306-DE33-CE9D3A16A18D}"/>
          </ac:spMkLst>
        </pc:spChg>
        <pc:spChg chg="add del mod modVis">
          <ac:chgData name="Wenwen Zhang" userId="9dd81366-5d6f-445a-b031-6ea562624431" providerId="ADAL" clId="{1012AE1A-29B0-4E90-8835-842C30BC7D2A}" dt="2023-01-05T00:33:09.085" v="61661"/>
          <ac:spMkLst>
            <pc:docMk/>
            <pc:sldMk cId="1589772229" sldId="2134804370"/>
            <ac:spMk id="458" creationId="{3D2D7F6F-DBBA-97BD-BD5C-1CDB2B64F4AF}"/>
          </ac:spMkLst>
        </pc:spChg>
        <pc:spChg chg="add del mod replST">
          <ac:chgData name="Wenwen Zhang" userId="9dd81366-5d6f-445a-b031-6ea562624431" providerId="ADAL" clId="{1012AE1A-29B0-4E90-8835-842C30BC7D2A}" dt="2023-01-05T00:50:23.602" v="68041"/>
          <ac:spMkLst>
            <pc:docMk/>
            <pc:sldMk cId="1589772229" sldId="2134804370"/>
            <ac:spMk id="459" creationId="{96DB64E7-7450-5BAA-7DCA-6F75AE12EF02}"/>
          </ac:spMkLst>
        </pc:spChg>
        <pc:spChg chg="add del mod replST">
          <ac:chgData name="Wenwen Zhang" userId="9dd81366-5d6f-445a-b031-6ea562624431" providerId="ADAL" clId="{1012AE1A-29B0-4E90-8835-842C30BC7D2A}" dt="2023-01-05T00:50:23.592" v="68029"/>
          <ac:spMkLst>
            <pc:docMk/>
            <pc:sldMk cId="1589772229" sldId="2134804370"/>
            <ac:spMk id="460" creationId="{96DB64E7-7450-5BAA-7DCA-6F75AE12EF02}"/>
          </ac:spMkLst>
        </pc:spChg>
        <pc:spChg chg="add del mod replST">
          <ac:chgData name="Wenwen Zhang" userId="9dd81366-5d6f-445a-b031-6ea562624431" providerId="ADAL" clId="{1012AE1A-29B0-4E90-8835-842C30BC7D2A}" dt="2023-01-05T00:33:49.374" v="62096"/>
          <ac:spMkLst>
            <pc:docMk/>
            <pc:sldMk cId="1589772229" sldId="2134804370"/>
            <ac:spMk id="461" creationId="{96DB64E7-7450-5BAA-7DCA-6F75AE12EF02}"/>
          </ac:spMkLst>
        </pc:spChg>
        <pc:spChg chg="add del mod modVis">
          <ac:chgData name="Wenwen Zhang" userId="9dd81366-5d6f-445a-b031-6ea562624431" providerId="ADAL" clId="{1012AE1A-29B0-4E90-8835-842C30BC7D2A}" dt="2023-01-05T00:33:16.359" v="61782"/>
          <ac:spMkLst>
            <pc:docMk/>
            <pc:sldMk cId="1589772229" sldId="2134804370"/>
            <ac:spMk id="466" creationId="{ABF93B14-6691-65BA-67B8-BD619DE7856A}"/>
          </ac:spMkLst>
        </pc:spChg>
        <pc:spChg chg="add del mod modVis">
          <ac:chgData name="Wenwen Zhang" userId="9dd81366-5d6f-445a-b031-6ea562624431" providerId="ADAL" clId="{1012AE1A-29B0-4E90-8835-842C30BC7D2A}" dt="2023-01-05T00:33:24.443" v="61908"/>
          <ac:spMkLst>
            <pc:docMk/>
            <pc:sldMk cId="1589772229" sldId="2134804370"/>
            <ac:spMk id="468" creationId="{B435AB5E-912F-554B-B2C8-F6C26F1F45AD}"/>
          </ac:spMkLst>
        </pc:spChg>
        <pc:spChg chg="add del mod modVis">
          <ac:chgData name="Wenwen Zhang" userId="9dd81366-5d6f-445a-b031-6ea562624431" providerId="ADAL" clId="{1012AE1A-29B0-4E90-8835-842C30BC7D2A}" dt="2023-01-05T00:33:29.733" v="62034"/>
          <ac:spMkLst>
            <pc:docMk/>
            <pc:sldMk cId="1589772229" sldId="2134804370"/>
            <ac:spMk id="470" creationId="{D0E2B96E-EB4C-B13B-37D4-EA1BA9B54B6E}"/>
          </ac:spMkLst>
        </pc:spChg>
        <pc:spChg chg="add del mod modVis">
          <ac:chgData name="Wenwen Zhang" userId="9dd81366-5d6f-445a-b031-6ea562624431" providerId="ADAL" clId="{1012AE1A-29B0-4E90-8835-842C30BC7D2A}" dt="2023-01-05T00:33:49.597" v="62342"/>
          <ac:spMkLst>
            <pc:docMk/>
            <pc:sldMk cId="1589772229" sldId="2134804370"/>
            <ac:spMk id="472" creationId="{6DF95E0C-37CA-3725-2037-5D5006B19560}"/>
          </ac:spMkLst>
        </pc:spChg>
        <pc:spChg chg="add del mod replST">
          <ac:chgData name="Wenwen Zhang" userId="9dd81366-5d6f-445a-b031-6ea562624431" providerId="ADAL" clId="{1012AE1A-29B0-4E90-8835-842C30BC7D2A}" dt="2023-01-05T00:50:23.597" v="68035"/>
          <ac:spMkLst>
            <pc:docMk/>
            <pc:sldMk cId="1589772229" sldId="2134804370"/>
            <ac:spMk id="473" creationId="{96DB64E7-7450-5BAA-7DCA-6F75AE12EF02}"/>
          </ac:spMkLst>
        </pc:spChg>
        <pc:spChg chg="add del mod replST">
          <ac:chgData name="Wenwen Zhang" userId="9dd81366-5d6f-445a-b031-6ea562624431" providerId="ADAL" clId="{1012AE1A-29B0-4E90-8835-842C30BC7D2A}" dt="2023-01-05T00:50:23.586" v="68023"/>
          <ac:spMkLst>
            <pc:docMk/>
            <pc:sldMk cId="1589772229" sldId="2134804370"/>
            <ac:spMk id="474" creationId="{96DB64E7-7450-5BAA-7DCA-6F75AE12EF02}"/>
          </ac:spMkLst>
        </pc:spChg>
        <pc:spChg chg="add del mod modVis">
          <ac:chgData name="Wenwen Zhang" userId="9dd81366-5d6f-445a-b031-6ea562624431" providerId="ADAL" clId="{1012AE1A-29B0-4E90-8835-842C30BC7D2A}" dt="2023-01-05T00:33:53.761" v="62487"/>
          <ac:spMkLst>
            <pc:docMk/>
            <pc:sldMk cId="1589772229" sldId="2134804370"/>
            <ac:spMk id="478" creationId="{FE9CB3C6-D6C2-BC55-152B-EDCF95A93353}"/>
          </ac:spMkLst>
        </pc:spChg>
        <pc:spChg chg="add del mod modVis">
          <ac:chgData name="Wenwen Zhang" userId="9dd81366-5d6f-445a-b031-6ea562624431" providerId="ADAL" clId="{1012AE1A-29B0-4E90-8835-842C30BC7D2A}" dt="2023-01-05T00:34:09.944" v="62622"/>
          <ac:spMkLst>
            <pc:docMk/>
            <pc:sldMk cId="1589772229" sldId="2134804370"/>
            <ac:spMk id="480" creationId="{FCBCADC5-4B50-A508-6B5D-97FCC48441F1}"/>
          </ac:spMkLst>
        </pc:spChg>
        <pc:spChg chg="add del mod modVis">
          <ac:chgData name="Wenwen Zhang" userId="9dd81366-5d6f-445a-b031-6ea562624431" providerId="ADAL" clId="{1012AE1A-29B0-4E90-8835-842C30BC7D2A}" dt="2023-01-05T00:34:15.961" v="62818"/>
          <ac:spMkLst>
            <pc:docMk/>
            <pc:sldMk cId="1589772229" sldId="2134804370"/>
            <ac:spMk id="482" creationId="{7A2D641B-02EA-B6F1-37DF-F26D4F1D2874}"/>
          </ac:spMkLst>
        </pc:spChg>
        <pc:spChg chg="add del mod modVis">
          <ac:chgData name="Wenwen Zhang" userId="9dd81366-5d6f-445a-b031-6ea562624431" providerId="ADAL" clId="{1012AE1A-29B0-4E90-8835-842C30BC7D2A}" dt="2023-01-05T00:34:30.615" v="63156"/>
          <ac:spMkLst>
            <pc:docMk/>
            <pc:sldMk cId="1589772229" sldId="2134804370"/>
            <ac:spMk id="486" creationId="{BD031999-0A63-E43F-99D7-A368302D44A9}"/>
          </ac:spMkLst>
        </pc:spChg>
        <pc:spChg chg="add del mod modVis">
          <ac:chgData name="Wenwen Zhang" userId="9dd81366-5d6f-445a-b031-6ea562624431" providerId="ADAL" clId="{1012AE1A-29B0-4E90-8835-842C30BC7D2A}" dt="2023-01-05T00:34:33.886" v="63488"/>
          <ac:spMkLst>
            <pc:docMk/>
            <pc:sldMk cId="1589772229" sldId="2134804370"/>
            <ac:spMk id="488" creationId="{A6307CC8-D777-E63B-5ED5-34C2437E14B0}"/>
          </ac:spMkLst>
        </pc:spChg>
        <pc:spChg chg="add del mod modVis">
          <ac:chgData name="Wenwen Zhang" userId="9dd81366-5d6f-445a-b031-6ea562624431" providerId="ADAL" clId="{1012AE1A-29B0-4E90-8835-842C30BC7D2A}" dt="2023-01-05T00:34:49.979" v="63668"/>
          <ac:spMkLst>
            <pc:docMk/>
            <pc:sldMk cId="1589772229" sldId="2134804370"/>
            <ac:spMk id="490" creationId="{85DEC5A0-CA94-BC90-4AA5-90A4FD56CB23}"/>
          </ac:spMkLst>
        </pc:spChg>
        <pc:spChg chg="add del mod modVis">
          <ac:chgData name="Wenwen Zhang" userId="9dd81366-5d6f-445a-b031-6ea562624431" providerId="ADAL" clId="{1012AE1A-29B0-4E90-8835-842C30BC7D2A}" dt="2023-01-05T00:34:56.078" v="63844"/>
          <ac:spMkLst>
            <pc:docMk/>
            <pc:sldMk cId="1589772229" sldId="2134804370"/>
            <ac:spMk id="492" creationId="{9BCB942C-D843-CA27-7F28-18583B6E0AE2}"/>
          </ac:spMkLst>
        </pc:spChg>
        <pc:spChg chg="add del mod modVis">
          <ac:chgData name="Wenwen Zhang" userId="9dd81366-5d6f-445a-b031-6ea562624431" providerId="ADAL" clId="{1012AE1A-29B0-4E90-8835-842C30BC7D2A}" dt="2023-01-05T00:35:04.246" v="64025"/>
          <ac:spMkLst>
            <pc:docMk/>
            <pc:sldMk cId="1589772229" sldId="2134804370"/>
            <ac:spMk id="494" creationId="{D3A6E00B-A315-206A-EF9C-572F5903BD59}"/>
          </ac:spMkLst>
        </pc:spChg>
        <pc:spChg chg="add del mod modVis">
          <ac:chgData name="Wenwen Zhang" userId="9dd81366-5d6f-445a-b031-6ea562624431" providerId="ADAL" clId="{1012AE1A-29B0-4E90-8835-842C30BC7D2A}" dt="2023-01-05T00:35:07.751" v="64201"/>
          <ac:spMkLst>
            <pc:docMk/>
            <pc:sldMk cId="1589772229" sldId="2134804370"/>
            <ac:spMk id="496" creationId="{70CD4D21-87BF-9EBF-9F8A-9F2F7BC68908}"/>
          </ac:spMkLst>
        </pc:spChg>
        <pc:spChg chg="add del mod modVis">
          <ac:chgData name="Wenwen Zhang" userId="9dd81366-5d6f-445a-b031-6ea562624431" providerId="ADAL" clId="{1012AE1A-29B0-4E90-8835-842C30BC7D2A}" dt="2023-01-05T00:35:16.117" v="64544"/>
          <ac:spMkLst>
            <pc:docMk/>
            <pc:sldMk cId="1589772229" sldId="2134804370"/>
            <ac:spMk id="498" creationId="{249A5EF9-0B11-A03C-DD0C-1CC9B571CC9F}"/>
          </ac:spMkLst>
        </pc:spChg>
        <pc:spChg chg="add del mod replST">
          <ac:chgData name="Wenwen Zhang" userId="9dd81366-5d6f-445a-b031-6ea562624431" providerId="ADAL" clId="{1012AE1A-29B0-4E90-8835-842C30BC7D2A}" dt="2023-01-05T00:55:19.373" v="83793"/>
          <ac:spMkLst>
            <pc:docMk/>
            <pc:sldMk cId="1589772229" sldId="2134804370"/>
            <ac:spMk id="499" creationId="{96DB64E7-7450-5BAA-7DCA-6F75AE12EF02}"/>
          </ac:spMkLst>
        </pc:spChg>
        <pc:spChg chg="add del mod replST">
          <ac:chgData name="Wenwen Zhang" userId="9dd81366-5d6f-445a-b031-6ea562624431" providerId="ADAL" clId="{1012AE1A-29B0-4E90-8835-842C30BC7D2A}" dt="2023-01-05T00:55:19.371" v="83792"/>
          <ac:spMkLst>
            <pc:docMk/>
            <pc:sldMk cId="1589772229" sldId="2134804370"/>
            <ac:spMk id="500" creationId="{352C870F-CD84-5323-2C8E-3689D1A14261}"/>
          </ac:spMkLst>
        </pc:spChg>
        <pc:spChg chg="add del mod modVis">
          <ac:chgData name="Wenwen Zhang" userId="9dd81366-5d6f-445a-b031-6ea562624431" providerId="ADAL" clId="{1012AE1A-29B0-4E90-8835-842C30BC7D2A}" dt="2023-01-05T00:35:20.933" v="64792"/>
          <ac:spMkLst>
            <pc:docMk/>
            <pc:sldMk cId="1589772229" sldId="2134804370"/>
            <ac:spMk id="503" creationId="{BF5FE212-CB04-272F-C390-956554E7E95E}"/>
          </ac:spMkLst>
        </pc:spChg>
        <pc:spChg chg="add del mod modVis">
          <ac:chgData name="Wenwen Zhang" userId="9dd81366-5d6f-445a-b031-6ea562624431" providerId="ADAL" clId="{1012AE1A-29B0-4E90-8835-842C30BC7D2A}" dt="2023-01-05T00:36:32.392" v="65003"/>
          <ac:spMkLst>
            <pc:docMk/>
            <pc:sldMk cId="1589772229" sldId="2134804370"/>
            <ac:spMk id="505" creationId="{44DB5FC4-E069-46FA-F629-4FA77668A5D9}"/>
          </ac:spMkLst>
        </pc:spChg>
        <pc:spChg chg="add del mod modVis">
          <ac:chgData name="Wenwen Zhang" userId="9dd81366-5d6f-445a-b031-6ea562624431" providerId="ADAL" clId="{1012AE1A-29B0-4E90-8835-842C30BC7D2A}" dt="2023-01-05T00:36:41.882" v="65164"/>
          <ac:spMkLst>
            <pc:docMk/>
            <pc:sldMk cId="1589772229" sldId="2134804370"/>
            <ac:spMk id="507" creationId="{D3E53ACC-E007-5F49-36AA-A10C3E4CB074}"/>
          </ac:spMkLst>
        </pc:spChg>
        <pc:spChg chg="add del mod modVis">
          <ac:chgData name="Wenwen Zhang" userId="9dd81366-5d6f-445a-b031-6ea562624431" providerId="ADAL" clId="{1012AE1A-29B0-4E90-8835-842C30BC7D2A}" dt="2023-01-05T00:36:58.595" v="65313"/>
          <ac:spMkLst>
            <pc:docMk/>
            <pc:sldMk cId="1589772229" sldId="2134804370"/>
            <ac:spMk id="509" creationId="{008D1981-C50C-728D-B223-11FFC6B0ECD4}"/>
          </ac:spMkLst>
        </pc:spChg>
        <pc:spChg chg="add del mod modVis">
          <ac:chgData name="Wenwen Zhang" userId="9dd81366-5d6f-445a-b031-6ea562624431" providerId="ADAL" clId="{1012AE1A-29B0-4E90-8835-842C30BC7D2A}" dt="2023-01-05T00:37:05.133" v="65462"/>
          <ac:spMkLst>
            <pc:docMk/>
            <pc:sldMk cId="1589772229" sldId="2134804370"/>
            <ac:spMk id="511" creationId="{035B80D0-B27A-4A5E-6AB1-82901F6CFDD1}"/>
          </ac:spMkLst>
        </pc:spChg>
        <pc:spChg chg="add del mod modVis">
          <ac:chgData name="Wenwen Zhang" userId="9dd81366-5d6f-445a-b031-6ea562624431" providerId="ADAL" clId="{1012AE1A-29B0-4E90-8835-842C30BC7D2A}" dt="2023-01-05T00:37:11.612" v="66079"/>
          <ac:spMkLst>
            <pc:docMk/>
            <pc:sldMk cId="1589772229" sldId="2134804370"/>
            <ac:spMk id="513" creationId="{2B4FDE84-4076-59DE-527D-F0ED0F7A9962}"/>
          </ac:spMkLst>
        </pc:spChg>
        <pc:spChg chg="add del mod replST">
          <ac:chgData name="Wenwen Zhang" userId="9dd81366-5d6f-445a-b031-6ea562624431" providerId="ADAL" clId="{1012AE1A-29B0-4E90-8835-842C30BC7D2A}" dt="2023-01-05T00:50:23.599" v="68038"/>
          <ac:spMkLst>
            <pc:docMk/>
            <pc:sldMk cId="1589772229" sldId="2134804370"/>
            <ac:spMk id="514" creationId="{96DB64E7-7450-5BAA-7DCA-6F75AE12EF02}"/>
          </ac:spMkLst>
        </pc:spChg>
        <pc:spChg chg="add del mod replST">
          <ac:chgData name="Wenwen Zhang" userId="9dd81366-5d6f-445a-b031-6ea562624431" providerId="ADAL" clId="{1012AE1A-29B0-4E90-8835-842C30BC7D2A}" dt="2023-01-05T00:50:23.595" v="68032"/>
          <ac:spMkLst>
            <pc:docMk/>
            <pc:sldMk cId="1589772229" sldId="2134804370"/>
            <ac:spMk id="515" creationId="{96DB64E7-7450-5BAA-7DCA-6F75AE12EF02}"/>
          </ac:spMkLst>
        </pc:spChg>
        <pc:spChg chg="add del mod replST">
          <ac:chgData name="Wenwen Zhang" userId="9dd81366-5d6f-445a-b031-6ea562624431" providerId="ADAL" clId="{1012AE1A-29B0-4E90-8835-842C30BC7D2A}" dt="2023-01-05T00:50:23.590" v="68026"/>
          <ac:spMkLst>
            <pc:docMk/>
            <pc:sldMk cId="1589772229" sldId="2134804370"/>
            <ac:spMk id="516" creationId="{96DB64E7-7450-5BAA-7DCA-6F75AE12EF02}"/>
          </ac:spMkLst>
        </pc:spChg>
        <pc:spChg chg="add del mod modVis">
          <ac:chgData name="Wenwen Zhang" userId="9dd81366-5d6f-445a-b031-6ea562624431" providerId="ADAL" clId="{1012AE1A-29B0-4E90-8835-842C30BC7D2A}" dt="2023-01-05T00:37:18.103" v="66385"/>
          <ac:spMkLst>
            <pc:docMk/>
            <pc:sldMk cId="1589772229" sldId="2134804370"/>
            <ac:spMk id="521" creationId="{3B8F94A8-6EE6-B347-A96B-222A263A3FA0}"/>
          </ac:spMkLst>
        </pc:spChg>
        <pc:spChg chg="add del mod modVis">
          <ac:chgData name="Wenwen Zhang" userId="9dd81366-5d6f-445a-b031-6ea562624431" providerId="ADAL" clId="{1012AE1A-29B0-4E90-8835-842C30BC7D2A}" dt="2023-01-05T00:37:44.949" v="66509"/>
          <ac:spMkLst>
            <pc:docMk/>
            <pc:sldMk cId="1589772229" sldId="2134804370"/>
            <ac:spMk id="523" creationId="{156BC837-24FE-358E-6465-6B0B4DB88C05}"/>
          </ac:spMkLst>
        </pc:spChg>
        <pc:spChg chg="add mod replST">
          <ac:chgData name="Wenwen Zhang" userId="9dd81366-5d6f-445a-b031-6ea562624431" providerId="ADAL" clId="{1012AE1A-29B0-4E90-8835-842C30BC7D2A}" dt="2023-01-05T15:00:39.499" v="94102"/>
          <ac:spMkLst>
            <pc:docMk/>
            <pc:sldMk cId="1589772229" sldId="2134804370"/>
            <ac:spMk id="525" creationId="{3432C2A7-BCF2-C13F-ED02-088536F1A469}"/>
          </ac:spMkLst>
        </pc:spChg>
        <pc:spChg chg="add del mod modVis">
          <ac:chgData name="Wenwen Zhang" userId="9dd81366-5d6f-445a-b031-6ea562624431" providerId="ADAL" clId="{1012AE1A-29B0-4E90-8835-842C30BC7D2A}" dt="2023-01-05T00:37:50.825" v="66692"/>
          <ac:spMkLst>
            <pc:docMk/>
            <pc:sldMk cId="1589772229" sldId="2134804370"/>
            <ac:spMk id="526" creationId="{8D11DFB6-691D-6BC9-ED6E-42932CBEBA57}"/>
          </ac:spMkLst>
        </pc:spChg>
        <pc:spChg chg="add del mod modVis">
          <ac:chgData name="Wenwen Zhang" userId="9dd81366-5d6f-445a-b031-6ea562624431" providerId="ADAL" clId="{1012AE1A-29B0-4E90-8835-842C30BC7D2A}" dt="2023-01-05T00:38:12.854" v="66873"/>
          <ac:spMkLst>
            <pc:docMk/>
            <pc:sldMk cId="1589772229" sldId="2134804370"/>
            <ac:spMk id="528" creationId="{48101B8E-5E7C-1551-4356-7C3126E8EF20}"/>
          </ac:spMkLst>
        </pc:spChg>
        <pc:spChg chg="add del mod modVis">
          <ac:chgData name="Wenwen Zhang" userId="9dd81366-5d6f-445a-b031-6ea562624431" providerId="ADAL" clId="{1012AE1A-29B0-4E90-8835-842C30BC7D2A}" dt="2023-01-05T00:38:19.236" v="67197"/>
          <ac:spMkLst>
            <pc:docMk/>
            <pc:sldMk cId="1589772229" sldId="2134804370"/>
            <ac:spMk id="530" creationId="{27F00A2B-728D-C18A-60EC-E16BC714355C}"/>
          </ac:spMkLst>
        </pc:spChg>
        <pc:spChg chg="add del mod modVis">
          <ac:chgData name="Wenwen Zhang" userId="9dd81366-5d6f-445a-b031-6ea562624431" providerId="ADAL" clId="{1012AE1A-29B0-4E90-8835-842C30BC7D2A}" dt="2023-01-05T00:38:20.431" v="67517"/>
          <ac:spMkLst>
            <pc:docMk/>
            <pc:sldMk cId="1589772229" sldId="2134804370"/>
            <ac:spMk id="532" creationId="{DAF143B0-6164-1569-4334-42C6EE22A042}"/>
          </ac:spMkLst>
        </pc:spChg>
        <pc:spChg chg="add del mod modVis">
          <ac:chgData name="Wenwen Zhang" userId="9dd81366-5d6f-445a-b031-6ea562624431" providerId="ADAL" clId="{1012AE1A-29B0-4E90-8835-842C30BC7D2A}" dt="2023-01-05T00:38:22.826" v="67839"/>
          <ac:spMkLst>
            <pc:docMk/>
            <pc:sldMk cId="1589772229" sldId="2134804370"/>
            <ac:spMk id="534" creationId="{C379DD76-416D-242D-58F4-5254B3CFC367}"/>
          </ac:spMkLst>
        </pc:spChg>
        <pc:spChg chg="add del mod modVis">
          <ac:chgData name="Wenwen Zhang" userId="9dd81366-5d6f-445a-b031-6ea562624431" providerId="ADAL" clId="{1012AE1A-29B0-4E90-8835-842C30BC7D2A}" dt="2023-01-05T00:38:24.138" v="68020"/>
          <ac:spMkLst>
            <pc:docMk/>
            <pc:sldMk cId="1589772229" sldId="2134804370"/>
            <ac:spMk id="536" creationId="{2BEA04DE-EAE6-B42A-9BB3-E314B793823C}"/>
          </ac:spMkLst>
        </pc:spChg>
        <pc:spChg chg="add del mod modVis">
          <ac:chgData name="Wenwen Zhang" userId="9dd81366-5d6f-445a-b031-6ea562624431" providerId="ADAL" clId="{1012AE1A-29B0-4E90-8835-842C30BC7D2A}" dt="2023-01-05T00:50:44.301" v="79793"/>
          <ac:spMkLst>
            <pc:docMk/>
            <pc:sldMk cId="1589772229" sldId="2134804370"/>
            <ac:spMk id="538" creationId="{312C4445-8D26-0506-2678-6E592EC5E38A}"/>
          </ac:spMkLst>
        </pc:spChg>
        <pc:spChg chg="add del mod replST">
          <ac:chgData name="Wenwen Zhang" userId="9dd81366-5d6f-445a-b031-6ea562624431" providerId="ADAL" clId="{1012AE1A-29B0-4E90-8835-842C30BC7D2A}" dt="2023-01-05T00:50:56.483" v="81670"/>
          <ac:spMkLst>
            <pc:docMk/>
            <pc:sldMk cId="1589772229" sldId="2134804370"/>
            <ac:spMk id="539" creationId="{96DB64E7-7450-5BAA-7DCA-6F75AE12EF02}"/>
          </ac:spMkLst>
        </pc:spChg>
        <pc:spChg chg="add del mod replST">
          <ac:chgData name="Wenwen Zhang" userId="9dd81366-5d6f-445a-b031-6ea562624431" providerId="ADAL" clId="{1012AE1A-29B0-4E90-8835-842C30BC7D2A}" dt="2023-01-05T00:50:56.484" v="81671"/>
          <ac:spMkLst>
            <pc:docMk/>
            <pc:sldMk cId="1589772229" sldId="2134804370"/>
            <ac:spMk id="540" creationId="{96DB64E7-7450-5BAA-7DCA-6F75AE12EF02}"/>
          </ac:spMkLst>
        </pc:spChg>
        <pc:spChg chg="add del mod replST">
          <ac:chgData name="Wenwen Zhang" userId="9dd81366-5d6f-445a-b031-6ea562624431" providerId="ADAL" clId="{1012AE1A-29B0-4E90-8835-842C30BC7D2A}" dt="2023-01-05T00:50:56.484" v="81672"/>
          <ac:spMkLst>
            <pc:docMk/>
            <pc:sldMk cId="1589772229" sldId="2134804370"/>
            <ac:spMk id="541" creationId="{96DB64E7-7450-5BAA-7DCA-6F75AE12EF02}"/>
          </ac:spMkLst>
        </pc:spChg>
        <pc:spChg chg="add del mod replST">
          <ac:chgData name="Wenwen Zhang" userId="9dd81366-5d6f-445a-b031-6ea562624431" providerId="ADAL" clId="{1012AE1A-29B0-4E90-8835-842C30BC7D2A}" dt="2023-01-05T00:50:56.485" v="81673"/>
          <ac:spMkLst>
            <pc:docMk/>
            <pc:sldMk cId="1589772229" sldId="2134804370"/>
            <ac:spMk id="542" creationId="{96DB64E7-7450-5BAA-7DCA-6F75AE12EF02}"/>
          </ac:spMkLst>
        </pc:spChg>
        <pc:spChg chg="add del mod replST">
          <ac:chgData name="Wenwen Zhang" userId="9dd81366-5d6f-445a-b031-6ea562624431" providerId="ADAL" clId="{1012AE1A-29B0-4E90-8835-842C30BC7D2A}" dt="2023-01-05T00:50:56.486" v="81674"/>
          <ac:spMkLst>
            <pc:docMk/>
            <pc:sldMk cId="1589772229" sldId="2134804370"/>
            <ac:spMk id="543" creationId="{96DB64E7-7450-5BAA-7DCA-6F75AE12EF02}"/>
          </ac:spMkLst>
        </pc:spChg>
        <pc:spChg chg="add del mod replST">
          <ac:chgData name="Wenwen Zhang" userId="9dd81366-5d6f-445a-b031-6ea562624431" providerId="ADAL" clId="{1012AE1A-29B0-4E90-8835-842C30BC7D2A}" dt="2023-01-05T00:50:56.486" v="81675"/>
          <ac:spMkLst>
            <pc:docMk/>
            <pc:sldMk cId="1589772229" sldId="2134804370"/>
            <ac:spMk id="544" creationId="{96DB64E7-7450-5BAA-7DCA-6F75AE12EF02}"/>
          </ac:spMkLst>
        </pc:spChg>
        <pc:spChg chg="add del mod replST">
          <ac:chgData name="Wenwen Zhang" userId="9dd81366-5d6f-445a-b031-6ea562624431" providerId="ADAL" clId="{1012AE1A-29B0-4E90-8835-842C30BC7D2A}" dt="2023-01-05T00:50:56.487" v="81676"/>
          <ac:spMkLst>
            <pc:docMk/>
            <pc:sldMk cId="1589772229" sldId="2134804370"/>
            <ac:spMk id="545" creationId="{96DB64E7-7450-5BAA-7DCA-6F75AE12EF02}"/>
          </ac:spMkLst>
        </pc:spChg>
        <pc:spChg chg="add del mod replST">
          <ac:chgData name="Wenwen Zhang" userId="9dd81366-5d6f-445a-b031-6ea562624431" providerId="ADAL" clId="{1012AE1A-29B0-4E90-8835-842C30BC7D2A}" dt="2023-01-05T00:50:56.488" v="81677"/>
          <ac:spMkLst>
            <pc:docMk/>
            <pc:sldMk cId="1589772229" sldId="2134804370"/>
            <ac:spMk id="546" creationId="{96DB64E7-7450-5BAA-7DCA-6F75AE12EF02}"/>
          </ac:spMkLst>
        </pc:spChg>
        <pc:spChg chg="add del mod replST">
          <ac:chgData name="Wenwen Zhang" userId="9dd81366-5d6f-445a-b031-6ea562624431" providerId="ADAL" clId="{1012AE1A-29B0-4E90-8835-842C30BC7D2A}" dt="2023-01-05T00:50:56.489" v="81678"/>
          <ac:spMkLst>
            <pc:docMk/>
            <pc:sldMk cId="1589772229" sldId="2134804370"/>
            <ac:spMk id="547" creationId="{96DB64E7-7450-5BAA-7DCA-6F75AE12EF02}"/>
          </ac:spMkLst>
        </pc:spChg>
        <pc:spChg chg="add del mod replST">
          <ac:chgData name="Wenwen Zhang" userId="9dd81366-5d6f-445a-b031-6ea562624431" providerId="ADAL" clId="{1012AE1A-29B0-4E90-8835-842C30BC7D2A}" dt="2023-01-05T00:50:56.490" v="81679"/>
          <ac:spMkLst>
            <pc:docMk/>
            <pc:sldMk cId="1589772229" sldId="2134804370"/>
            <ac:spMk id="548" creationId="{96DB64E7-7450-5BAA-7DCA-6F75AE12EF02}"/>
          </ac:spMkLst>
        </pc:spChg>
        <pc:spChg chg="add del mod replST">
          <ac:chgData name="Wenwen Zhang" userId="9dd81366-5d6f-445a-b031-6ea562624431" providerId="ADAL" clId="{1012AE1A-29B0-4E90-8835-842C30BC7D2A}" dt="2023-01-05T00:50:56.491" v="81680"/>
          <ac:spMkLst>
            <pc:docMk/>
            <pc:sldMk cId="1589772229" sldId="2134804370"/>
            <ac:spMk id="549" creationId="{96DB64E7-7450-5BAA-7DCA-6F75AE12EF02}"/>
          </ac:spMkLst>
        </pc:spChg>
        <pc:spChg chg="add del mod replST">
          <ac:chgData name="Wenwen Zhang" userId="9dd81366-5d6f-445a-b031-6ea562624431" providerId="ADAL" clId="{1012AE1A-29B0-4E90-8835-842C30BC7D2A}" dt="2023-01-05T00:50:56.491" v="81681"/>
          <ac:spMkLst>
            <pc:docMk/>
            <pc:sldMk cId="1589772229" sldId="2134804370"/>
            <ac:spMk id="550" creationId="{96DB64E7-7450-5BAA-7DCA-6F75AE12EF02}"/>
          </ac:spMkLst>
        </pc:spChg>
        <pc:spChg chg="add del mod replST">
          <ac:chgData name="Wenwen Zhang" userId="9dd81366-5d6f-445a-b031-6ea562624431" providerId="ADAL" clId="{1012AE1A-29B0-4E90-8835-842C30BC7D2A}" dt="2023-01-05T00:50:56.492" v="81682"/>
          <ac:spMkLst>
            <pc:docMk/>
            <pc:sldMk cId="1589772229" sldId="2134804370"/>
            <ac:spMk id="551" creationId="{96DB64E7-7450-5BAA-7DCA-6F75AE12EF02}"/>
          </ac:spMkLst>
        </pc:spChg>
        <pc:spChg chg="add del mod replST">
          <ac:chgData name="Wenwen Zhang" userId="9dd81366-5d6f-445a-b031-6ea562624431" providerId="ADAL" clId="{1012AE1A-29B0-4E90-8835-842C30BC7D2A}" dt="2023-01-05T00:50:56.493" v="81683"/>
          <ac:spMkLst>
            <pc:docMk/>
            <pc:sldMk cId="1589772229" sldId="2134804370"/>
            <ac:spMk id="552" creationId="{96DB64E7-7450-5BAA-7DCA-6F75AE12EF02}"/>
          </ac:spMkLst>
        </pc:spChg>
        <pc:spChg chg="add del mod replST">
          <ac:chgData name="Wenwen Zhang" userId="9dd81366-5d6f-445a-b031-6ea562624431" providerId="ADAL" clId="{1012AE1A-29B0-4E90-8835-842C30BC7D2A}" dt="2023-01-05T00:50:56.494" v="81684"/>
          <ac:spMkLst>
            <pc:docMk/>
            <pc:sldMk cId="1589772229" sldId="2134804370"/>
            <ac:spMk id="553" creationId="{96DB64E7-7450-5BAA-7DCA-6F75AE12EF02}"/>
          </ac:spMkLst>
        </pc:spChg>
        <pc:spChg chg="add del mod replST">
          <ac:chgData name="Wenwen Zhang" userId="9dd81366-5d6f-445a-b031-6ea562624431" providerId="ADAL" clId="{1012AE1A-29B0-4E90-8835-842C30BC7D2A}" dt="2023-01-05T00:50:56.494" v="81685"/>
          <ac:spMkLst>
            <pc:docMk/>
            <pc:sldMk cId="1589772229" sldId="2134804370"/>
            <ac:spMk id="554" creationId="{96DB64E7-7450-5BAA-7DCA-6F75AE12EF02}"/>
          </ac:spMkLst>
        </pc:spChg>
        <pc:spChg chg="add del mod replST">
          <ac:chgData name="Wenwen Zhang" userId="9dd81366-5d6f-445a-b031-6ea562624431" providerId="ADAL" clId="{1012AE1A-29B0-4E90-8835-842C30BC7D2A}" dt="2023-01-05T00:50:56.495" v="81686"/>
          <ac:spMkLst>
            <pc:docMk/>
            <pc:sldMk cId="1589772229" sldId="2134804370"/>
            <ac:spMk id="555" creationId="{96DB64E7-7450-5BAA-7DCA-6F75AE12EF02}"/>
          </ac:spMkLst>
        </pc:spChg>
        <pc:spChg chg="add del mod replST">
          <ac:chgData name="Wenwen Zhang" userId="9dd81366-5d6f-445a-b031-6ea562624431" providerId="ADAL" clId="{1012AE1A-29B0-4E90-8835-842C30BC7D2A}" dt="2023-01-05T00:50:56.496" v="81687"/>
          <ac:spMkLst>
            <pc:docMk/>
            <pc:sldMk cId="1589772229" sldId="2134804370"/>
            <ac:spMk id="556" creationId="{96DB64E7-7450-5BAA-7DCA-6F75AE12EF02}"/>
          </ac:spMkLst>
        </pc:spChg>
        <pc:spChg chg="add del mod replST">
          <ac:chgData name="Wenwen Zhang" userId="9dd81366-5d6f-445a-b031-6ea562624431" providerId="ADAL" clId="{1012AE1A-29B0-4E90-8835-842C30BC7D2A}" dt="2023-01-05T00:50:56.497" v="81688"/>
          <ac:spMkLst>
            <pc:docMk/>
            <pc:sldMk cId="1589772229" sldId="2134804370"/>
            <ac:spMk id="557" creationId="{96DB64E7-7450-5BAA-7DCA-6F75AE12EF02}"/>
          </ac:spMkLst>
        </pc:spChg>
        <pc:spChg chg="add del mod replST">
          <ac:chgData name="Wenwen Zhang" userId="9dd81366-5d6f-445a-b031-6ea562624431" providerId="ADAL" clId="{1012AE1A-29B0-4E90-8835-842C30BC7D2A}" dt="2023-01-05T00:50:56.497" v="81689"/>
          <ac:spMkLst>
            <pc:docMk/>
            <pc:sldMk cId="1589772229" sldId="2134804370"/>
            <ac:spMk id="558" creationId="{96DB64E7-7450-5BAA-7DCA-6F75AE12EF02}"/>
          </ac:spMkLst>
        </pc:spChg>
        <pc:spChg chg="add del mod replST">
          <ac:chgData name="Wenwen Zhang" userId="9dd81366-5d6f-445a-b031-6ea562624431" providerId="ADAL" clId="{1012AE1A-29B0-4E90-8835-842C30BC7D2A}" dt="2023-01-05T00:50:56.498" v="81690"/>
          <ac:spMkLst>
            <pc:docMk/>
            <pc:sldMk cId="1589772229" sldId="2134804370"/>
            <ac:spMk id="559" creationId="{96DB64E7-7450-5BAA-7DCA-6F75AE12EF02}"/>
          </ac:spMkLst>
        </pc:spChg>
        <pc:spChg chg="add del mod replST">
          <ac:chgData name="Wenwen Zhang" userId="9dd81366-5d6f-445a-b031-6ea562624431" providerId="ADAL" clId="{1012AE1A-29B0-4E90-8835-842C30BC7D2A}" dt="2023-01-05T00:50:56.499" v="81691"/>
          <ac:spMkLst>
            <pc:docMk/>
            <pc:sldMk cId="1589772229" sldId="2134804370"/>
            <ac:spMk id="560" creationId="{96DB64E7-7450-5BAA-7DCA-6F75AE12EF02}"/>
          </ac:spMkLst>
        </pc:spChg>
        <pc:spChg chg="add del mod replST">
          <ac:chgData name="Wenwen Zhang" userId="9dd81366-5d6f-445a-b031-6ea562624431" providerId="ADAL" clId="{1012AE1A-29B0-4E90-8835-842C30BC7D2A}" dt="2023-01-05T00:50:56.500" v="81692"/>
          <ac:spMkLst>
            <pc:docMk/>
            <pc:sldMk cId="1589772229" sldId="2134804370"/>
            <ac:spMk id="561" creationId="{96DB64E7-7450-5BAA-7DCA-6F75AE12EF02}"/>
          </ac:spMkLst>
        </pc:spChg>
        <pc:spChg chg="add del mod replST">
          <ac:chgData name="Wenwen Zhang" userId="9dd81366-5d6f-445a-b031-6ea562624431" providerId="ADAL" clId="{1012AE1A-29B0-4E90-8835-842C30BC7D2A}" dt="2023-01-05T00:50:56.500" v="81693"/>
          <ac:spMkLst>
            <pc:docMk/>
            <pc:sldMk cId="1589772229" sldId="2134804370"/>
            <ac:spMk id="562" creationId="{96DB64E7-7450-5BAA-7DCA-6F75AE12EF02}"/>
          </ac:spMkLst>
        </pc:spChg>
        <pc:spChg chg="add del mod replST">
          <ac:chgData name="Wenwen Zhang" userId="9dd81366-5d6f-445a-b031-6ea562624431" providerId="ADAL" clId="{1012AE1A-29B0-4E90-8835-842C30BC7D2A}" dt="2023-01-05T00:50:56.501" v="81694"/>
          <ac:spMkLst>
            <pc:docMk/>
            <pc:sldMk cId="1589772229" sldId="2134804370"/>
            <ac:spMk id="563" creationId="{96DB64E7-7450-5BAA-7DCA-6F75AE12EF02}"/>
          </ac:spMkLst>
        </pc:spChg>
        <pc:spChg chg="add del mod replST">
          <ac:chgData name="Wenwen Zhang" userId="9dd81366-5d6f-445a-b031-6ea562624431" providerId="ADAL" clId="{1012AE1A-29B0-4E90-8835-842C30BC7D2A}" dt="2023-01-05T00:50:56.502" v="81695"/>
          <ac:spMkLst>
            <pc:docMk/>
            <pc:sldMk cId="1589772229" sldId="2134804370"/>
            <ac:spMk id="564" creationId="{96DB64E7-7450-5BAA-7DCA-6F75AE12EF02}"/>
          </ac:spMkLst>
        </pc:spChg>
        <pc:spChg chg="add del mod replST">
          <ac:chgData name="Wenwen Zhang" userId="9dd81366-5d6f-445a-b031-6ea562624431" providerId="ADAL" clId="{1012AE1A-29B0-4E90-8835-842C30BC7D2A}" dt="2023-01-05T00:50:56.503" v="81696"/>
          <ac:spMkLst>
            <pc:docMk/>
            <pc:sldMk cId="1589772229" sldId="2134804370"/>
            <ac:spMk id="565" creationId="{96DB64E7-7450-5BAA-7DCA-6F75AE12EF02}"/>
          </ac:spMkLst>
        </pc:spChg>
        <pc:spChg chg="add del mod replST">
          <ac:chgData name="Wenwen Zhang" userId="9dd81366-5d6f-445a-b031-6ea562624431" providerId="ADAL" clId="{1012AE1A-29B0-4E90-8835-842C30BC7D2A}" dt="2023-01-05T00:50:56.503" v="81697"/>
          <ac:spMkLst>
            <pc:docMk/>
            <pc:sldMk cId="1589772229" sldId="2134804370"/>
            <ac:spMk id="566" creationId="{96DB64E7-7450-5BAA-7DCA-6F75AE12EF02}"/>
          </ac:spMkLst>
        </pc:spChg>
        <pc:spChg chg="add del mod replST">
          <ac:chgData name="Wenwen Zhang" userId="9dd81366-5d6f-445a-b031-6ea562624431" providerId="ADAL" clId="{1012AE1A-29B0-4E90-8835-842C30BC7D2A}" dt="2023-01-05T00:50:56.504" v="81698"/>
          <ac:spMkLst>
            <pc:docMk/>
            <pc:sldMk cId="1589772229" sldId="2134804370"/>
            <ac:spMk id="567" creationId="{96DB64E7-7450-5BAA-7DCA-6F75AE12EF02}"/>
          </ac:spMkLst>
        </pc:spChg>
        <pc:spChg chg="add del mod replST">
          <ac:chgData name="Wenwen Zhang" userId="9dd81366-5d6f-445a-b031-6ea562624431" providerId="ADAL" clId="{1012AE1A-29B0-4E90-8835-842C30BC7D2A}" dt="2023-01-05T00:50:56.505" v="81699"/>
          <ac:spMkLst>
            <pc:docMk/>
            <pc:sldMk cId="1589772229" sldId="2134804370"/>
            <ac:spMk id="568" creationId="{96DB64E7-7450-5BAA-7DCA-6F75AE12EF02}"/>
          </ac:spMkLst>
        </pc:spChg>
        <pc:spChg chg="add del mod replST">
          <ac:chgData name="Wenwen Zhang" userId="9dd81366-5d6f-445a-b031-6ea562624431" providerId="ADAL" clId="{1012AE1A-29B0-4E90-8835-842C30BC7D2A}" dt="2023-01-05T00:50:56.506" v="81700"/>
          <ac:spMkLst>
            <pc:docMk/>
            <pc:sldMk cId="1589772229" sldId="2134804370"/>
            <ac:spMk id="569" creationId="{96DB64E7-7450-5BAA-7DCA-6F75AE12EF02}"/>
          </ac:spMkLst>
        </pc:spChg>
        <pc:spChg chg="add del mod replST">
          <ac:chgData name="Wenwen Zhang" userId="9dd81366-5d6f-445a-b031-6ea562624431" providerId="ADAL" clId="{1012AE1A-29B0-4E90-8835-842C30BC7D2A}" dt="2023-01-05T00:50:56.506" v="81701"/>
          <ac:spMkLst>
            <pc:docMk/>
            <pc:sldMk cId="1589772229" sldId="2134804370"/>
            <ac:spMk id="570" creationId="{96DB64E7-7450-5BAA-7DCA-6F75AE12EF02}"/>
          </ac:spMkLst>
        </pc:spChg>
        <pc:spChg chg="add del mod replST">
          <ac:chgData name="Wenwen Zhang" userId="9dd81366-5d6f-445a-b031-6ea562624431" providerId="ADAL" clId="{1012AE1A-29B0-4E90-8835-842C30BC7D2A}" dt="2023-01-05T00:50:56.507" v="81702"/>
          <ac:spMkLst>
            <pc:docMk/>
            <pc:sldMk cId="1589772229" sldId="2134804370"/>
            <ac:spMk id="571" creationId="{96DB64E7-7450-5BAA-7DCA-6F75AE12EF02}"/>
          </ac:spMkLst>
        </pc:spChg>
        <pc:spChg chg="add del mod replST">
          <ac:chgData name="Wenwen Zhang" userId="9dd81366-5d6f-445a-b031-6ea562624431" providerId="ADAL" clId="{1012AE1A-29B0-4E90-8835-842C30BC7D2A}" dt="2023-01-05T00:50:56.508" v="81703"/>
          <ac:spMkLst>
            <pc:docMk/>
            <pc:sldMk cId="1589772229" sldId="2134804370"/>
            <ac:spMk id="572" creationId="{96DB64E7-7450-5BAA-7DCA-6F75AE12EF02}"/>
          </ac:spMkLst>
        </pc:spChg>
        <pc:spChg chg="add del mod replST">
          <ac:chgData name="Wenwen Zhang" userId="9dd81366-5d6f-445a-b031-6ea562624431" providerId="ADAL" clId="{1012AE1A-29B0-4E90-8835-842C30BC7D2A}" dt="2023-01-05T00:50:56.509" v="81704"/>
          <ac:spMkLst>
            <pc:docMk/>
            <pc:sldMk cId="1589772229" sldId="2134804370"/>
            <ac:spMk id="573" creationId="{96DB64E7-7450-5BAA-7DCA-6F75AE12EF02}"/>
          </ac:spMkLst>
        </pc:spChg>
        <pc:spChg chg="add del mod replST">
          <ac:chgData name="Wenwen Zhang" userId="9dd81366-5d6f-445a-b031-6ea562624431" providerId="ADAL" clId="{1012AE1A-29B0-4E90-8835-842C30BC7D2A}" dt="2023-01-05T00:50:56.509" v="81705"/>
          <ac:spMkLst>
            <pc:docMk/>
            <pc:sldMk cId="1589772229" sldId="2134804370"/>
            <ac:spMk id="574" creationId="{96DB64E7-7450-5BAA-7DCA-6F75AE12EF02}"/>
          </ac:spMkLst>
        </pc:spChg>
        <pc:spChg chg="add del mod replST">
          <ac:chgData name="Wenwen Zhang" userId="9dd81366-5d6f-445a-b031-6ea562624431" providerId="ADAL" clId="{1012AE1A-29B0-4E90-8835-842C30BC7D2A}" dt="2023-01-05T00:50:54.443" v="80778"/>
          <ac:spMkLst>
            <pc:docMk/>
            <pc:sldMk cId="1589772229" sldId="2134804370"/>
            <ac:spMk id="575" creationId="{96DB64E7-7450-5BAA-7DCA-6F75AE12EF02}"/>
          </ac:spMkLst>
        </pc:spChg>
        <pc:spChg chg="add del mod replST">
          <ac:chgData name="Wenwen Zhang" userId="9dd81366-5d6f-445a-b031-6ea562624431" providerId="ADAL" clId="{1012AE1A-29B0-4E90-8835-842C30BC7D2A}" dt="2023-01-05T00:50:54.445" v="80779"/>
          <ac:spMkLst>
            <pc:docMk/>
            <pc:sldMk cId="1589772229" sldId="2134804370"/>
            <ac:spMk id="576" creationId="{96DB64E7-7450-5BAA-7DCA-6F75AE12EF02}"/>
          </ac:spMkLst>
        </pc:spChg>
        <pc:spChg chg="add del mod replST">
          <ac:chgData name="Wenwen Zhang" userId="9dd81366-5d6f-445a-b031-6ea562624431" providerId="ADAL" clId="{1012AE1A-29B0-4E90-8835-842C30BC7D2A}" dt="2023-01-05T00:50:54.445" v="80780"/>
          <ac:spMkLst>
            <pc:docMk/>
            <pc:sldMk cId="1589772229" sldId="2134804370"/>
            <ac:spMk id="577" creationId="{96DB64E7-7450-5BAA-7DCA-6F75AE12EF02}"/>
          </ac:spMkLst>
        </pc:spChg>
        <pc:spChg chg="add del mod replST">
          <ac:chgData name="Wenwen Zhang" userId="9dd81366-5d6f-445a-b031-6ea562624431" providerId="ADAL" clId="{1012AE1A-29B0-4E90-8835-842C30BC7D2A}" dt="2023-01-05T00:50:54.446" v="80781"/>
          <ac:spMkLst>
            <pc:docMk/>
            <pc:sldMk cId="1589772229" sldId="2134804370"/>
            <ac:spMk id="578" creationId="{96DB64E7-7450-5BAA-7DCA-6F75AE12EF02}"/>
          </ac:spMkLst>
        </pc:spChg>
        <pc:spChg chg="add del mod replST">
          <ac:chgData name="Wenwen Zhang" userId="9dd81366-5d6f-445a-b031-6ea562624431" providerId="ADAL" clId="{1012AE1A-29B0-4E90-8835-842C30BC7D2A}" dt="2023-01-05T00:50:54.447" v="80782"/>
          <ac:spMkLst>
            <pc:docMk/>
            <pc:sldMk cId="1589772229" sldId="2134804370"/>
            <ac:spMk id="579" creationId="{96DB64E7-7450-5BAA-7DCA-6F75AE12EF02}"/>
          </ac:spMkLst>
        </pc:spChg>
        <pc:spChg chg="add del mod replST">
          <ac:chgData name="Wenwen Zhang" userId="9dd81366-5d6f-445a-b031-6ea562624431" providerId="ADAL" clId="{1012AE1A-29B0-4E90-8835-842C30BC7D2A}" dt="2023-01-05T00:50:54.448" v="80783"/>
          <ac:spMkLst>
            <pc:docMk/>
            <pc:sldMk cId="1589772229" sldId="2134804370"/>
            <ac:spMk id="580" creationId="{96DB64E7-7450-5BAA-7DCA-6F75AE12EF02}"/>
          </ac:spMkLst>
        </pc:spChg>
        <pc:spChg chg="add del mod replST">
          <ac:chgData name="Wenwen Zhang" userId="9dd81366-5d6f-445a-b031-6ea562624431" providerId="ADAL" clId="{1012AE1A-29B0-4E90-8835-842C30BC7D2A}" dt="2023-01-05T00:50:54.448" v="80784"/>
          <ac:spMkLst>
            <pc:docMk/>
            <pc:sldMk cId="1589772229" sldId="2134804370"/>
            <ac:spMk id="581" creationId="{96DB64E7-7450-5BAA-7DCA-6F75AE12EF02}"/>
          </ac:spMkLst>
        </pc:spChg>
        <pc:spChg chg="add del mod replST">
          <ac:chgData name="Wenwen Zhang" userId="9dd81366-5d6f-445a-b031-6ea562624431" providerId="ADAL" clId="{1012AE1A-29B0-4E90-8835-842C30BC7D2A}" dt="2023-01-05T00:50:54.449" v="80785"/>
          <ac:spMkLst>
            <pc:docMk/>
            <pc:sldMk cId="1589772229" sldId="2134804370"/>
            <ac:spMk id="582" creationId="{96DB64E7-7450-5BAA-7DCA-6F75AE12EF02}"/>
          </ac:spMkLst>
        </pc:spChg>
        <pc:spChg chg="add del mod replST">
          <ac:chgData name="Wenwen Zhang" userId="9dd81366-5d6f-445a-b031-6ea562624431" providerId="ADAL" clId="{1012AE1A-29B0-4E90-8835-842C30BC7D2A}" dt="2023-01-05T00:50:54.450" v="80786"/>
          <ac:spMkLst>
            <pc:docMk/>
            <pc:sldMk cId="1589772229" sldId="2134804370"/>
            <ac:spMk id="583" creationId="{96DB64E7-7450-5BAA-7DCA-6F75AE12EF02}"/>
          </ac:spMkLst>
        </pc:spChg>
        <pc:spChg chg="add del mod replST">
          <ac:chgData name="Wenwen Zhang" userId="9dd81366-5d6f-445a-b031-6ea562624431" providerId="ADAL" clId="{1012AE1A-29B0-4E90-8835-842C30BC7D2A}" dt="2023-01-05T00:50:54.451" v="80787"/>
          <ac:spMkLst>
            <pc:docMk/>
            <pc:sldMk cId="1589772229" sldId="2134804370"/>
            <ac:spMk id="584" creationId="{96DB64E7-7450-5BAA-7DCA-6F75AE12EF02}"/>
          </ac:spMkLst>
        </pc:spChg>
        <pc:spChg chg="add del mod replST">
          <ac:chgData name="Wenwen Zhang" userId="9dd81366-5d6f-445a-b031-6ea562624431" providerId="ADAL" clId="{1012AE1A-29B0-4E90-8835-842C30BC7D2A}" dt="2023-01-05T00:50:54.452" v="80788"/>
          <ac:spMkLst>
            <pc:docMk/>
            <pc:sldMk cId="1589772229" sldId="2134804370"/>
            <ac:spMk id="585" creationId="{96DB64E7-7450-5BAA-7DCA-6F75AE12EF02}"/>
          </ac:spMkLst>
        </pc:spChg>
        <pc:spChg chg="add del mod replST">
          <ac:chgData name="Wenwen Zhang" userId="9dd81366-5d6f-445a-b031-6ea562624431" providerId="ADAL" clId="{1012AE1A-29B0-4E90-8835-842C30BC7D2A}" dt="2023-01-05T00:50:54.452" v="80789"/>
          <ac:spMkLst>
            <pc:docMk/>
            <pc:sldMk cId="1589772229" sldId="2134804370"/>
            <ac:spMk id="586" creationId="{96DB64E7-7450-5BAA-7DCA-6F75AE12EF02}"/>
          </ac:spMkLst>
        </pc:spChg>
        <pc:spChg chg="add del mod replST">
          <ac:chgData name="Wenwen Zhang" userId="9dd81366-5d6f-445a-b031-6ea562624431" providerId="ADAL" clId="{1012AE1A-29B0-4E90-8835-842C30BC7D2A}" dt="2023-01-05T00:50:54.453" v="80790"/>
          <ac:spMkLst>
            <pc:docMk/>
            <pc:sldMk cId="1589772229" sldId="2134804370"/>
            <ac:spMk id="587" creationId="{96DB64E7-7450-5BAA-7DCA-6F75AE12EF02}"/>
          </ac:spMkLst>
        </pc:spChg>
        <pc:spChg chg="add del mod replST">
          <ac:chgData name="Wenwen Zhang" userId="9dd81366-5d6f-445a-b031-6ea562624431" providerId="ADAL" clId="{1012AE1A-29B0-4E90-8835-842C30BC7D2A}" dt="2023-01-05T00:50:54.455" v="80791"/>
          <ac:spMkLst>
            <pc:docMk/>
            <pc:sldMk cId="1589772229" sldId="2134804370"/>
            <ac:spMk id="588" creationId="{96DB64E7-7450-5BAA-7DCA-6F75AE12EF02}"/>
          </ac:spMkLst>
        </pc:spChg>
        <pc:spChg chg="add del mod replST">
          <ac:chgData name="Wenwen Zhang" userId="9dd81366-5d6f-445a-b031-6ea562624431" providerId="ADAL" clId="{1012AE1A-29B0-4E90-8835-842C30BC7D2A}" dt="2023-01-05T00:50:54.456" v="80792"/>
          <ac:spMkLst>
            <pc:docMk/>
            <pc:sldMk cId="1589772229" sldId="2134804370"/>
            <ac:spMk id="589" creationId="{96DB64E7-7450-5BAA-7DCA-6F75AE12EF02}"/>
          </ac:spMkLst>
        </pc:spChg>
        <pc:spChg chg="add del mod replST">
          <ac:chgData name="Wenwen Zhang" userId="9dd81366-5d6f-445a-b031-6ea562624431" providerId="ADAL" clId="{1012AE1A-29B0-4E90-8835-842C30BC7D2A}" dt="2023-01-05T00:50:54.456" v="80793"/>
          <ac:spMkLst>
            <pc:docMk/>
            <pc:sldMk cId="1589772229" sldId="2134804370"/>
            <ac:spMk id="590" creationId="{96DB64E7-7450-5BAA-7DCA-6F75AE12EF02}"/>
          </ac:spMkLst>
        </pc:spChg>
        <pc:spChg chg="add del mod replST">
          <ac:chgData name="Wenwen Zhang" userId="9dd81366-5d6f-445a-b031-6ea562624431" providerId="ADAL" clId="{1012AE1A-29B0-4E90-8835-842C30BC7D2A}" dt="2023-01-05T00:50:54.457" v="80794"/>
          <ac:spMkLst>
            <pc:docMk/>
            <pc:sldMk cId="1589772229" sldId="2134804370"/>
            <ac:spMk id="591" creationId="{96DB64E7-7450-5BAA-7DCA-6F75AE12EF02}"/>
          </ac:spMkLst>
        </pc:spChg>
        <pc:spChg chg="add del mod replST">
          <ac:chgData name="Wenwen Zhang" userId="9dd81366-5d6f-445a-b031-6ea562624431" providerId="ADAL" clId="{1012AE1A-29B0-4E90-8835-842C30BC7D2A}" dt="2023-01-05T00:50:54.458" v="80795"/>
          <ac:spMkLst>
            <pc:docMk/>
            <pc:sldMk cId="1589772229" sldId="2134804370"/>
            <ac:spMk id="592" creationId="{96DB64E7-7450-5BAA-7DCA-6F75AE12EF02}"/>
          </ac:spMkLst>
        </pc:spChg>
        <pc:spChg chg="add del mod replST">
          <ac:chgData name="Wenwen Zhang" userId="9dd81366-5d6f-445a-b031-6ea562624431" providerId="ADAL" clId="{1012AE1A-29B0-4E90-8835-842C30BC7D2A}" dt="2023-01-05T00:50:54.459" v="80796"/>
          <ac:spMkLst>
            <pc:docMk/>
            <pc:sldMk cId="1589772229" sldId="2134804370"/>
            <ac:spMk id="593" creationId="{96DB64E7-7450-5BAA-7DCA-6F75AE12EF02}"/>
          </ac:spMkLst>
        </pc:spChg>
        <pc:spChg chg="add del mod replST">
          <ac:chgData name="Wenwen Zhang" userId="9dd81366-5d6f-445a-b031-6ea562624431" providerId="ADAL" clId="{1012AE1A-29B0-4E90-8835-842C30BC7D2A}" dt="2023-01-05T00:50:54.459" v="80797"/>
          <ac:spMkLst>
            <pc:docMk/>
            <pc:sldMk cId="1589772229" sldId="2134804370"/>
            <ac:spMk id="594" creationId="{96DB64E7-7450-5BAA-7DCA-6F75AE12EF02}"/>
          </ac:spMkLst>
        </pc:spChg>
        <pc:spChg chg="add del mod replST">
          <ac:chgData name="Wenwen Zhang" userId="9dd81366-5d6f-445a-b031-6ea562624431" providerId="ADAL" clId="{1012AE1A-29B0-4E90-8835-842C30BC7D2A}" dt="2023-01-05T00:50:54.461" v="80798"/>
          <ac:spMkLst>
            <pc:docMk/>
            <pc:sldMk cId="1589772229" sldId="2134804370"/>
            <ac:spMk id="595" creationId="{96DB64E7-7450-5BAA-7DCA-6F75AE12EF02}"/>
          </ac:spMkLst>
        </pc:spChg>
        <pc:spChg chg="add del mod replST">
          <ac:chgData name="Wenwen Zhang" userId="9dd81366-5d6f-445a-b031-6ea562624431" providerId="ADAL" clId="{1012AE1A-29B0-4E90-8835-842C30BC7D2A}" dt="2023-01-05T00:50:54.461" v="80799"/>
          <ac:spMkLst>
            <pc:docMk/>
            <pc:sldMk cId="1589772229" sldId="2134804370"/>
            <ac:spMk id="596" creationId="{96DB64E7-7450-5BAA-7DCA-6F75AE12EF02}"/>
          </ac:spMkLst>
        </pc:spChg>
        <pc:spChg chg="add del mod replST">
          <ac:chgData name="Wenwen Zhang" userId="9dd81366-5d6f-445a-b031-6ea562624431" providerId="ADAL" clId="{1012AE1A-29B0-4E90-8835-842C30BC7D2A}" dt="2023-01-05T00:50:54.462" v="80800"/>
          <ac:spMkLst>
            <pc:docMk/>
            <pc:sldMk cId="1589772229" sldId="2134804370"/>
            <ac:spMk id="597" creationId="{96DB64E7-7450-5BAA-7DCA-6F75AE12EF02}"/>
          </ac:spMkLst>
        </pc:spChg>
        <pc:spChg chg="add del mod replST">
          <ac:chgData name="Wenwen Zhang" userId="9dd81366-5d6f-445a-b031-6ea562624431" providerId="ADAL" clId="{1012AE1A-29B0-4E90-8835-842C30BC7D2A}" dt="2023-01-05T00:50:54.463" v="80801"/>
          <ac:spMkLst>
            <pc:docMk/>
            <pc:sldMk cId="1589772229" sldId="2134804370"/>
            <ac:spMk id="598" creationId="{96DB64E7-7450-5BAA-7DCA-6F75AE12EF02}"/>
          </ac:spMkLst>
        </pc:spChg>
        <pc:spChg chg="add del mod replST">
          <ac:chgData name="Wenwen Zhang" userId="9dd81366-5d6f-445a-b031-6ea562624431" providerId="ADAL" clId="{1012AE1A-29B0-4E90-8835-842C30BC7D2A}" dt="2023-01-05T00:50:54.464" v="80802"/>
          <ac:spMkLst>
            <pc:docMk/>
            <pc:sldMk cId="1589772229" sldId="2134804370"/>
            <ac:spMk id="599" creationId="{96DB64E7-7450-5BAA-7DCA-6F75AE12EF02}"/>
          </ac:spMkLst>
        </pc:spChg>
        <pc:spChg chg="add del mod replST">
          <ac:chgData name="Wenwen Zhang" userId="9dd81366-5d6f-445a-b031-6ea562624431" providerId="ADAL" clId="{1012AE1A-29B0-4E90-8835-842C30BC7D2A}" dt="2023-01-05T00:50:54.464" v="80803"/>
          <ac:spMkLst>
            <pc:docMk/>
            <pc:sldMk cId="1589772229" sldId="2134804370"/>
            <ac:spMk id="600" creationId="{96DB64E7-7450-5BAA-7DCA-6F75AE12EF02}"/>
          </ac:spMkLst>
        </pc:spChg>
        <pc:spChg chg="add del mod replST">
          <ac:chgData name="Wenwen Zhang" userId="9dd81366-5d6f-445a-b031-6ea562624431" providerId="ADAL" clId="{1012AE1A-29B0-4E90-8835-842C30BC7D2A}" dt="2023-01-05T00:50:54.465" v="80804"/>
          <ac:spMkLst>
            <pc:docMk/>
            <pc:sldMk cId="1589772229" sldId="2134804370"/>
            <ac:spMk id="601" creationId="{96DB64E7-7450-5BAA-7DCA-6F75AE12EF02}"/>
          </ac:spMkLst>
        </pc:spChg>
        <pc:spChg chg="add del mod replST">
          <ac:chgData name="Wenwen Zhang" userId="9dd81366-5d6f-445a-b031-6ea562624431" providerId="ADAL" clId="{1012AE1A-29B0-4E90-8835-842C30BC7D2A}" dt="2023-01-05T00:50:54.466" v="80805"/>
          <ac:spMkLst>
            <pc:docMk/>
            <pc:sldMk cId="1589772229" sldId="2134804370"/>
            <ac:spMk id="602" creationId="{96DB64E7-7450-5BAA-7DCA-6F75AE12EF02}"/>
          </ac:spMkLst>
        </pc:spChg>
        <pc:spChg chg="add del mod replST">
          <ac:chgData name="Wenwen Zhang" userId="9dd81366-5d6f-445a-b031-6ea562624431" providerId="ADAL" clId="{1012AE1A-29B0-4E90-8835-842C30BC7D2A}" dt="2023-01-05T00:50:54.466" v="80806"/>
          <ac:spMkLst>
            <pc:docMk/>
            <pc:sldMk cId="1589772229" sldId="2134804370"/>
            <ac:spMk id="603" creationId="{96DB64E7-7450-5BAA-7DCA-6F75AE12EF02}"/>
          </ac:spMkLst>
        </pc:spChg>
        <pc:spChg chg="add del mod replST">
          <ac:chgData name="Wenwen Zhang" userId="9dd81366-5d6f-445a-b031-6ea562624431" providerId="ADAL" clId="{1012AE1A-29B0-4E90-8835-842C30BC7D2A}" dt="2023-01-05T00:50:54.467" v="80807"/>
          <ac:spMkLst>
            <pc:docMk/>
            <pc:sldMk cId="1589772229" sldId="2134804370"/>
            <ac:spMk id="604" creationId="{96DB64E7-7450-5BAA-7DCA-6F75AE12EF02}"/>
          </ac:spMkLst>
        </pc:spChg>
        <pc:spChg chg="add del mod replST">
          <ac:chgData name="Wenwen Zhang" userId="9dd81366-5d6f-445a-b031-6ea562624431" providerId="ADAL" clId="{1012AE1A-29B0-4E90-8835-842C30BC7D2A}" dt="2023-01-05T00:50:54.468" v="80808"/>
          <ac:spMkLst>
            <pc:docMk/>
            <pc:sldMk cId="1589772229" sldId="2134804370"/>
            <ac:spMk id="605" creationId="{96DB64E7-7450-5BAA-7DCA-6F75AE12EF02}"/>
          </ac:spMkLst>
        </pc:spChg>
        <pc:spChg chg="add del mod replST">
          <ac:chgData name="Wenwen Zhang" userId="9dd81366-5d6f-445a-b031-6ea562624431" providerId="ADAL" clId="{1012AE1A-29B0-4E90-8835-842C30BC7D2A}" dt="2023-01-05T00:50:54.469" v="80809"/>
          <ac:spMkLst>
            <pc:docMk/>
            <pc:sldMk cId="1589772229" sldId="2134804370"/>
            <ac:spMk id="606" creationId="{96DB64E7-7450-5BAA-7DCA-6F75AE12EF02}"/>
          </ac:spMkLst>
        </pc:spChg>
        <pc:spChg chg="add del mod replST">
          <ac:chgData name="Wenwen Zhang" userId="9dd81366-5d6f-445a-b031-6ea562624431" providerId="ADAL" clId="{1012AE1A-29B0-4E90-8835-842C30BC7D2A}" dt="2023-01-05T00:50:54.470" v="80810"/>
          <ac:spMkLst>
            <pc:docMk/>
            <pc:sldMk cId="1589772229" sldId="2134804370"/>
            <ac:spMk id="607" creationId="{96DB64E7-7450-5BAA-7DCA-6F75AE12EF02}"/>
          </ac:spMkLst>
        </pc:spChg>
        <pc:spChg chg="add del mod replST">
          <ac:chgData name="Wenwen Zhang" userId="9dd81366-5d6f-445a-b031-6ea562624431" providerId="ADAL" clId="{1012AE1A-29B0-4E90-8835-842C30BC7D2A}" dt="2023-01-05T00:50:54.471" v="80811"/>
          <ac:spMkLst>
            <pc:docMk/>
            <pc:sldMk cId="1589772229" sldId="2134804370"/>
            <ac:spMk id="608" creationId="{96DB64E7-7450-5BAA-7DCA-6F75AE12EF02}"/>
          </ac:spMkLst>
        </pc:spChg>
        <pc:spChg chg="add del mod replST">
          <ac:chgData name="Wenwen Zhang" userId="9dd81366-5d6f-445a-b031-6ea562624431" providerId="ADAL" clId="{1012AE1A-29B0-4E90-8835-842C30BC7D2A}" dt="2023-01-05T00:50:54.472" v="80812"/>
          <ac:spMkLst>
            <pc:docMk/>
            <pc:sldMk cId="1589772229" sldId="2134804370"/>
            <ac:spMk id="609" creationId="{96DB64E7-7450-5BAA-7DCA-6F75AE12EF02}"/>
          </ac:spMkLst>
        </pc:spChg>
        <pc:spChg chg="add del mod replST">
          <ac:chgData name="Wenwen Zhang" userId="9dd81366-5d6f-445a-b031-6ea562624431" providerId="ADAL" clId="{1012AE1A-29B0-4E90-8835-842C30BC7D2A}" dt="2023-01-05T00:50:54.473" v="80813"/>
          <ac:spMkLst>
            <pc:docMk/>
            <pc:sldMk cId="1589772229" sldId="2134804370"/>
            <ac:spMk id="610" creationId="{96DB64E7-7450-5BAA-7DCA-6F75AE12EF02}"/>
          </ac:spMkLst>
        </pc:spChg>
        <pc:spChg chg="add del mod replST">
          <ac:chgData name="Wenwen Zhang" userId="9dd81366-5d6f-445a-b031-6ea562624431" providerId="ADAL" clId="{1012AE1A-29B0-4E90-8835-842C30BC7D2A}" dt="2023-01-05T00:50:54.474" v="80814"/>
          <ac:spMkLst>
            <pc:docMk/>
            <pc:sldMk cId="1589772229" sldId="2134804370"/>
            <ac:spMk id="611" creationId="{96DB64E7-7450-5BAA-7DCA-6F75AE12EF02}"/>
          </ac:spMkLst>
        </pc:spChg>
        <pc:spChg chg="add del mod replST">
          <ac:chgData name="Wenwen Zhang" userId="9dd81366-5d6f-445a-b031-6ea562624431" providerId="ADAL" clId="{1012AE1A-29B0-4E90-8835-842C30BC7D2A}" dt="2023-01-05T00:50:54.475" v="80815"/>
          <ac:spMkLst>
            <pc:docMk/>
            <pc:sldMk cId="1589772229" sldId="2134804370"/>
            <ac:spMk id="612" creationId="{96DB64E7-7450-5BAA-7DCA-6F75AE12EF02}"/>
          </ac:spMkLst>
        </pc:spChg>
        <pc:spChg chg="add del mod replST">
          <ac:chgData name="Wenwen Zhang" userId="9dd81366-5d6f-445a-b031-6ea562624431" providerId="ADAL" clId="{1012AE1A-29B0-4E90-8835-842C30BC7D2A}" dt="2023-01-05T00:50:54.475" v="80816"/>
          <ac:spMkLst>
            <pc:docMk/>
            <pc:sldMk cId="1589772229" sldId="2134804370"/>
            <ac:spMk id="613" creationId="{96DB64E7-7450-5BAA-7DCA-6F75AE12EF02}"/>
          </ac:spMkLst>
        </pc:spChg>
        <pc:spChg chg="add del mod replST">
          <ac:chgData name="Wenwen Zhang" userId="9dd81366-5d6f-445a-b031-6ea562624431" providerId="ADAL" clId="{1012AE1A-29B0-4E90-8835-842C30BC7D2A}" dt="2023-01-05T00:50:54.476" v="80817"/>
          <ac:spMkLst>
            <pc:docMk/>
            <pc:sldMk cId="1589772229" sldId="2134804370"/>
            <ac:spMk id="614" creationId="{96DB64E7-7450-5BAA-7DCA-6F75AE12EF02}"/>
          </ac:spMkLst>
        </pc:spChg>
        <pc:spChg chg="add del mod replST">
          <ac:chgData name="Wenwen Zhang" userId="9dd81366-5d6f-445a-b031-6ea562624431" providerId="ADAL" clId="{1012AE1A-29B0-4E90-8835-842C30BC7D2A}" dt="2023-01-05T00:50:54.477" v="80818"/>
          <ac:spMkLst>
            <pc:docMk/>
            <pc:sldMk cId="1589772229" sldId="2134804370"/>
            <ac:spMk id="615" creationId="{96DB64E7-7450-5BAA-7DCA-6F75AE12EF02}"/>
          </ac:spMkLst>
        </pc:spChg>
        <pc:spChg chg="add del mod replST">
          <ac:chgData name="Wenwen Zhang" userId="9dd81366-5d6f-445a-b031-6ea562624431" providerId="ADAL" clId="{1012AE1A-29B0-4E90-8835-842C30BC7D2A}" dt="2023-01-05T00:50:54.478" v="80819"/>
          <ac:spMkLst>
            <pc:docMk/>
            <pc:sldMk cId="1589772229" sldId="2134804370"/>
            <ac:spMk id="616" creationId="{96DB64E7-7450-5BAA-7DCA-6F75AE12EF02}"/>
          </ac:spMkLst>
        </pc:spChg>
        <pc:spChg chg="add del mod replST">
          <ac:chgData name="Wenwen Zhang" userId="9dd81366-5d6f-445a-b031-6ea562624431" providerId="ADAL" clId="{1012AE1A-29B0-4E90-8835-842C30BC7D2A}" dt="2023-01-05T00:50:54.478" v="80820"/>
          <ac:spMkLst>
            <pc:docMk/>
            <pc:sldMk cId="1589772229" sldId="2134804370"/>
            <ac:spMk id="617" creationId="{96DB64E7-7450-5BAA-7DCA-6F75AE12EF02}"/>
          </ac:spMkLst>
        </pc:spChg>
        <pc:spChg chg="add del mod replST">
          <ac:chgData name="Wenwen Zhang" userId="9dd81366-5d6f-445a-b031-6ea562624431" providerId="ADAL" clId="{1012AE1A-29B0-4E90-8835-842C30BC7D2A}" dt="2023-01-05T00:50:54.479" v="80821"/>
          <ac:spMkLst>
            <pc:docMk/>
            <pc:sldMk cId="1589772229" sldId="2134804370"/>
            <ac:spMk id="618" creationId="{96DB64E7-7450-5BAA-7DCA-6F75AE12EF02}"/>
          </ac:spMkLst>
        </pc:spChg>
        <pc:spChg chg="add del mod replST">
          <ac:chgData name="Wenwen Zhang" userId="9dd81366-5d6f-445a-b031-6ea562624431" providerId="ADAL" clId="{1012AE1A-29B0-4E90-8835-842C30BC7D2A}" dt="2023-01-05T00:50:54.480" v="80822"/>
          <ac:spMkLst>
            <pc:docMk/>
            <pc:sldMk cId="1589772229" sldId="2134804370"/>
            <ac:spMk id="619" creationId="{96DB64E7-7450-5BAA-7DCA-6F75AE12EF02}"/>
          </ac:spMkLst>
        </pc:spChg>
        <pc:spChg chg="add del mod replST">
          <ac:chgData name="Wenwen Zhang" userId="9dd81366-5d6f-445a-b031-6ea562624431" providerId="ADAL" clId="{1012AE1A-29B0-4E90-8835-842C30BC7D2A}" dt="2023-01-05T00:50:54.481" v="80823"/>
          <ac:spMkLst>
            <pc:docMk/>
            <pc:sldMk cId="1589772229" sldId="2134804370"/>
            <ac:spMk id="620" creationId="{96DB64E7-7450-5BAA-7DCA-6F75AE12EF02}"/>
          </ac:spMkLst>
        </pc:spChg>
        <pc:spChg chg="add del mod replST">
          <ac:chgData name="Wenwen Zhang" userId="9dd81366-5d6f-445a-b031-6ea562624431" providerId="ADAL" clId="{1012AE1A-29B0-4E90-8835-842C30BC7D2A}" dt="2023-01-05T00:50:54.481" v="80824"/>
          <ac:spMkLst>
            <pc:docMk/>
            <pc:sldMk cId="1589772229" sldId="2134804370"/>
            <ac:spMk id="621" creationId="{96DB64E7-7450-5BAA-7DCA-6F75AE12EF02}"/>
          </ac:spMkLst>
        </pc:spChg>
        <pc:spChg chg="add del mod replST">
          <ac:chgData name="Wenwen Zhang" userId="9dd81366-5d6f-445a-b031-6ea562624431" providerId="ADAL" clId="{1012AE1A-29B0-4E90-8835-842C30BC7D2A}" dt="2023-01-05T00:50:54.482" v="80825"/>
          <ac:spMkLst>
            <pc:docMk/>
            <pc:sldMk cId="1589772229" sldId="2134804370"/>
            <ac:spMk id="622" creationId="{96DB64E7-7450-5BAA-7DCA-6F75AE12EF02}"/>
          </ac:spMkLst>
        </pc:spChg>
        <pc:spChg chg="add del mod replST">
          <ac:chgData name="Wenwen Zhang" userId="9dd81366-5d6f-445a-b031-6ea562624431" providerId="ADAL" clId="{1012AE1A-29B0-4E90-8835-842C30BC7D2A}" dt="2023-01-05T00:50:54.483" v="80826"/>
          <ac:spMkLst>
            <pc:docMk/>
            <pc:sldMk cId="1589772229" sldId="2134804370"/>
            <ac:spMk id="623" creationId="{96DB64E7-7450-5BAA-7DCA-6F75AE12EF02}"/>
          </ac:spMkLst>
        </pc:spChg>
        <pc:spChg chg="add del mod replST">
          <ac:chgData name="Wenwen Zhang" userId="9dd81366-5d6f-445a-b031-6ea562624431" providerId="ADAL" clId="{1012AE1A-29B0-4E90-8835-842C30BC7D2A}" dt="2023-01-05T00:50:54.483" v="80827"/>
          <ac:spMkLst>
            <pc:docMk/>
            <pc:sldMk cId="1589772229" sldId="2134804370"/>
            <ac:spMk id="624" creationId="{96DB64E7-7450-5BAA-7DCA-6F75AE12EF02}"/>
          </ac:spMkLst>
        </pc:spChg>
        <pc:spChg chg="add del mod replST">
          <ac:chgData name="Wenwen Zhang" userId="9dd81366-5d6f-445a-b031-6ea562624431" providerId="ADAL" clId="{1012AE1A-29B0-4E90-8835-842C30BC7D2A}" dt="2023-01-05T00:50:54.484" v="80828"/>
          <ac:spMkLst>
            <pc:docMk/>
            <pc:sldMk cId="1589772229" sldId="2134804370"/>
            <ac:spMk id="625" creationId="{96DB64E7-7450-5BAA-7DCA-6F75AE12EF02}"/>
          </ac:spMkLst>
        </pc:spChg>
        <pc:spChg chg="add del mod replST">
          <ac:chgData name="Wenwen Zhang" userId="9dd81366-5d6f-445a-b031-6ea562624431" providerId="ADAL" clId="{1012AE1A-29B0-4E90-8835-842C30BC7D2A}" dt="2023-01-05T00:50:54.485" v="80829"/>
          <ac:spMkLst>
            <pc:docMk/>
            <pc:sldMk cId="1589772229" sldId="2134804370"/>
            <ac:spMk id="626" creationId="{96DB64E7-7450-5BAA-7DCA-6F75AE12EF02}"/>
          </ac:spMkLst>
        </pc:spChg>
        <pc:spChg chg="add del mod replST">
          <ac:chgData name="Wenwen Zhang" userId="9dd81366-5d6f-445a-b031-6ea562624431" providerId="ADAL" clId="{1012AE1A-29B0-4E90-8835-842C30BC7D2A}" dt="2023-01-05T00:50:54.486" v="80830"/>
          <ac:spMkLst>
            <pc:docMk/>
            <pc:sldMk cId="1589772229" sldId="2134804370"/>
            <ac:spMk id="627" creationId="{96DB64E7-7450-5BAA-7DCA-6F75AE12EF02}"/>
          </ac:spMkLst>
        </pc:spChg>
        <pc:spChg chg="add del mod replST">
          <ac:chgData name="Wenwen Zhang" userId="9dd81366-5d6f-445a-b031-6ea562624431" providerId="ADAL" clId="{1012AE1A-29B0-4E90-8835-842C30BC7D2A}" dt="2023-01-05T00:50:54.487" v="80831"/>
          <ac:spMkLst>
            <pc:docMk/>
            <pc:sldMk cId="1589772229" sldId="2134804370"/>
            <ac:spMk id="628" creationId="{96DB64E7-7450-5BAA-7DCA-6F75AE12EF02}"/>
          </ac:spMkLst>
        </pc:spChg>
        <pc:spChg chg="add del mod replST">
          <ac:chgData name="Wenwen Zhang" userId="9dd81366-5d6f-445a-b031-6ea562624431" providerId="ADAL" clId="{1012AE1A-29B0-4E90-8835-842C30BC7D2A}" dt="2023-01-05T00:50:54.488" v="80832"/>
          <ac:spMkLst>
            <pc:docMk/>
            <pc:sldMk cId="1589772229" sldId="2134804370"/>
            <ac:spMk id="629" creationId="{96DB64E7-7450-5BAA-7DCA-6F75AE12EF02}"/>
          </ac:spMkLst>
        </pc:spChg>
        <pc:spChg chg="add del mod replST">
          <ac:chgData name="Wenwen Zhang" userId="9dd81366-5d6f-445a-b031-6ea562624431" providerId="ADAL" clId="{1012AE1A-29B0-4E90-8835-842C30BC7D2A}" dt="2023-01-05T00:50:54.489" v="80833"/>
          <ac:spMkLst>
            <pc:docMk/>
            <pc:sldMk cId="1589772229" sldId="2134804370"/>
            <ac:spMk id="630" creationId="{96DB64E7-7450-5BAA-7DCA-6F75AE12EF02}"/>
          </ac:spMkLst>
        </pc:spChg>
        <pc:spChg chg="add del mod replST">
          <ac:chgData name="Wenwen Zhang" userId="9dd81366-5d6f-445a-b031-6ea562624431" providerId="ADAL" clId="{1012AE1A-29B0-4E90-8835-842C30BC7D2A}" dt="2023-01-05T00:50:54.489" v="80834"/>
          <ac:spMkLst>
            <pc:docMk/>
            <pc:sldMk cId="1589772229" sldId="2134804370"/>
            <ac:spMk id="631" creationId="{96DB64E7-7450-5BAA-7DCA-6F75AE12EF02}"/>
          </ac:spMkLst>
        </pc:spChg>
        <pc:spChg chg="add del mod replST">
          <ac:chgData name="Wenwen Zhang" userId="9dd81366-5d6f-445a-b031-6ea562624431" providerId="ADAL" clId="{1012AE1A-29B0-4E90-8835-842C30BC7D2A}" dt="2023-01-05T00:50:54.490" v="80835"/>
          <ac:spMkLst>
            <pc:docMk/>
            <pc:sldMk cId="1589772229" sldId="2134804370"/>
            <ac:spMk id="632" creationId="{96DB64E7-7450-5BAA-7DCA-6F75AE12EF02}"/>
          </ac:spMkLst>
        </pc:spChg>
        <pc:spChg chg="add del mod replST">
          <ac:chgData name="Wenwen Zhang" userId="9dd81366-5d6f-445a-b031-6ea562624431" providerId="ADAL" clId="{1012AE1A-29B0-4E90-8835-842C30BC7D2A}" dt="2023-01-05T00:50:54.491" v="80836"/>
          <ac:spMkLst>
            <pc:docMk/>
            <pc:sldMk cId="1589772229" sldId="2134804370"/>
            <ac:spMk id="633" creationId="{96DB64E7-7450-5BAA-7DCA-6F75AE12EF02}"/>
          </ac:spMkLst>
        </pc:spChg>
        <pc:spChg chg="add del mod replST">
          <ac:chgData name="Wenwen Zhang" userId="9dd81366-5d6f-445a-b031-6ea562624431" providerId="ADAL" clId="{1012AE1A-29B0-4E90-8835-842C30BC7D2A}" dt="2023-01-05T00:50:54.492" v="80837"/>
          <ac:spMkLst>
            <pc:docMk/>
            <pc:sldMk cId="1589772229" sldId="2134804370"/>
            <ac:spMk id="634" creationId="{96DB64E7-7450-5BAA-7DCA-6F75AE12EF02}"/>
          </ac:spMkLst>
        </pc:spChg>
        <pc:spChg chg="add del mod replST">
          <ac:chgData name="Wenwen Zhang" userId="9dd81366-5d6f-445a-b031-6ea562624431" providerId="ADAL" clId="{1012AE1A-29B0-4E90-8835-842C30BC7D2A}" dt="2023-01-05T00:50:54.492" v="80838"/>
          <ac:spMkLst>
            <pc:docMk/>
            <pc:sldMk cId="1589772229" sldId="2134804370"/>
            <ac:spMk id="635" creationId="{96DB64E7-7450-5BAA-7DCA-6F75AE12EF02}"/>
          </ac:spMkLst>
        </pc:spChg>
        <pc:spChg chg="add del mod replST">
          <ac:chgData name="Wenwen Zhang" userId="9dd81366-5d6f-445a-b031-6ea562624431" providerId="ADAL" clId="{1012AE1A-29B0-4E90-8835-842C30BC7D2A}" dt="2023-01-05T00:50:54.493" v="80839"/>
          <ac:spMkLst>
            <pc:docMk/>
            <pc:sldMk cId="1589772229" sldId="2134804370"/>
            <ac:spMk id="636" creationId="{96DB64E7-7450-5BAA-7DCA-6F75AE12EF02}"/>
          </ac:spMkLst>
        </pc:spChg>
        <pc:spChg chg="add del mod replST">
          <ac:chgData name="Wenwen Zhang" userId="9dd81366-5d6f-445a-b031-6ea562624431" providerId="ADAL" clId="{1012AE1A-29B0-4E90-8835-842C30BC7D2A}" dt="2023-01-05T00:50:54.494" v="80840"/>
          <ac:spMkLst>
            <pc:docMk/>
            <pc:sldMk cId="1589772229" sldId="2134804370"/>
            <ac:spMk id="637" creationId="{96DB64E7-7450-5BAA-7DCA-6F75AE12EF02}"/>
          </ac:spMkLst>
        </pc:spChg>
        <pc:spChg chg="add del mod replST">
          <ac:chgData name="Wenwen Zhang" userId="9dd81366-5d6f-445a-b031-6ea562624431" providerId="ADAL" clId="{1012AE1A-29B0-4E90-8835-842C30BC7D2A}" dt="2023-01-05T00:50:54.494" v="80841"/>
          <ac:spMkLst>
            <pc:docMk/>
            <pc:sldMk cId="1589772229" sldId="2134804370"/>
            <ac:spMk id="638" creationId="{96DB64E7-7450-5BAA-7DCA-6F75AE12EF02}"/>
          </ac:spMkLst>
        </pc:spChg>
        <pc:spChg chg="add del mod replST">
          <ac:chgData name="Wenwen Zhang" userId="9dd81366-5d6f-445a-b031-6ea562624431" providerId="ADAL" clId="{1012AE1A-29B0-4E90-8835-842C30BC7D2A}" dt="2023-01-05T00:50:54.495" v="80842"/>
          <ac:spMkLst>
            <pc:docMk/>
            <pc:sldMk cId="1589772229" sldId="2134804370"/>
            <ac:spMk id="639" creationId="{96DB64E7-7450-5BAA-7DCA-6F75AE12EF02}"/>
          </ac:spMkLst>
        </pc:spChg>
        <pc:spChg chg="add del mod replST">
          <ac:chgData name="Wenwen Zhang" userId="9dd81366-5d6f-445a-b031-6ea562624431" providerId="ADAL" clId="{1012AE1A-29B0-4E90-8835-842C30BC7D2A}" dt="2023-01-05T00:50:54.496" v="80843"/>
          <ac:spMkLst>
            <pc:docMk/>
            <pc:sldMk cId="1589772229" sldId="2134804370"/>
            <ac:spMk id="640" creationId="{96DB64E7-7450-5BAA-7DCA-6F75AE12EF02}"/>
          </ac:spMkLst>
        </pc:spChg>
        <pc:spChg chg="add del mod replST">
          <ac:chgData name="Wenwen Zhang" userId="9dd81366-5d6f-445a-b031-6ea562624431" providerId="ADAL" clId="{1012AE1A-29B0-4E90-8835-842C30BC7D2A}" dt="2023-01-05T00:50:54.497" v="80844"/>
          <ac:spMkLst>
            <pc:docMk/>
            <pc:sldMk cId="1589772229" sldId="2134804370"/>
            <ac:spMk id="641" creationId="{96DB64E7-7450-5BAA-7DCA-6F75AE12EF02}"/>
          </ac:spMkLst>
        </pc:spChg>
        <pc:spChg chg="add del mod replST">
          <ac:chgData name="Wenwen Zhang" userId="9dd81366-5d6f-445a-b031-6ea562624431" providerId="ADAL" clId="{1012AE1A-29B0-4E90-8835-842C30BC7D2A}" dt="2023-01-05T00:50:54.497" v="80845"/>
          <ac:spMkLst>
            <pc:docMk/>
            <pc:sldMk cId="1589772229" sldId="2134804370"/>
            <ac:spMk id="642" creationId="{96DB64E7-7450-5BAA-7DCA-6F75AE12EF02}"/>
          </ac:spMkLst>
        </pc:spChg>
        <pc:spChg chg="add del mod replST">
          <ac:chgData name="Wenwen Zhang" userId="9dd81366-5d6f-445a-b031-6ea562624431" providerId="ADAL" clId="{1012AE1A-29B0-4E90-8835-842C30BC7D2A}" dt="2023-01-05T00:50:54.498" v="80846"/>
          <ac:spMkLst>
            <pc:docMk/>
            <pc:sldMk cId="1589772229" sldId="2134804370"/>
            <ac:spMk id="643" creationId="{96DB64E7-7450-5BAA-7DCA-6F75AE12EF02}"/>
          </ac:spMkLst>
        </pc:spChg>
        <pc:spChg chg="add del mod replST">
          <ac:chgData name="Wenwen Zhang" userId="9dd81366-5d6f-445a-b031-6ea562624431" providerId="ADAL" clId="{1012AE1A-29B0-4E90-8835-842C30BC7D2A}" dt="2023-01-05T00:50:54.499" v="80847"/>
          <ac:spMkLst>
            <pc:docMk/>
            <pc:sldMk cId="1589772229" sldId="2134804370"/>
            <ac:spMk id="644" creationId="{96DB64E7-7450-5BAA-7DCA-6F75AE12EF02}"/>
          </ac:spMkLst>
        </pc:spChg>
        <pc:spChg chg="add del mod replST">
          <ac:chgData name="Wenwen Zhang" userId="9dd81366-5d6f-445a-b031-6ea562624431" providerId="ADAL" clId="{1012AE1A-29B0-4E90-8835-842C30BC7D2A}" dt="2023-01-05T00:50:54.499" v="80848"/>
          <ac:spMkLst>
            <pc:docMk/>
            <pc:sldMk cId="1589772229" sldId="2134804370"/>
            <ac:spMk id="645" creationId="{96DB64E7-7450-5BAA-7DCA-6F75AE12EF02}"/>
          </ac:spMkLst>
        </pc:spChg>
        <pc:spChg chg="add del mod replST">
          <ac:chgData name="Wenwen Zhang" userId="9dd81366-5d6f-445a-b031-6ea562624431" providerId="ADAL" clId="{1012AE1A-29B0-4E90-8835-842C30BC7D2A}" dt="2023-01-05T00:50:54.500" v="80849"/>
          <ac:spMkLst>
            <pc:docMk/>
            <pc:sldMk cId="1589772229" sldId="2134804370"/>
            <ac:spMk id="646" creationId="{96DB64E7-7450-5BAA-7DCA-6F75AE12EF02}"/>
          </ac:spMkLst>
        </pc:spChg>
        <pc:spChg chg="add del mod replST">
          <ac:chgData name="Wenwen Zhang" userId="9dd81366-5d6f-445a-b031-6ea562624431" providerId="ADAL" clId="{1012AE1A-29B0-4E90-8835-842C30BC7D2A}" dt="2023-01-05T00:50:54.501" v="80850"/>
          <ac:spMkLst>
            <pc:docMk/>
            <pc:sldMk cId="1589772229" sldId="2134804370"/>
            <ac:spMk id="647" creationId="{96DB64E7-7450-5BAA-7DCA-6F75AE12EF02}"/>
          </ac:spMkLst>
        </pc:spChg>
        <pc:spChg chg="add del mod replST">
          <ac:chgData name="Wenwen Zhang" userId="9dd81366-5d6f-445a-b031-6ea562624431" providerId="ADAL" clId="{1012AE1A-29B0-4E90-8835-842C30BC7D2A}" dt="2023-01-05T00:50:54.502" v="80851"/>
          <ac:spMkLst>
            <pc:docMk/>
            <pc:sldMk cId="1589772229" sldId="2134804370"/>
            <ac:spMk id="648" creationId="{96DB64E7-7450-5BAA-7DCA-6F75AE12EF02}"/>
          </ac:spMkLst>
        </pc:spChg>
        <pc:spChg chg="add del mod replST">
          <ac:chgData name="Wenwen Zhang" userId="9dd81366-5d6f-445a-b031-6ea562624431" providerId="ADAL" clId="{1012AE1A-29B0-4E90-8835-842C30BC7D2A}" dt="2023-01-05T00:50:54.503" v="80852"/>
          <ac:spMkLst>
            <pc:docMk/>
            <pc:sldMk cId="1589772229" sldId="2134804370"/>
            <ac:spMk id="649" creationId="{96DB64E7-7450-5BAA-7DCA-6F75AE12EF02}"/>
          </ac:spMkLst>
        </pc:spChg>
        <pc:spChg chg="add del mod replST">
          <ac:chgData name="Wenwen Zhang" userId="9dd81366-5d6f-445a-b031-6ea562624431" providerId="ADAL" clId="{1012AE1A-29B0-4E90-8835-842C30BC7D2A}" dt="2023-01-05T00:50:54.504" v="80853"/>
          <ac:spMkLst>
            <pc:docMk/>
            <pc:sldMk cId="1589772229" sldId="2134804370"/>
            <ac:spMk id="650" creationId="{96DB64E7-7450-5BAA-7DCA-6F75AE12EF02}"/>
          </ac:spMkLst>
        </pc:spChg>
        <pc:spChg chg="add del mod replST">
          <ac:chgData name="Wenwen Zhang" userId="9dd81366-5d6f-445a-b031-6ea562624431" providerId="ADAL" clId="{1012AE1A-29B0-4E90-8835-842C30BC7D2A}" dt="2023-01-05T00:50:54.504" v="80854"/>
          <ac:spMkLst>
            <pc:docMk/>
            <pc:sldMk cId="1589772229" sldId="2134804370"/>
            <ac:spMk id="651" creationId="{96DB64E7-7450-5BAA-7DCA-6F75AE12EF02}"/>
          </ac:spMkLst>
        </pc:spChg>
        <pc:spChg chg="add del mod replST">
          <ac:chgData name="Wenwen Zhang" userId="9dd81366-5d6f-445a-b031-6ea562624431" providerId="ADAL" clId="{1012AE1A-29B0-4E90-8835-842C30BC7D2A}" dt="2023-01-05T00:50:54.505" v="80855"/>
          <ac:spMkLst>
            <pc:docMk/>
            <pc:sldMk cId="1589772229" sldId="2134804370"/>
            <ac:spMk id="652" creationId="{96DB64E7-7450-5BAA-7DCA-6F75AE12EF02}"/>
          </ac:spMkLst>
        </pc:spChg>
        <pc:spChg chg="add del mod replST">
          <ac:chgData name="Wenwen Zhang" userId="9dd81366-5d6f-445a-b031-6ea562624431" providerId="ADAL" clId="{1012AE1A-29B0-4E90-8835-842C30BC7D2A}" dt="2023-01-05T00:50:54.506" v="80856"/>
          <ac:spMkLst>
            <pc:docMk/>
            <pc:sldMk cId="1589772229" sldId="2134804370"/>
            <ac:spMk id="653" creationId="{96DB64E7-7450-5BAA-7DCA-6F75AE12EF02}"/>
          </ac:spMkLst>
        </pc:spChg>
        <pc:spChg chg="add del mod replST">
          <ac:chgData name="Wenwen Zhang" userId="9dd81366-5d6f-445a-b031-6ea562624431" providerId="ADAL" clId="{1012AE1A-29B0-4E90-8835-842C30BC7D2A}" dt="2023-01-05T00:50:54.506" v="80857"/>
          <ac:spMkLst>
            <pc:docMk/>
            <pc:sldMk cId="1589772229" sldId="2134804370"/>
            <ac:spMk id="654" creationId="{96DB64E7-7450-5BAA-7DCA-6F75AE12EF02}"/>
          </ac:spMkLst>
        </pc:spChg>
        <pc:spChg chg="add del mod replST">
          <ac:chgData name="Wenwen Zhang" userId="9dd81366-5d6f-445a-b031-6ea562624431" providerId="ADAL" clId="{1012AE1A-29B0-4E90-8835-842C30BC7D2A}" dt="2023-01-05T00:50:54.507" v="80858"/>
          <ac:spMkLst>
            <pc:docMk/>
            <pc:sldMk cId="1589772229" sldId="2134804370"/>
            <ac:spMk id="655" creationId="{96DB64E7-7450-5BAA-7DCA-6F75AE12EF02}"/>
          </ac:spMkLst>
        </pc:spChg>
        <pc:spChg chg="add del mod replST">
          <ac:chgData name="Wenwen Zhang" userId="9dd81366-5d6f-445a-b031-6ea562624431" providerId="ADAL" clId="{1012AE1A-29B0-4E90-8835-842C30BC7D2A}" dt="2023-01-05T00:50:54.508" v="80859"/>
          <ac:spMkLst>
            <pc:docMk/>
            <pc:sldMk cId="1589772229" sldId="2134804370"/>
            <ac:spMk id="656" creationId="{96DB64E7-7450-5BAA-7DCA-6F75AE12EF02}"/>
          </ac:spMkLst>
        </pc:spChg>
        <pc:spChg chg="add del mod replST">
          <ac:chgData name="Wenwen Zhang" userId="9dd81366-5d6f-445a-b031-6ea562624431" providerId="ADAL" clId="{1012AE1A-29B0-4E90-8835-842C30BC7D2A}" dt="2023-01-05T00:50:54.509" v="80860"/>
          <ac:spMkLst>
            <pc:docMk/>
            <pc:sldMk cId="1589772229" sldId="2134804370"/>
            <ac:spMk id="657" creationId="{96DB64E7-7450-5BAA-7DCA-6F75AE12EF02}"/>
          </ac:spMkLst>
        </pc:spChg>
        <pc:spChg chg="add del mod replST">
          <ac:chgData name="Wenwen Zhang" userId="9dd81366-5d6f-445a-b031-6ea562624431" providerId="ADAL" clId="{1012AE1A-29B0-4E90-8835-842C30BC7D2A}" dt="2023-01-05T00:50:54.509" v="80861"/>
          <ac:spMkLst>
            <pc:docMk/>
            <pc:sldMk cId="1589772229" sldId="2134804370"/>
            <ac:spMk id="658" creationId="{96DB64E7-7450-5BAA-7DCA-6F75AE12EF02}"/>
          </ac:spMkLst>
        </pc:spChg>
        <pc:spChg chg="add del mod replST">
          <ac:chgData name="Wenwen Zhang" userId="9dd81366-5d6f-445a-b031-6ea562624431" providerId="ADAL" clId="{1012AE1A-29B0-4E90-8835-842C30BC7D2A}" dt="2023-01-05T00:50:54.510" v="80862"/>
          <ac:spMkLst>
            <pc:docMk/>
            <pc:sldMk cId="1589772229" sldId="2134804370"/>
            <ac:spMk id="659" creationId="{96DB64E7-7450-5BAA-7DCA-6F75AE12EF02}"/>
          </ac:spMkLst>
        </pc:spChg>
        <pc:spChg chg="add del mod replST">
          <ac:chgData name="Wenwen Zhang" userId="9dd81366-5d6f-445a-b031-6ea562624431" providerId="ADAL" clId="{1012AE1A-29B0-4E90-8835-842C30BC7D2A}" dt="2023-01-05T00:50:54.511" v="80863"/>
          <ac:spMkLst>
            <pc:docMk/>
            <pc:sldMk cId="1589772229" sldId="2134804370"/>
            <ac:spMk id="660" creationId="{96DB64E7-7450-5BAA-7DCA-6F75AE12EF02}"/>
          </ac:spMkLst>
        </pc:spChg>
        <pc:spChg chg="add del mod replST">
          <ac:chgData name="Wenwen Zhang" userId="9dd81366-5d6f-445a-b031-6ea562624431" providerId="ADAL" clId="{1012AE1A-29B0-4E90-8835-842C30BC7D2A}" dt="2023-01-05T00:50:54.511" v="80864"/>
          <ac:spMkLst>
            <pc:docMk/>
            <pc:sldMk cId="1589772229" sldId="2134804370"/>
            <ac:spMk id="661" creationId="{96DB64E7-7450-5BAA-7DCA-6F75AE12EF02}"/>
          </ac:spMkLst>
        </pc:spChg>
        <pc:spChg chg="add del mod replST">
          <ac:chgData name="Wenwen Zhang" userId="9dd81366-5d6f-445a-b031-6ea562624431" providerId="ADAL" clId="{1012AE1A-29B0-4E90-8835-842C30BC7D2A}" dt="2023-01-05T00:50:54.512" v="80865"/>
          <ac:spMkLst>
            <pc:docMk/>
            <pc:sldMk cId="1589772229" sldId="2134804370"/>
            <ac:spMk id="662" creationId="{96DB64E7-7450-5BAA-7DCA-6F75AE12EF02}"/>
          </ac:spMkLst>
        </pc:spChg>
        <pc:spChg chg="add del mod replST">
          <ac:chgData name="Wenwen Zhang" userId="9dd81366-5d6f-445a-b031-6ea562624431" providerId="ADAL" clId="{1012AE1A-29B0-4E90-8835-842C30BC7D2A}" dt="2023-01-05T00:50:54.513" v="80866"/>
          <ac:spMkLst>
            <pc:docMk/>
            <pc:sldMk cId="1589772229" sldId="2134804370"/>
            <ac:spMk id="663" creationId="{96DB64E7-7450-5BAA-7DCA-6F75AE12EF02}"/>
          </ac:spMkLst>
        </pc:spChg>
        <pc:spChg chg="add del mod replST">
          <ac:chgData name="Wenwen Zhang" userId="9dd81366-5d6f-445a-b031-6ea562624431" providerId="ADAL" clId="{1012AE1A-29B0-4E90-8835-842C30BC7D2A}" dt="2023-01-05T00:50:54.514" v="80867"/>
          <ac:spMkLst>
            <pc:docMk/>
            <pc:sldMk cId="1589772229" sldId="2134804370"/>
            <ac:spMk id="664" creationId="{96DB64E7-7450-5BAA-7DCA-6F75AE12EF02}"/>
          </ac:spMkLst>
        </pc:spChg>
        <pc:spChg chg="add del mod replST">
          <ac:chgData name="Wenwen Zhang" userId="9dd81366-5d6f-445a-b031-6ea562624431" providerId="ADAL" clId="{1012AE1A-29B0-4E90-8835-842C30BC7D2A}" dt="2023-01-05T00:50:54.514" v="80868"/>
          <ac:spMkLst>
            <pc:docMk/>
            <pc:sldMk cId="1589772229" sldId="2134804370"/>
            <ac:spMk id="665" creationId="{96DB64E7-7450-5BAA-7DCA-6F75AE12EF02}"/>
          </ac:spMkLst>
        </pc:spChg>
        <pc:spChg chg="add del mod replST">
          <ac:chgData name="Wenwen Zhang" userId="9dd81366-5d6f-445a-b031-6ea562624431" providerId="ADAL" clId="{1012AE1A-29B0-4E90-8835-842C30BC7D2A}" dt="2023-01-05T00:50:54.515" v="80869"/>
          <ac:spMkLst>
            <pc:docMk/>
            <pc:sldMk cId="1589772229" sldId="2134804370"/>
            <ac:spMk id="666" creationId="{96DB64E7-7450-5BAA-7DCA-6F75AE12EF02}"/>
          </ac:spMkLst>
        </pc:spChg>
        <pc:spChg chg="add del mod replST">
          <ac:chgData name="Wenwen Zhang" userId="9dd81366-5d6f-445a-b031-6ea562624431" providerId="ADAL" clId="{1012AE1A-29B0-4E90-8835-842C30BC7D2A}" dt="2023-01-05T00:50:54.516" v="80870"/>
          <ac:spMkLst>
            <pc:docMk/>
            <pc:sldMk cId="1589772229" sldId="2134804370"/>
            <ac:spMk id="667" creationId="{96DB64E7-7450-5BAA-7DCA-6F75AE12EF02}"/>
          </ac:spMkLst>
        </pc:spChg>
        <pc:spChg chg="add del mod replST">
          <ac:chgData name="Wenwen Zhang" userId="9dd81366-5d6f-445a-b031-6ea562624431" providerId="ADAL" clId="{1012AE1A-29B0-4E90-8835-842C30BC7D2A}" dt="2023-01-05T00:50:54.517" v="80871"/>
          <ac:spMkLst>
            <pc:docMk/>
            <pc:sldMk cId="1589772229" sldId="2134804370"/>
            <ac:spMk id="668" creationId="{96DB64E7-7450-5BAA-7DCA-6F75AE12EF02}"/>
          </ac:spMkLst>
        </pc:spChg>
        <pc:spChg chg="add del mod replST">
          <ac:chgData name="Wenwen Zhang" userId="9dd81366-5d6f-445a-b031-6ea562624431" providerId="ADAL" clId="{1012AE1A-29B0-4E90-8835-842C30BC7D2A}" dt="2023-01-05T00:50:54.518" v="80872"/>
          <ac:spMkLst>
            <pc:docMk/>
            <pc:sldMk cId="1589772229" sldId="2134804370"/>
            <ac:spMk id="669" creationId="{96DB64E7-7450-5BAA-7DCA-6F75AE12EF02}"/>
          </ac:spMkLst>
        </pc:spChg>
        <pc:spChg chg="add del mod replST">
          <ac:chgData name="Wenwen Zhang" userId="9dd81366-5d6f-445a-b031-6ea562624431" providerId="ADAL" clId="{1012AE1A-29B0-4E90-8835-842C30BC7D2A}" dt="2023-01-05T00:50:54.519" v="80873"/>
          <ac:spMkLst>
            <pc:docMk/>
            <pc:sldMk cId="1589772229" sldId="2134804370"/>
            <ac:spMk id="670" creationId="{96DB64E7-7450-5BAA-7DCA-6F75AE12EF02}"/>
          </ac:spMkLst>
        </pc:spChg>
        <pc:spChg chg="add del mod replST">
          <ac:chgData name="Wenwen Zhang" userId="9dd81366-5d6f-445a-b031-6ea562624431" providerId="ADAL" clId="{1012AE1A-29B0-4E90-8835-842C30BC7D2A}" dt="2023-01-05T00:50:54.520" v="80874"/>
          <ac:spMkLst>
            <pc:docMk/>
            <pc:sldMk cId="1589772229" sldId="2134804370"/>
            <ac:spMk id="671" creationId="{96DB64E7-7450-5BAA-7DCA-6F75AE12EF02}"/>
          </ac:spMkLst>
        </pc:spChg>
        <pc:spChg chg="add del mod replST">
          <ac:chgData name="Wenwen Zhang" userId="9dd81366-5d6f-445a-b031-6ea562624431" providerId="ADAL" clId="{1012AE1A-29B0-4E90-8835-842C30BC7D2A}" dt="2023-01-05T00:50:54.521" v="80875"/>
          <ac:spMkLst>
            <pc:docMk/>
            <pc:sldMk cId="1589772229" sldId="2134804370"/>
            <ac:spMk id="672" creationId="{96DB64E7-7450-5BAA-7DCA-6F75AE12EF02}"/>
          </ac:spMkLst>
        </pc:spChg>
        <pc:spChg chg="add del mod replST">
          <ac:chgData name="Wenwen Zhang" userId="9dd81366-5d6f-445a-b031-6ea562624431" providerId="ADAL" clId="{1012AE1A-29B0-4E90-8835-842C30BC7D2A}" dt="2023-01-05T00:50:54.521" v="80876"/>
          <ac:spMkLst>
            <pc:docMk/>
            <pc:sldMk cId="1589772229" sldId="2134804370"/>
            <ac:spMk id="673" creationId="{96DB64E7-7450-5BAA-7DCA-6F75AE12EF02}"/>
          </ac:spMkLst>
        </pc:spChg>
        <pc:spChg chg="add del mod replST">
          <ac:chgData name="Wenwen Zhang" userId="9dd81366-5d6f-445a-b031-6ea562624431" providerId="ADAL" clId="{1012AE1A-29B0-4E90-8835-842C30BC7D2A}" dt="2023-01-05T00:50:54.522" v="80877"/>
          <ac:spMkLst>
            <pc:docMk/>
            <pc:sldMk cId="1589772229" sldId="2134804370"/>
            <ac:spMk id="674" creationId="{96DB64E7-7450-5BAA-7DCA-6F75AE12EF02}"/>
          </ac:spMkLst>
        </pc:spChg>
        <pc:spChg chg="add del mod replST">
          <ac:chgData name="Wenwen Zhang" userId="9dd81366-5d6f-445a-b031-6ea562624431" providerId="ADAL" clId="{1012AE1A-29B0-4E90-8835-842C30BC7D2A}" dt="2023-01-05T00:50:54.523" v="80878"/>
          <ac:spMkLst>
            <pc:docMk/>
            <pc:sldMk cId="1589772229" sldId="2134804370"/>
            <ac:spMk id="675" creationId="{96DB64E7-7450-5BAA-7DCA-6F75AE12EF02}"/>
          </ac:spMkLst>
        </pc:spChg>
        <pc:spChg chg="add del mod replST">
          <ac:chgData name="Wenwen Zhang" userId="9dd81366-5d6f-445a-b031-6ea562624431" providerId="ADAL" clId="{1012AE1A-29B0-4E90-8835-842C30BC7D2A}" dt="2023-01-05T00:50:54.524" v="80879"/>
          <ac:spMkLst>
            <pc:docMk/>
            <pc:sldMk cId="1589772229" sldId="2134804370"/>
            <ac:spMk id="676" creationId="{96DB64E7-7450-5BAA-7DCA-6F75AE12EF02}"/>
          </ac:spMkLst>
        </pc:spChg>
        <pc:spChg chg="add del mod replST">
          <ac:chgData name="Wenwen Zhang" userId="9dd81366-5d6f-445a-b031-6ea562624431" providerId="ADAL" clId="{1012AE1A-29B0-4E90-8835-842C30BC7D2A}" dt="2023-01-05T00:50:54.524" v="80880"/>
          <ac:spMkLst>
            <pc:docMk/>
            <pc:sldMk cId="1589772229" sldId="2134804370"/>
            <ac:spMk id="677" creationId="{96DB64E7-7450-5BAA-7DCA-6F75AE12EF02}"/>
          </ac:spMkLst>
        </pc:spChg>
        <pc:spChg chg="add del mod replST">
          <ac:chgData name="Wenwen Zhang" userId="9dd81366-5d6f-445a-b031-6ea562624431" providerId="ADAL" clId="{1012AE1A-29B0-4E90-8835-842C30BC7D2A}" dt="2023-01-05T00:50:54.525" v="80881"/>
          <ac:spMkLst>
            <pc:docMk/>
            <pc:sldMk cId="1589772229" sldId="2134804370"/>
            <ac:spMk id="678" creationId="{96DB64E7-7450-5BAA-7DCA-6F75AE12EF02}"/>
          </ac:spMkLst>
        </pc:spChg>
        <pc:spChg chg="add del mod replST">
          <ac:chgData name="Wenwen Zhang" userId="9dd81366-5d6f-445a-b031-6ea562624431" providerId="ADAL" clId="{1012AE1A-29B0-4E90-8835-842C30BC7D2A}" dt="2023-01-05T00:50:54.526" v="80882"/>
          <ac:spMkLst>
            <pc:docMk/>
            <pc:sldMk cId="1589772229" sldId="2134804370"/>
            <ac:spMk id="679" creationId="{96DB64E7-7450-5BAA-7DCA-6F75AE12EF02}"/>
          </ac:spMkLst>
        </pc:spChg>
        <pc:spChg chg="add del mod replST">
          <ac:chgData name="Wenwen Zhang" userId="9dd81366-5d6f-445a-b031-6ea562624431" providerId="ADAL" clId="{1012AE1A-29B0-4E90-8835-842C30BC7D2A}" dt="2023-01-05T00:50:54.527" v="80883"/>
          <ac:spMkLst>
            <pc:docMk/>
            <pc:sldMk cId="1589772229" sldId="2134804370"/>
            <ac:spMk id="680" creationId="{96DB64E7-7450-5BAA-7DCA-6F75AE12EF02}"/>
          </ac:spMkLst>
        </pc:spChg>
        <pc:spChg chg="add del mod replST">
          <ac:chgData name="Wenwen Zhang" userId="9dd81366-5d6f-445a-b031-6ea562624431" providerId="ADAL" clId="{1012AE1A-29B0-4E90-8835-842C30BC7D2A}" dt="2023-01-05T00:50:54.527" v="80884"/>
          <ac:spMkLst>
            <pc:docMk/>
            <pc:sldMk cId="1589772229" sldId="2134804370"/>
            <ac:spMk id="681" creationId="{96DB64E7-7450-5BAA-7DCA-6F75AE12EF02}"/>
          </ac:spMkLst>
        </pc:spChg>
        <pc:spChg chg="add del mod replST">
          <ac:chgData name="Wenwen Zhang" userId="9dd81366-5d6f-445a-b031-6ea562624431" providerId="ADAL" clId="{1012AE1A-29B0-4E90-8835-842C30BC7D2A}" dt="2023-01-05T00:50:54.528" v="80885"/>
          <ac:spMkLst>
            <pc:docMk/>
            <pc:sldMk cId="1589772229" sldId="2134804370"/>
            <ac:spMk id="682" creationId="{96DB64E7-7450-5BAA-7DCA-6F75AE12EF02}"/>
          </ac:spMkLst>
        </pc:spChg>
        <pc:spChg chg="add del mod replST">
          <ac:chgData name="Wenwen Zhang" userId="9dd81366-5d6f-445a-b031-6ea562624431" providerId="ADAL" clId="{1012AE1A-29B0-4E90-8835-842C30BC7D2A}" dt="2023-01-05T00:50:54.529" v="80886"/>
          <ac:spMkLst>
            <pc:docMk/>
            <pc:sldMk cId="1589772229" sldId="2134804370"/>
            <ac:spMk id="683" creationId="{96DB64E7-7450-5BAA-7DCA-6F75AE12EF02}"/>
          </ac:spMkLst>
        </pc:spChg>
        <pc:spChg chg="add del mod replST">
          <ac:chgData name="Wenwen Zhang" userId="9dd81366-5d6f-445a-b031-6ea562624431" providerId="ADAL" clId="{1012AE1A-29B0-4E90-8835-842C30BC7D2A}" dt="2023-01-05T00:50:54.529" v="80887"/>
          <ac:spMkLst>
            <pc:docMk/>
            <pc:sldMk cId="1589772229" sldId="2134804370"/>
            <ac:spMk id="684" creationId="{96DB64E7-7450-5BAA-7DCA-6F75AE12EF02}"/>
          </ac:spMkLst>
        </pc:spChg>
        <pc:spChg chg="add del mod replST">
          <ac:chgData name="Wenwen Zhang" userId="9dd81366-5d6f-445a-b031-6ea562624431" providerId="ADAL" clId="{1012AE1A-29B0-4E90-8835-842C30BC7D2A}" dt="2023-01-05T00:50:54.530" v="80888"/>
          <ac:spMkLst>
            <pc:docMk/>
            <pc:sldMk cId="1589772229" sldId="2134804370"/>
            <ac:spMk id="685" creationId="{96DB64E7-7450-5BAA-7DCA-6F75AE12EF02}"/>
          </ac:spMkLst>
        </pc:spChg>
        <pc:spChg chg="add del mod replST">
          <ac:chgData name="Wenwen Zhang" userId="9dd81366-5d6f-445a-b031-6ea562624431" providerId="ADAL" clId="{1012AE1A-29B0-4E90-8835-842C30BC7D2A}" dt="2023-01-05T00:50:54.531" v="80889"/>
          <ac:spMkLst>
            <pc:docMk/>
            <pc:sldMk cId="1589772229" sldId="2134804370"/>
            <ac:spMk id="686" creationId="{96DB64E7-7450-5BAA-7DCA-6F75AE12EF02}"/>
          </ac:spMkLst>
        </pc:spChg>
        <pc:spChg chg="add del mod replST">
          <ac:chgData name="Wenwen Zhang" userId="9dd81366-5d6f-445a-b031-6ea562624431" providerId="ADAL" clId="{1012AE1A-29B0-4E90-8835-842C30BC7D2A}" dt="2023-01-05T00:50:54.532" v="80890"/>
          <ac:spMkLst>
            <pc:docMk/>
            <pc:sldMk cId="1589772229" sldId="2134804370"/>
            <ac:spMk id="687" creationId="{96DB64E7-7450-5BAA-7DCA-6F75AE12EF02}"/>
          </ac:spMkLst>
        </pc:spChg>
        <pc:spChg chg="add del mod replST">
          <ac:chgData name="Wenwen Zhang" userId="9dd81366-5d6f-445a-b031-6ea562624431" providerId="ADAL" clId="{1012AE1A-29B0-4E90-8835-842C30BC7D2A}" dt="2023-01-05T00:50:54.532" v="80891"/>
          <ac:spMkLst>
            <pc:docMk/>
            <pc:sldMk cId="1589772229" sldId="2134804370"/>
            <ac:spMk id="688" creationId="{96DB64E7-7450-5BAA-7DCA-6F75AE12EF02}"/>
          </ac:spMkLst>
        </pc:spChg>
        <pc:spChg chg="add del mod replST">
          <ac:chgData name="Wenwen Zhang" userId="9dd81366-5d6f-445a-b031-6ea562624431" providerId="ADAL" clId="{1012AE1A-29B0-4E90-8835-842C30BC7D2A}" dt="2023-01-05T00:50:54.533" v="80892"/>
          <ac:spMkLst>
            <pc:docMk/>
            <pc:sldMk cId="1589772229" sldId="2134804370"/>
            <ac:spMk id="689" creationId="{96DB64E7-7450-5BAA-7DCA-6F75AE12EF02}"/>
          </ac:spMkLst>
        </pc:spChg>
        <pc:spChg chg="add del mod replST">
          <ac:chgData name="Wenwen Zhang" userId="9dd81366-5d6f-445a-b031-6ea562624431" providerId="ADAL" clId="{1012AE1A-29B0-4E90-8835-842C30BC7D2A}" dt="2023-01-05T00:50:54.534" v="80893"/>
          <ac:spMkLst>
            <pc:docMk/>
            <pc:sldMk cId="1589772229" sldId="2134804370"/>
            <ac:spMk id="690" creationId="{96DB64E7-7450-5BAA-7DCA-6F75AE12EF02}"/>
          </ac:spMkLst>
        </pc:spChg>
        <pc:spChg chg="add del mod replST">
          <ac:chgData name="Wenwen Zhang" userId="9dd81366-5d6f-445a-b031-6ea562624431" providerId="ADAL" clId="{1012AE1A-29B0-4E90-8835-842C30BC7D2A}" dt="2023-01-05T00:50:54.535" v="80894"/>
          <ac:spMkLst>
            <pc:docMk/>
            <pc:sldMk cId="1589772229" sldId="2134804370"/>
            <ac:spMk id="691" creationId="{96DB64E7-7450-5BAA-7DCA-6F75AE12EF02}"/>
          </ac:spMkLst>
        </pc:spChg>
        <pc:spChg chg="add del mod replST">
          <ac:chgData name="Wenwen Zhang" userId="9dd81366-5d6f-445a-b031-6ea562624431" providerId="ADAL" clId="{1012AE1A-29B0-4E90-8835-842C30BC7D2A}" dt="2023-01-05T00:50:54.536" v="80895"/>
          <ac:spMkLst>
            <pc:docMk/>
            <pc:sldMk cId="1589772229" sldId="2134804370"/>
            <ac:spMk id="692" creationId="{96DB64E7-7450-5BAA-7DCA-6F75AE12EF02}"/>
          </ac:spMkLst>
        </pc:spChg>
        <pc:spChg chg="add del mod replST">
          <ac:chgData name="Wenwen Zhang" userId="9dd81366-5d6f-445a-b031-6ea562624431" providerId="ADAL" clId="{1012AE1A-29B0-4E90-8835-842C30BC7D2A}" dt="2023-01-05T00:50:54.537" v="80896"/>
          <ac:spMkLst>
            <pc:docMk/>
            <pc:sldMk cId="1589772229" sldId="2134804370"/>
            <ac:spMk id="693" creationId="{96DB64E7-7450-5BAA-7DCA-6F75AE12EF02}"/>
          </ac:spMkLst>
        </pc:spChg>
        <pc:spChg chg="add del mod replST">
          <ac:chgData name="Wenwen Zhang" userId="9dd81366-5d6f-445a-b031-6ea562624431" providerId="ADAL" clId="{1012AE1A-29B0-4E90-8835-842C30BC7D2A}" dt="2023-01-05T00:50:54.537" v="80897"/>
          <ac:spMkLst>
            <pc:docMk/>
            <pc:sldMk cId="1589772229" sldId="2134804370"/>
            <ac:spMk id="694" creationId="{96DB64E7-7450-5BAA-7DCA-6F75AE12EF02}"/>
          </ac:spMkLst>
        </pc:spChg>
        <pc:spChg chg="add del mod replST">
          <ac:chgData name="Wenwen Zhang" userId="9dd81366-5d6f-445a-b031-6ea562624431" providerId="ADAL" clId="{1012AE1A-29B0-4E90-8835-842C30BC7D2A}" dt="2023-01-05T00:50:54.538" v="80898"/>
          <ac:spMkLst>
            <pc:docMk/>
            <pc:sldMk cId="1589772229" sldId="2134804370"/>
            <ac:spMk id="695" creationId="{96DB64E7-7450-5BAA-7DCA-6F75AE12EF02}"/>
          </ac:spMkLst>
        </pc:spChg>
        <pc:spChg chg="add del mod modVis">
          <ac:chgData name="Wenwen Zhang" userId="9dd81366-5d6f-445a-b031-6ea562624431" providerId="ADAL" clId="{1012AE1A-29B0-4E90-8835-842C30BC7D2A}" dt="2023-01-05T00:50:49.443" v="80775"/>
          <ac:spMkLst>
            <pc:docMk/>
            <pc:sldMk cId="1589772229" sldId="2134804370"/>
            <ac:spMk id="697" creationId="{282810B0-C242-19C3-5DAC-FE1BCFB22DCB}"/>
          </ac:spMkLst>
        </pc:spChg>
        <pc:spChg chg="add del mod modVis">
          <ac:chgData name="Wenwen Zhang" userId="9dd81366-5d6f-445a-b031-6ea562624431" providerId="ADAL" clId="{1012AE1A-29B0-4E90-8835-842C30BC7D2A}" dt="2023-01-05T00:50:56.633" v="81786"/>
          <ac:spMkLst>
            <pc:docMk/>
            <pc:sldMk cId="1589772229" sldId="2134804370"/>
            <ac:spMk id="699" creationId="{D11C674F-6D85-3F8E-6952-45A2C70850FF}"/>
          </ac:spMkLst>
        </pc:spChg>
        <pc:spChg chg="add del mod replST">
          <ac:chgData name="Wenwen Zhang" userId="9dd81366-5d6f-445a-b031-6ea562624431" providerId="ADAL" clId="{1012AE1A-29B0-4E90-8835-842C30BC7D2A}" dt="2023-01-05T14:58:05.628" v="93645"/>
          <ac:spMkLst>
            <pc:docMk/>
            <pc:sldMk cId="1589772229" sldId="2134804370"/>
            <ac:spMk id="700" creationId="{96DB64E7-7450-5BAA-7DCA-6F75AE12EF02}"/>
          </ac:spMkLst>
        </pc:spChg>
        <pc:spChg chg="add del mod replST">
          <ac:chgData name="Wenwen Zhang" userId="9dd81366-5d6f-445a-b031-6ea562624431" providerId="ADAL" clId="{1012AE1A-29B0-4E90-8835-842C30BC7D2A}" dt="2023-01-05T14:58:05.626" v="93642"/>
          <ac:spMkLst>
            <pc:docMk/>
            <pc:sldMk cId="1589772229" sldId="2134804370"/>
            <ac:spMk id="701" creationId="{96DB64E7-7450-5BAA-7DCA-6F75AE12EF02}"/>
          </ac:spMkLst>
        </pc:spChg>
        <pc:spChg chg="add del mod replST">
          <ac:chgData name="Wenwen Zhang" userId="9dd81366-5d6f-445a-b031-6ea562624431" providerId="ADAL" clId="{1012AE1A-29B0-4E90-8835-842C30BC7D2A}" dt="2023-01-05T14:58:05.625" v="93639"/>
          <ac:spMkLst>
            <pc:docMk/>
            <pc:sldMk cId="1589772229" sldId="2134804370"/>
            <ac:spMk id="702" creationId="{96DB64E7-7450-5BAA-7DCA-6F75AE12EF02}"/>
          </ac:spMkLst>
        </pc:spChg>
        <pc:spChg chg="add del mod replST">
          <ac:chgData name="Wenwen Zhang" userId="9dd81366-5d6f-445a-b031-6ea562624431" providerId="ADAL" clId="{1012AE1A-29B0-4E90-8835-842C30BC7D2A}" dt="2023-01-05T14:58:05.623" v="93636"/>
          <ac:spMkLst>
            <pc:docMk/>
            <pc:sldMk cId="1589772229" sldId="2134804370"/>
            <ac:spMk id="703" creationId="{96DB64E7-7450-5BAA-7DCA-6F75AE12EF02}"/>
          </ac:spMkLst>
        </pc:spChg>
        <pc:spChg chg="add del mod replST">
          <ac:chgData name="Wenwen Zhang" userId="9dd81366-5d6f-445a-b031-6ea562624431" providerId="ADAL" clId="{1012AE1A-29B0-4E90-8835-842C30BC7D2A}" dt="2023-01-05T14:58:05.621" v="93633"/>
          <ac:spMkLst>
            <pc:docMk/>
            <pc:sldMk cId="1589772229" sldId="2134804370"/>
            <ac:spMk id="704" creationId="{96DB64E7-7450-5BAA-7DCA-6F75AE12EF02}"/>
          </ac:spMkLst>
        </pc:spChg>
        <pc:spChg chg="add del mod replST">
          <ac:chgData name="Wenwen Zhang" userId="9dd81366-5d6f-445a-b031-6ea562624431" providerId="ADAL" clId="{1012AE1A-29B0-4E90-8835-842C30BC7D2A}" dt="2023-01-05T14:58:05.620" v="93630"/>
          <ac:spMkLst>
            <pc:docMk/>
            <pc:sldMk cId="1589772229" sldId="2134804370"/>
            <ac:spMk id="705" creationId="{96DB64E7-7450-5BAA-7DCA-6F75AE12EF02}"/>
          </ac:spMkLst>
        </pc:spChg>
        <pc:spChg chg="add del mod replST">
          <ac:chgData name="Wenwen Zhang" userId="9dd81366-5d6f-445a-b031-6ea562624431" providerId="ADAL" clId="{1012AE1A-29B0-4E90-8835-842C30BC7D2A}" dt="2023-01-05T14:58:05.619" v="93627"/>
          <ac:spMkLst>
            <pc:docMk/>
            <pc:sldMk cId="1589772229" sldId="2134804370"/>
            <ac:spMk id="706" creationId="{96DB64E7-7450-5BAA-7DCA-6F75AE12EF02}"/>
          </ac:spMkLst>
        </pc:spChg>
        <pc:spChg chg="add del mod modVis">
          <ac:chgData name="Wenwen Zhang" userId="9dd81366-5d6f-445a-b031-6ea562624431" providerId="ADAL" clId="{1012AE1A-29B0-4E90-8835-842C30BC7D2A}" dt="2023-01-05T00:51:05.488" v="81967"/>
          <ac:spMkLst>
            <pc:docMk/>
            <pc:sldMk cId="1589772229" sldId="2134804370"/>
            <ac:spMk id="715" creationId="{FF644144-69BA-0AA8-8D47-13E5CABFFD2A}"/>
          </ac:spMkLst>
        </pc:spChg>
        <pc:spChg chg="add del mod modVis">
          <ac:chgData name="Wenwen Zhang" userId="9dd81366-5d6f-445a-b031-6ea562624431" providerId="ADAL" clId="{1012AE1A-29B0-4E90-8835-842C30BC7D2A}" dt="2023-01-05T00:51:52.324" v="82289"/>
          <ac:spMkLst>
            <pc:docMk/>
            <pc:sldMk cId="1589772229" sldId="2134804370"/>
            <ac:spMk id="717" creationId="{D5F011EF-9014-2E6E-5F1D-A8A1C4050521}"/>
          </ac:spMkLst>
        </pc:spChg>
        <pc:spChg chg="add del mod modVis">
          <ac:chgData name="Wenwen Zhang" userId="9dd81366-5d6f-445a-b031-6ea562624431" providerId="ADAL" clId="{1012AE1A-29B0-4E90-8835-842C30BC7D2A}" dt="2023-01-05T00:51:54.283" v="82611"/>
          <ac:spMkLst>
            <pc:docMk/>
            <pc:sldMk cId="1589772229" sldId="2134804370"/>
            <ac:spMk id="719" creationId="{56E6F49D-D52B-D1A3-4E24-C105A328DBC2}"/>
          </ac:spMkLst>
        </pc:spChg>
        <pc:spChg chg="add del mod modVis">
          <ac:chgData name="Wenwen Zhang" userId="9dd81366-5d6f-445a-b031-6ea562624431" providerId="ADAL" clId="{1012AE1A-29B0-4E90-8835-842C30BC7D2A}" dt="2023-01-05T00:51:55.424" v="82792"/>
          <ac:spMkLst>
            <pc:docMk/>
            <pc:sldMk cId="1589772229" sldId="2134804370"/>
            <ac:spMk id="721" creationId="{05CE1189-9BAE-F4CE-61CB-5B8B5620FBE6}"/>
          </ac:spMkLst>
        </pc:spChg>
        <pc:spChg chg="add del mod modVis">
          <ac:chgData name="Wenwen Zhang" userId="9dd81366-5d6f-445a-b031-6ea562624431" providerId="ADAL" clId="{1012AE1A-29B0-4E90-8835-842C30BC7D2A}" dt="2023-01-05T00:54:45.461" v="83143"/>
          <ac:spMkLst>
            <pc:docMk/>
            <pc:sldMk cId="1589772229" sldId="2134804370"/>
            <ac:spMk id="723" creationId="{0B7BA836-61D4-6132-620C-0821CA561E4B}"/>
          </ac:spMkLst>
        </pc:spChg>
        <pc:spChg chg="add del mod ord replST">
          <ac:chgData name="Wenwen Zhang" userId="9dd81366-5d6f-445a-b031-6ea562624431" providerId="ADAL" clId="{1012AE1A-29B0-4E90-8835-842C30BC7D2A}" dt="2023-01-05T14:58:05.612" v="93618"/>
          <ac:spMkLst>
            <pc:docMk/>
            <pc:sldMk cId="1589772229" sldId="2134804370"/>
            <ac:spMk id="724" creationId="{96DB64E7-7450-5BAA-7DCA-6F75AE12EF02}"/>
          </ac:spMkLst>
        </pc:spChg>
        <pc:spChg chg="add del mod modVis">
          <ac:chgData name="Wenwen Zhang" userId="9dd81366-5d6f-445a-b031-6ea562624431" providerId="ADAL" clId="{1012AE1A-29B0-4E90-8835-842C30BC7D2A}" dt="2023-01-05T00:54:53.498" v="83398"/>
          <ac:spMkLst>
            <pc:docMk/>
            <pc:sldMk cId="1589772229" sldId="2134804370"/>
            <ac:spMk id="729" creationId="{37765F19-B663-03C9-914B-12AADD054F35}"/>
          </ac:spMkLst>
        </pc:spChg>
        <pc:spChg chg="add del mod modVis">
          <ac:chgData name="Wenwen Zhang" userId="9dd81366-5d6f-445a-b031-6ea562624431" providerId="ADAL" clId="{1012AE1A-29B0-4E90-8835-842C30BC7D2A}" dt="2023-01-05T00:55:03.758" v="83596"/>
          <ac:spMkLst>
            <pc:docMk/>
            <pc:sldMk cId="1589772229" sldId="2134804370"/>
            <ac:spMk id="731" creationId="{AAB64EBC-4506-EFFA-C57B-371761210A31}"/>
          </ac:spMkLst>
        </pc:spChg>
        <pc:spChg chg="add del mod modVis">
          <ac:chgData name="Wenwen Zhang" userId="9dd81366-5d6f-445a-b031-6ea562624431" providerId="ADAL" clId="{1012AE1A-29B0-4E90-8835-842C30BC7D2A}" dt="2023-01-05T00:55:18.479" v="83789"/>
          <ac:spMkLst>
            <pc:docMk/>
            <pc:sldMk cId="1589772229" sldId="2134804370"/>
            <ac:spMk id="733" creationId="{39EFDEB0-AF70-354B-DA6F-AF2FF6B48357}"/>
          </ac:spMkLst>
        </pc:spChg>
        <pc:spChg chg="add del mod modVis">
          <ac:chgData name="Wenwen Zhang" userId="9dd81366-5d6f-445a-b031-6ea562624431" providerId="ADAL" clId="{1012AE1A-29B0-4E90-8835-842C30BC7D2A}" dt="2023-01-05T00:55:19.555" v="83978"/>
          <ac:spMkLst>
            <pc:docMk/>
            <pc:sldMk cId="1589772229" sldId="2134804370"/>
            <ac:spMk id="735" creationId="{39AC4F98-E0EC-50B0-98F4-488AA8510E95}"/>
          </ac:spMkLst>
        </pc:spChg>
        <pc:spChg chg="add del mod ord">
          <ac:chgData name="Wenwen Zhang" userId="9dd81366-5d6f-445a-b031-6ea562624431" providerId="ADAL" clId="{1012AE1A-29B0-4E90-8835-842C30BC7D2A}" dt="2023-01-05T14:58:08.209" v="93656" actId="478"/>
          <ac:spMkLst>
            <pc:docMk/>
            <pc:sldMk cId="1589772229" sldId="2134804370"/>
            <ac:spMk id="739" creationId="{B25910D4-787A-3288-CDA0-73BCB5C806E1}"/>
          </ac:spMkLst>
        </pc:spChg>
        <pc:spChg chg="add del mod replST">
          <ac:chgData name="Wenwen Zhang" userId="9dd81366-5d6f-445a-b031-6ea562624431" providerId="ADAL" clId="{1012AE1A-29B0-4E90-8835-842C30BC7D2A}" dt="2023-01-05T14:58:05.618" v="93626"/>
          <ac:spMkLst>
            <pc:docMk/>
            <pc:sldMk cId="1589772229" sldId="2134804370"/>
            <ac:spMk id="740" creationId="{96DB64E7-7450-5BAA-7DCA-6F75AE12EF02}"/>
          </ac:spMkLst>
        </pc:spChg>
        <pc:spChg chg="add del mod modVis">
          <ac:chgData name="Wenwen Zhang" userId="9dd81366-5d6f-445a-b031-6ea562624431" providerId="ADAL" clId="{1012AE1A-29B0-4E90-8835-842C30BC7D2A}" dt="2023-01-05T01:09:06.403" v="84678"/>
          <ac:spMkLst>
            <pc:docMk/>
            <pc:sldMk cId="1589772229" sldId="2134804370"/>
            <ac:spMk id="741" creationId="{6C9A4CCA-2B53-E100-6143-58BD0B96EF92}"/>
          </ac:spMkLst>
        </pc:spChg>
        <pc:spChg chg="add del mod replST">
          <ac:chgData name="Wenwen Zhang" userId="9dd81366-5d6f-445a-b031-6ea562624431" providerId="ADAL" clId="{1012AE1A-29B0-4E90-8835-842C30BC7D2A}" dt="2023-01-05T14:58:05.615" v="93623"/>
          <ac:spMkLst>
            <pc:docMk/>
            <pc:sldMk cId="1589772229" sldId="2134804370"/>
            <ac:spMk id="742" creationId="{96DB64E7-7450-5BAA-7DCA-6F75AE12EF02}"/>
          </ac:spMkLst>
        </pc:spChg>
        <pc:spChg chg="add del mod modVis">
          <ac:chgData name="Wenwen Zhang" userId="9dd81366-5d6f-445a-b031-6ea562624431" providerId="ADAL" clId="{1012AE1A-29B0-4E90-8835-842C30BC7D2A}" dt="2023-01-05T09:57:39.143" v="85028"/>
          <ac:spMkLst>
            <pc:docMk/>
            <pc:sldMk cId="1589772229" sldId="2134804370"/>
            <ac:spMk id="746" creationId="{711F4AA7-BBDD-EFB7-B52C-94BAF6CCA049}"/>
          </ac:spMkLst>
        </pc:spChg>
        <pc:spChg chg="add del mod modVis">
          <ac:chgData name="Wenwen Zhang" userId="9dd81366-5d6f-445a-b031-6ea562624431" providerId="ADAL" clId="{1012AE1A-29B0-4E90-8835-842C30BC7D2A}" dt="2023-01-05T11:42:16.883" v="88431"/>
          <ac:spMkLst>
            <pc:docMk/>
            <pc:sldMk cId="1589772229" sldId="2134804370"/>
            <ac:spMk id="748" creationId="{46629EFF-CC75-91F5-71EF-D4B4059435D4}"/>
          </ac:spMkLst>
        </pc:spChg>
        <pc:spChg chg="add del mod modVis">
          <ac:chgData name="Wenwen Zhang" userId="9dd81366-5d6f-445a-b031-6ea562624431" providerId="ADAL" clId="{1012AE1A-29B0-4E90-8835-842C30BC7D2A}" dt="2023-01-05T11:42:29.175" v="88611"/>
          <ac:spMkLst>
            <pc:docMk/>
            <pc:sldMk cId="1589772229" sldId="2134804370"/>
            <ac:spMk id="750" creationId="{AC77964A-8347-B700-D618-2E479327982D}"/>
          </ac:spMkLst>
        </pc:spChg>
        <pc:spChg chg="add del mod modVis">
          <ac:chgData name="Wenwen Zhang" userId="9dd81366-5d6f-445a-b031-6ea562624431" providerId="ADAL" clId="{1012AE1A-29B0-4E90-8835-842C30BC7D2A}" dt="2023-01-05T11:43:33.834" v="89536"/>
          <ac:spMkLst>
            <pc:docMk/>
            <pc:sldMk cId="1589772229" sldId="2134804370"/>
            <ac:spMk id="752" creationId="{D29006B8-4C36-47B9-6ABB-F77CE98B046F}"/>
          </ac:spMkLst>
        </pc:spChg>
        <pc:spChg chg="add del mod modVis">
          <ac:chgData name="Wenwen Zhang" userId="9dd81366-5d6f-445a-b031-6ea562624431" providerId="ADAL" clId="{1012AE1A-29B0-4E90-8835-842C30BC7D2A}" dt="2023-01-05T11:43:33.245" v="89373"/>
          <ac:spMkLst>
            <pc:docMk/>
            <pc:sldMk cId="1589772229" sldId="2134804370"/>
            <ac:spMk id="754" creationId="{B1BEC125-E669-FF22-2003-FC1E376F92D5}"/>
          </ac:spMkLst>
        </pc:spChg>
        <pc:spChg chg="add del mod modVis">
          <ac:chgData name="Wenwen Zhang" userId="9dd81366-5d6f-445a-b031-6ea562624431" providerId="ADAL" clId="{1012AE1A-29B0-4E90-8835-842C30BC7D2A}" dt="2023-01-05T14:54:29.928" v="93323" actId="962"/>
          <ac:spMkLst>
            <pc:docMk/>
            <pc:sldMk cId="1589772229" sldId="2134804370"/>
            <ac:spMk id="756" creationId="{935B4201-BA9A-1623-6586-4A5F16E71436}"/>
          </ac:spMkLst>
        </pc:spChg>
        <pc:spChg chg="add del mod modVis">
          <ac:chgData name="Wenwen Zhang" userId="9dd81366-5d6f-445a-b031-6ea562624431" providerId="ADAL" clId="{1012AE1A-29B0-4E90-8835-842C30BC7D2A}" dt="2023-01-05T14:54:49.972" v="93601"/>
          <ac:spMkLst>
            <pc:docMk/>
            <pc:sldMk cId="1589772229" sldId="2134804370"/>
            <ac:spMk id="757" creationId="{3EC88B61-1057-BA48-919A-A63D3BD508EE}"/>
          </ac:spMkLst>
        </pc:spChg>
        <pc:spChg chg="add del mod modVis">
          <ac:chgData name="Wenwen Zhang" userId="9dd81366-5d6f-445a-b031-6ea562624431" providerId="ADAL" clId="{1012AE1A-29B0-4E90-8835-842C30BC7D2A}" dt="2023-01-05T14:58:13.491" v="93763"/>
          <ac:spMkLst>
            <pc:docMk/>
            <pc:sldMk cId="1589772229" sldId="2134804370"/>
            <ac:spMk id="759" creationId="{BAC432BF-0CA5-C989-ABB7-C46BD052A386}"/>
          </ac:spMkLst>
        </pc:spChg>
        <pc:spChg chg="add del mod modVis">
          <ac:chgData name="Wenwen Zhang" userId="9dd81366-5d6f-445a-b031-6ea562624431" providerId="ADAL" clId="{1012AE1A-29B0-4E90-8835-842C30BC7D2A}" dt="2023-01-05T15:00:32.123" v="93909"/>
          <ac:spMkLst>
            <pc:docMk/>
            <pc:sldMk cId="1589772229" sldId="2134804370"/>
            <ac:spMk id="761" creationId="{663DC90B-C1CF-181A-0E34-6645502344F8}"/>
          </ac:spMkLst>
        </pc:spChg>
        <pc:spChg chg="add del mod modVis">
          <ac:chgData name="Wenwen Zhang" userId="9dd81366-5d6f-445a-b031-6ea562624431" providerId="ADAL" clId="{1012AE1A-29B0-4E90-8835-842C30BC7D2A}" dt="2023-01-05T15:00:36.701" v="94014"/>
          <ac:spMkLst>
            <pc:docMk/>
            <pc:sldMk cId="1589772229" sldId="2134804370"/>
            <ac:spMk id="763" creationId="{99F934D5-399C-A0E9-4278-0E9F0DFF8F81}"/>
          </ac:spMkLst>
        </pc:spChg>
        <pc:spChg chg="add del mod modVis">
          <ac:chgData name="Wenwen Zhang" userId="9dd81366-5d6f-445a-b031-6ea562624431" providerId="ADAL" clId="{1012AE1A-29B0-4E90-8835-842C30BC7D2A}" dt="2023-01-05T15:00:39.505" v="94117"/>
          <ac:spMkLst>
            <pc:docMk/>
            <pc:sldMk cId="1589772229" sldId="2134804370"/>
            <ac:spMk id="765" creationId="{54B4D64F-A12D-F7B3-7DAB-A290B3A97307}"/>
          </ac:spMkLst>
        </pc:spChg>
        <pc:graphicFrameChg chg="add del mod ord replST">
          <ac:chgData name="Wenwen Zhang" userId="9dd81366-5d6f-445a-b031-6ea562624431" providerId="ADAL" clId="{1012AE1A-29B0-4E90-8835-842C30BC7D2A}" dt="2023-01-04T22:29:43.653" v="25935"/>
          <ac:graphicFrameMkLst>
            <pc:docMk/>
            <pc:sldMk cId="1589772229" sldId="2134804370"/>
            <ac:graphicFrameMk id="20" creationId="{E35DFDEA-FC4D-CBBA-934B-9A6BA39F5D3A}"/>
          </ac:graphicFrameMkLst>
        </pc:graphicFrameChg>
        <pc:graphicFrameChg chg="add del mod ord replST">
          <ac:chgData name="Wenwen Zhang" userId="9dd81366-5d6f-445a-b031-6ea562624431" providerId="ADAL" clId="{1012AE1A-29B0-4E90-8835-842C30BC7D2A}" dt="2023-01-04T22:30:59.403" v="26709"/>
          <ac:graphicFrameMkLst>
            <pc:docMk/>
            <pc:sldMk cId="1589772229" sldId="2134804370"/>
            <ac:graphicFrameMk id="23" creationId="{DB7F1694-C2BC-9211-3DF7-F294171EE6B0}"/>
          </ac:graphicFrameMkLst>
        </pc:graphicFrameChg>
        <pc:graphicFrameChg chg="mod">
          <ac:chgData name="Wenwen Zhang" userId="9dd81366-5d6f-445a-b031-6ea562624431" providerId="ADAL" clId="{1012AE1A-29B0-4E90-8835-842C30BC7D2A}" dt="2023-01-05T15:00:39.512" v="94119"/>
          <ac:graphicFrameMkLst>
            <pc:docMk/>
            <pc:sldMk cId="1589772229" sldId="2134804370"/>
            <ac:graphicFrameMk id="28" creationId="{015DFAEE-F78A-C272-92CE-F25C3417CAD0}"/>
          </ac:graphicFrameMkLst>
        </pc:graphicFrameChg>
        <pc:graphicFrameChg chg="add del mod ord replST">
          <ac:chgData name="Wenwen Zhang" userId="9dd81366-5d6f-445a-b031-6ea562624431" providerId="ADAL" clId="{1012AE1A-29B0-4E90-8835-842C30BC7D2A}" dt="2023-01-04T22:30:59.965" v="27333"/>
          <ac:graphicFrameMkLst>
            <pc:docMk/>
            <pc:sldMk cId="1589772229" sldId="2134804370"/>
            <ac:graphicFrameMk id="61" creationId="{31113AAF-2885-3AED-115D-64303F2ADF23}"/>
          </ac:graphicFrameMkLst>
        </pc:graphicFrameChg>
        <pc:graphicFrameChg chg="add del mod ord replST">
          <ac:chgData name="Wenwen Zhang" userId="9dd81366-5d6f-445a-b031-6ea562624431" providerId="ADAL" clId="{1012AE1A-29B0-4E90-8835-842C30BC7D2A}" dt="2023-01-04T22:31:02.051" v="28084"/>
          <ac:graphicFrameMkLst>
            <pc:docMk/>
            <pc:sldMk cId="1589772229" sldId="2134804370"/>
            <ac:graphicFrameMk id="63" creationId="{4D151A1A-A466-6DD0-6E6F-0E48CCEBE6AB}"/>
          </ac:graphicFrameMkLst>
        </pc:graphicFrameChg>
        <pc:graphicFrameChg chg="add del mod ord replST">
          <ac:chgData name="Wenwen Zhang" userId="9dd81366-5d6f-445a-b031-6ea562624431" providerId="ADAL" clId="{1012AE1A-29B0-4E90-8835-842C30BC7D2A}" dt="2023-01-04T22:31:25.246" v="28255"/>
          <ac:graphicFrameMkLst>
            <pc:docMk/>
            <pc:sldMk cId="1589772229" sldId="2134804370"/>
            <ac:graphicFrameMk id="65" creationId="{BBEAA620-07E2-250B-8268-92B13C93E0DF}"/>
          </ac:graphicFrameMkLst>
        </pc:graphicFrameChg>
        <pc:graphicFrameChg chg="add del mod ord replST">
          <ac:chgData name="Wenwen Zhang" userId="9dd81366-5d6f-445a-b031-6ea562624431" providerId="ADAL" clId="{1012AE1A-29B0-4E90-8835-842C30BC7D2A}" dt="2023-01-04T22:31:27.346" v="28428"/>
          <ac:graphicFrameMkLst>
            <pc:docMk/>
            <pc:sldMk cId="1589772229" sldId="2134804370"/>
            <ac:graphicFrameMk id="66" creationId="{9F735077-F757-43D5-8257-E7E4CDB59376}"/>
          </ac:graphicFrameMkLst>
        </pc:graphicFrameChg>
        <pc:graphicFrameChg chg="add del mod ord replST">
          <ac:chgData name="Wenwen Zhang" userId="9dd81366-5d6f-445a-b031-6ea562624431" providerId="ADAL" clId="{1012AE1A-29B0-4E90-8835-842C30BC7D2A}" dt="2023-01-04T22:33:22.100" v="28796"/>
          <ac:graphicFrameMkLst>
            <pc:docMk/>
            <pc:sldMk cId="1589772229" sldId="2134804370"/>
            <ac:graphicFrameMk id="67" creationId="{54DBF818-49F7-45E5-A7B7-041F488F803E}"/>
          </ac:graphicFrameMkLst>
        </pc:graphicFrameChg>
        <pc:graphicFrameChg chg="del">
          <ac:chgData name="Wenwen Zhang" userId="9dd81366-5d6f-445a-b031-6ea562624431" providerId="ADAL" clId="{1012AE1A-29B0-4E90-8835-842C30BC7D2A}" dt="2023-01-04T22:29:00.710" v="25470"/>
          <ac:graphicFrameMkLst>
            <pc:docMk/>
            <pc:sldMk cId="1589772229" sldId="2134804370"/>
            <ac:graphicFrameMk id="69" creationId="{65099009-1A3B-8CDC-E148-2A81E0F88B89}"/>
          </ac:graphicFrameMkLst>
        </pc:graphicFrameChg>
        <pc:graphicFrameChg chg="del">
          <ac:chgData name="Wenwen Zhang" userId="9dd81366-5d6f-445a-b031-6ea562624431" providerId="ADAL" clId="{1012AE1A-29B0-4E90-8835-842C30BC7D2A}" dt="2023-01-04T22:06:15.686" v="25392"/>
          <ac:graphicFrameMkLst>
            <pc:docMk/>
            <pc:sldMk cId="1589772229" sldId="2134804370"/>
            <ac:graphicFrameMk id="70" creationId="{6A87D28B-0434-4614-9E4C-1A1C4C83CBAB}"/>
          </ac:graphicFrameMkLst>
        </pc:graphicFrameChg>
        <pc:graphicFrameChg chg="del">
          <ac:chgData name="Wenwen Zhang" userId="9dd81366-5d6f-445a-b031-6ea562624431" providerId="ADAL" clId="{1012AE1A-29B0-4E90-8835-842C30BC7D2A}" dt="2023-01-04T22:06:15.687" v="25394"/>
          <ac:graphicFrameMkLst>
            <pc:docMk/>
            <pc:sldMk cId="1589772229" sldId="2134804370"/>
            <ac:graphicFrameMk id="71" creationId="{720AF502-4645-3A95-681D-64BB9DBDEF2F}"/>
          </ac:graphicFrameMkLst>
        </pc:graphicFrameChg>
        <pc:graphicFrameChg chg="add del mod ord replST">
          <ac:chgData name="Wenwen Zhang" userId="9dd81366-5d6f-445a-b031-6ea562624431" providerId="ADAL" clId="{1012AE1A-29B0-4E90-8835-842C30BC7D2A}" dt="2023-01-04T22:33:29.671" v="30235"/>
          <ac:graphicFrameMkLst>
            <pc:docMk/>
            <pc:sldMk cId="1589772229" sldId="2134804370"/>
            <ac:graphicFrameMk id="73" creationId="{7C3D639A-8BCF-4D4B-3C66-9347D30D4164}"/>
          </ac:graphicFrameMkLst>
        </pc:graphicFrameChg>
        <pc:graphicFrameChg chg="add del mod ord replST">
          <ac:chgData name="Wenwen Zhang" userId="9dd81366-5d6f-445a-b031-6ea562624431" providerId="ADAL" clId="{1012AE1A-29B0-4E90-8835-842C30BC7D2A}" dt="2023-01-04T22:33:46.458" v="30914"/>
          <ac:graphicFrameMkLst>
            <pc:docMk/>
            <pc:sldMk cId="1589772229" sldId="2134804370"/>
            <ac:graphicFrameMk id="75" creationId="{CCD8B0E6-7571-1803-0853-CC6A12D85EF8}"/>
          </ac:graphicFrameMkLst>
        </pc:graphicFrameChg>
        <pc:graphicFrameChg chg="add del mod ord replST">
          <ac:chgData name="Wenwen Zhang" userId="9dd81366-5d6f-445a-b031-6ea562624431" providerId="ADAL" clId="{1012AE1A-29B0-4E90-8835-842C30BC7D2A}" dt="2023-01-04T22:34:07.135" v="32683"/>
          <ac:graphicFrameMkLst>
            <pc:docMk/>
            <pc:sldMk cId="1589772229" sldId="2134804370"/>
            <ac:graphicFrameMk id="77" creationId="{0FA072C9-A2F9-1D99-3932-79729B0B20B3}"/>
          </ac:graphicFrameMkLst>
        </pc:graphicFrameChg>
        <pc:graphicFrameChg chg="add del mod ord replST">
          <ac:chgData name="Wenwen Zhang" userId="9dd81366-5d6f-445a-b031-6ea562624431" providerId="ADAL" clId="{1012AE1A-29B0-4E90-8835-842C30BC7D2A}" dt="2023-01-04T22:34:14.901" v="32790"/>
          <ac:graphicFrameMkLst>
            <pc:docMk/>
            <pc:sldMk cId="1589772229" sldId="2134804370"/>
            <ac:graphicFrameMk id="79" creationId="{E07A42A2-D914-B765-8DD9-A51EA116143B}"/>
          </ac:graphicFrameMkLst>
        </pc:graphicFrameChg>
        <pc:graphicFrameChg chg="add del mod ord replST">
          <ac:chgData name="Wenwen Zhang" userId="9dd81366-5d6f-445a-b031-6ea562624431" providerId="ADAL" clId="{1012AE1A-29B0-4E90-8835-842C30BC7D2A}" dt="2023-01-04T22:34:17.040" v="32885"/>
          <ac:graphicFrameMkLst>
            <pc:docMk/>
            <pc:sldMk cId="1589772229" sldId="2134804370"/>
            <ac:graphicFrameMk id="80" creationId="{5A3D95F5-6517-6749-DF45-5AE4C966C4A9}"/>
          </ac:graphicFrameMkLst>
        </pc:graphicFrameChg>
        <pc:graphicFrameChg chg="add del mod ord replST">
          <ac:chgData name="Wenwen Zhang" userId="9dd81366-5d6f-445a-b031-6ea562624431" providerId="ADAL" clId="{1012AE1A-29B0-4E90-8835-842C30BC7D2A}" dt="2023-01-04T22:34:20.073" v="32978"/>
          <ac:graphicFrameMkLst>
            <pc:docMk/>
            <pc:sldMk cId="1589772229" sldId="2134804370"/>
            <ac:graphicFrameMk id="81" creationId="{9086443F-A0A5-58C2-15F0-9DBA00B7617D}"/>
          </ac:graphicFrameMkLst>
        </pc:graphicFrameChg>
        <pc:graphicFrameChg chg="add del mod ord replST">
          <ac:chgData name="Wenwen Zhang" userId="9dd81366-5d6f-445a-b031-6ea562624431" providerId="ADAL" clId="{1012AE1A-29B0-4E90-8835-842C30BC7D2A}" dt="2023-01-04T22:34:21.987" v="33075"/>
          <ac:graphicFrameMkLst>
            <pc:docMk/>
            <pc:sldMk cId="1589772229" sldId="2134804370"/>
            <ac:graphicFrameMk id="82" creationId="{B1FD26B2-66CA-DF9B-773F-EF3DF24AE16C}"/>
          </ac:graphicFrameMkLst>
        </pc:graphicFrameChg>
        <pc:graphicFrameChg chg="add del mod ord replST">
          <ac:chgData name="Wenwen Zhang" userId="9dd81366-5d6f-445a-b031-6ea562624431" providerId="ADAL" clId="{1012AE1A-29B0-4E90-8835-842C30BC7D2A}" dt="2023-01-04T22:34:22.776" v="33167"/>
          <ac:graphicFrameMkLst>
            <pc:docMk/>
            <pc:sldMk cId="1589772229" sldId="2134804370"/>
            <ac:graphicFrameMk id="83" creationId="{DAA5BB7A-1DB9-E8DD-3496-7435B0A7C62C}"/>
          </ac:graphicFrameMkLst>
        </pc:graphicFrameChg>
        <pc:graphicFrameChg chg="add del mod ord replST">
          <ac:chgData name="Wenwen Zhang" userId="9dd81366-5d6f-445a-b031-6ea562624431" providerId="ADAL" clId="{1012AE1A-29B0-4E90-8835-842C30BC7D2A}" dt="2023-01-04T22:34:34.563" v="33256"/>
          <ac:graphicFrameMkLst>
            <pc:docMk/>
            <pc:sldMk cId="1589772229" sldId="2134804370"/>
            <ac:graphicFrameMk id="84" creationId="{5B049ECC-1818-D49B-906D-E99FECDA9855}"/>
          </ac:graphicFrameMkLst>
        </pc:graphicFrameChg>
        <pc:graphicFrameChg chg="add del mod ord replST">
          <ac:chgData name="Wenwen Zhang" userId="9dd81366-5d6f-445a-b031-6ea562624431" providerId="ADAL" clId="{1012AE1A-29B0-4E90-8835-842C30BC7D2A}" dt="2023-01-04T22:34:37.164" v="33343"/>
          <ac:graphicFrameMkLst>
            <pc:docMk/>
            <pc:sldMk cId="1589772229" sldId="2134804370"/>
            <ac:graphicFrameMk id="85" creationId="{C5471E84-DCEC-01E1-4D71-70357CD54BC0}"/>
          </ac:graphicFrameMkLst>
        </pc:graphicFrameChg>
        <pc:graphicFrameChg chg="add del mod ord replST">
          <ac:chgData name="Wenwen Zhang" userId="9dd81366-5d6f-445a-b031-6ea562624431" providerId="ADAL" clId="{1012AE1A-29B0-4E90-8835-842C30BC7D2A}" dt="2023-01-04T22:34:38.926" v="33428"/>
          <ac:graphicFrameMkLst>
            <pc:docMk/>
            <pc:sldMk cId="1589772229" sldId="2134804370"/>
            <ac:graphicFrameMk id="86" creationId="{C4D86451-3A77-F3BB-97B6-5572E5D1E7F2}"/>
          </ac:graphicFrameMkLst>
        </pc:graphicFrameChg>
        <pc:graphicFrameChg chg="add del mod ord replST">
          <ac:chgData name="Wenwen Zhang" userId="9dd81366-5d6f-445a-b031-6ea562624431" providerId="ADAL" clId="{1012AE1A-29B0-4E90-8835-842C30BC7D2A}" dt="2023-01-04T22:34:40.573" v="33511"/>
          <ac:graphicFrameMkLst>
            <pc:docMk/>
            <pc:sldMk cId="1589772229" sldId="2134804370"/>
            <ac:graphicFrameMk id="87" creationId="{7B3FEA5C-898F-7ABE-0B19-1017639B31C4}"/>
          </ac:graphicFrameMkLst>
        </pc:graphicFrameChg>
        <pc:graphicFrameChg chg="add del mod ord replST">
          <ac:chgData name="Wenwen Zhang" userId="9dd81366-5d6f-445a-b031-6ea562624431" providerId="ADAL" clId="{1012AE1A-29B0-4E90-8835-842C30BC7D2A}" dt="2023-01-04T22:34:43.822" v="33598"/>
          <ac:graphicFrameMkLst>
            <pc:docMk/>
            <pc:sldMk cId="1589772229" sldId="2134804370"/>
            <ac:graphicFrameMk id="88" creationId="{843E26DD-E598-9963-563C-519ED3D04132}"/>
          </ac:graphicFrameMkLst>
        </pc:graphicFrameChg>
        <pc:graphicFrameChg chg="add del mod ord replST">
          <ac:chgData name="Wenwen Zhang" userId="9dd81366-5d6f-445a-b031-6ea562624431" providerId="ADAL" clId="{1012AE1A-29B0-4E90-8835-842C30BC7D2A}" dt="2023-01-04T22:34:44.302" v="33680"/>
          <ac:graphicFrameMkLst>
            <pc:docMk/>
            <pc:sldMk cId="1589772229" sldId="2134804370"/>
            <ac:graphicFrameMk id="89" creationId="{3435ABB6-AF55-D2DA-7139-EEA04F9AB31F}"/>
          </ac:graphicFrameMkLst>
        </pc:graphicFrameChg>
        <pc:graphicFrameChg chg="add del mod ord replST">
          <ac:chgData name="Wenwen Zhang" userId="9dd81366-5d6f-445a-b031-6ea562624431" providerId="ADAL" clId="{1012AE1A-29B0-4E90-8835-842C30BC7D2A}" dt="2023-01-04T22:34:44.892" v="33759"/>
          <ac:graphicFrameMkLst>
            <pc:docMk/>
            <pc:sldMk cId="1589772229" sldId="2134804370"/>
            <ac:graphicFrameMk id="90" creationId="{1D1808B8-7177-555C-7525-B520B567DFC8}"/>
          </ac:graphicFrameMkLst>
        </pc:graphicFrameChg>
        <pc:graphicFrameChg chg="add del mod ord replST">
          <ac:chgData name="Wenwen Zhang" userId="9dd81366-5d6f-445a-b031-6ea562624431" providerId="ADAL" clId="{1012AE1A-29B0-4E90-8835-842C30BC7D2A}" dt="2023-01-04T22:34:50.532" v="33836"/>
          <ac:graphicFrameMkLst>
            <pc:docMk/>
            <pc:sldMk cId="1589772229" sldId="2134804370"/>
            <ac:graphicFrameMk id="91" creationId="{D12258D2-D2B3-8EEF-E921-9D769CC47A73}"/>
          </ac:graphicFrameMkLst>
        </pc:graphicFrameChg>
        <pc:graphicFrameChg chg="add del mod ord replST">
          <ac:chgData name="Wenwen Zhang" userId="9dd81366-5d6f-445a-b031-6ea562624431" providerId="ADAL" clId="{1012AE1A-29B0-4E90-8835-842C30BC7D2A}" dt="2023-01-04T22:34:52.733" v="33905"/>
          <ac:graphicFrameMkLst>
            <pc:docMk/>
            <pc:sldMk cId="1589772229" sldId="2134804370"/>
            <ac:graphicFrameMk id="92" creationId="{BFCDDFF1-1FF7-3C2C-2117-21D371B53406}"/>
          </ac:graphicFrameMkLst>
        </pc:graphicFrameChg>
        <pc:graphicFrameChg chg="add del mod ord replST">
          <ac:chgData name="Wenwen Zhang" userId="9dd81366-5d6f-445a-b031-6ea562624431" providerId="ADAL" clId="{1012AE1A-29B0-4E90-8835-842C30BC7D2A}" dt="2023-01-04T22:34:56.977" v="33972"/>
          <ac:graphicFrameMkLst>
            <pc:docMk/>
            <pc:sldMk cId="1589772229" sldId="2134804370"/>
            <ac:graphicFrameMk id="93" creationId="{50652E21-6BBE-7DF8-6927-375E7A038D50}"/>
          </ac:graphicFrameMkLst>
        </pc:graphicFrameChg>
        <pc:graphicFrameChg chg="add del mod ord replST">
          <ac:chgData name="Wenwen Zhang" userId="9dd81366-5d6f-445a-b031-6ea562624431" providerId="ADAL" clId="{1012AE1A-29B0-4E90-8835-842C30BC7D2A}" dt="2023-01-04T22:35:00.701" v="34029"/>
          <ac:graphicFrameMkLst>
            <pc:docMk/>
            <pc:sldMk cId="1589772229" sldId="2134804370"/>
            <ac:graphicFrameMk id="94" creationId="{12100D06-C94F-F7A0-D278-D8EC8E2C772F}"/>
          </ac:graphicFrameMkLst>
        </pc:graphicFrameChg>
        <pc:graphicFrameChg chg="add del mod ord replST">
          <ac:chgData name="Wenwen Zhang" userId="9dd81366-5d6f-445a-b031-6ea562624431" providerId="ADAL" clId="{1012AE1A-29B0-4E90-8835-842C30BC7D2A}" dt="2023-01-04T22:35:03.073" v="34086"/>
          <ac:graphicFrameMkLst>
            <pc:docMk/>
            <pc:sldMk cId="1589772229" sldId="2134804370"/>
            <ac:graphicFrameMk id="95" creationId="{E388446D-E4C6-FBFD-8A50-AC66C295BEBE}"/>
          </ac:graphicFrameMkLst>
        </pc:graphicFrameChg>
        <pc:graphicFrameChg chg="add del mod ord replST">
          <ac:chgData name="Wenwen Zhang" userId="9dd81366-5d6f-445a-b031-6ea562624431" providerId="ADAL" clId="{1012AE1A-29B0-4E90-8835-842C30BC7D2A}" dt="2023-01-04T22:35:04.060" v="34138"/>
          <ac:graphicFrameMkLst>
            <pc:docMk/>
            <pc:sldMk cId="1589772229" sldId="2134804370"/>
            <ac:graphicFrameMk id="96" creationId="{A27C81A7-83D6-4FAB-8E76-B723F471D8DD}"/>
          </ac:graphicFrameMkLst>
        </pc:graphicFrameChg>
        <pc:graphicFrameChg chg="del">
          <ac:chgData name="Wenwen Zhang" userId="9dd81366-5d6f-445a-b031-6ea562624431" providerId="ADAL" clId="{1012AE1A-29B0-4E90-8835-842C30BC7D2A}" dt="2023-01-04T22:28:55.859" v="25459"/>
          <ac:graphicFrameMkLst>
            <pc:docMk/>
            <pc:sldMk cId="1589772229" sldId="2134804370"/>
            <ac:graphicFrameMk id="97" creationId="{A87CB06C-F01E-133A-7061-9E37C84648AE}"/>
          </ac:graphicFrameMkLst>
        </pc:graphicFrameChg>
        <pc:graphicFrameChg chg="add del mod ord replST">
          <ac:chgData name="Wenwen Zhang" userId="9dd81366-5d6f-445a-b031-6ea562624431" providerId="ADAL" clId="{1012AE1A-29B0-4E90-8835-842C30BC7D2A}" dt="2023-01-04T22:35:05.670" v="34193"/>
          <ac:graphicFrameMkLst>
            <pc:docMk/>
            <pc:sldMk cId="1589772229" sldId="2134804370"/>
            <ac:graphicFrameMk id="98" creationId="{A20D5E2E-8C2C-991F-F771-97AD45C43AF7}"/>
          </ac:graphicFrameMkLst>
        </pc:graphicFrameChg>
        <pc:graphicFrameChg chg="del">
          <ac:chgData name="Wenwen Zhang" userId="9dd81366-5d6f-445a-b031-6ea562624431" providerId="ADAL" clId="{1012AE1A-29B0-4E90-8835-842C30BC7D2A}" dt="2023-01-04T22:28:55.860" v="25461"/>
          <ac:graphicFrameMkLst>
            <pc:docMk/>
            <pc:sldMk cId="1589772229" sldId="2134804370"/>
            <ac:graphicFrameMk id="99" creationId="{A8D92C4E-45BF-0BC8-AAF0-A43F37CB1802}"/>
          </ac:graphicFrameMkLst>
        </pc:graphicFrameChg>
        <pc:graphicFrameChg chg="del">
          <ac:chgData name="Wenwen Zhang" userId="9dd81366-5d6f-445a-b031-6ea562624431" providerId="ADAL" clId="{1012AE1A-29B0-4E90-8835-842C30BC7D2A}" dt="2023-01-04T22:28:55.861" v="25463"/>
          <ac:graphicFrameMkLst>
            <pc:docMk/>
            <pc:sldMk cId="1589772229" sldId="2134804370"/>
            <ac:graphicFrameMk id="100" creationId="{C4851878-DB2B-09AD-0F77-51553EBED1E9}"/>
          </ac:graphicFrameMkLst>
        </pc:graphicFrameChg>
        <pc:graphicFrameChg chg="add del mod ord replST">
          <ac:chgData name="Wenwen Zhang" userId="9dd81366-5d6f-445a-b031-6ea562624431" providerId="ADAL" clId="{1012AE1A-29B0-4E90-8835-842C30BC7D2A}" dt="2023-01-04T22:35:06.364" v="34243"/>
          <ac:graphicFrameMkLst>
            <pc:docMk/>
            <pc:sldMk cId="1589772229" sldId="2134804370"/>
            <ac:graphicFrameMk id="101" creationId="{A328C2C1-80F2-2276-987F-975F2E3774A7}"/>
          </ac:graphicFrameMkLst>
        </pc:graphicFrameChg>
        <pc:graphicFrameChg chg="add del mod ord replST">
          <ac:chgData name="Wenwen Zhang" userId="9dd81366-5d6f-445a-b031-6ea562624431" providerId="ADAL" clId="{1012AE1A-29B0-4E90-8835-842C30BC7D2A}" dt="2023-01-04T22:35:15.447" v="34290"/>
          <ac:graphicFrameMkLst>
            <pc:docMk/>
            <pc:sldMk cId="1589772229" sldId="2134804370"/>
            <ac:graphicFrameMk id="102" creationId="{8DA49021-F4AF-765C-792F-AA0E54A36D0F}"/>
          </ac:graphicFrameMkLst>
        </pc:graphicFrameChg>
        <pc:graphicFrameChg chg="add del mod ord replST">
          <ac:chgData name="Wenwen Zhang" userId="9dd81366-5d6f-445a-b031-6ea562624431" providerId="ADAL" clId="{1012AE1A-29B0-4E90-8835-842C30BC7D2A}" dt="2023-01-04T22:35:17.661" v="34331"/>
          <ac:graphicFrameMkLst>
            <pc:docMk/>
            <pc:sldMk cId="1589772229" sldId="2134804370"/>
            <ac:graphicFrameMk id="103" creationId="{25922FF9-7080-47C6-5A40-FF958B3E0C6E}"/>
          </ac:graphicFrameMkLst>
        </pc:graphicFrameChg>
        <pc:graphicFrameChg chg="add del mod ord replST">
          <ac:chgData name="Wenwen Zhang" userId="9dd81366-5d6f-445a-b031-6ea562624431" providerId="ADAL" clId="{1012AE1A-29B0-4E90-8835-842C30BC7D2A}" dt="2023-01-04T22:46:32.126" v="39589"/>
          <ac:graphicFrameMkLst>
            <pc:docMk/>
            <pc:sldMk cId="1589772229" sldId="2134804370"/>
            <ac:graphicFrameMk id="104" creationId="{57540BAA-4616-3088-EB5E-7A12EC333453}"/>
          </ac:graphicFrameMkLst>
        </pc:graphicFrameChg>
        <pc:graphicFrameChg chg="add del mod ord replST">
          <ac:chgData name="Wenwen Zhang" userId="9dd81366-5d6f-445a-b031-6ea562624431" providerId="ADAL" clId="{1012AE1A-29B0-4E90-8835-842C30BC7D2A}" dt="2023-01-04T22:42:11.314" v="35268"/>
          <ac:graphicFrameMkLst>
            <pc:docMk/>
            <pc:sldMk cId="1589772229" sldId="2134804370"/>
            <ac:graphicFrameMk id="115" creationId="{8EF9F989-7C94-8267-99E5-ED7AF7BC691E}"/>
          </ac:graphicFrameMkLst>
        </pc:graphicFrameChg>
        <pc:graphicFrameChg chg="add del mod ord replST">
          <ac:chgData name="Wenwen Zhang" userId="9dd81366-5d6f-445a-b031-6ea562624431" providerId="ADAL" clId="{1012AE1A-29B0-4E90-8835-842C30BC7D2A}" dt="2023-01-04T22:42:14.199" v="35426"/>
          <ac:graphicFrameMkLst>
            <pc:docMk/>
            <pc:sldMk cId="1589772229" sldId="2134804370"/>
            <ac:graphicFrameMk id="120" creationId="{3683954D-ED93-9314-2990-9C164C26CFA8}"/>
          </ac:graphicFrameMkLst>
        </pc:graphicFrameChg>
        <pc:graphicFrameChg chg="add del mod ord replST">
          <ac:chgData name="Wenwen Zhang" userId="9dd81366-5d6f-445a-b031-6ea562624431" providerId="ADAL" clId="{1012AE1A-29B0-4E90-8835-842C30BC7D2A}" dt="2023-01-04T22:42:29.567" v="36431"/>
          <ac:graphicFrameMkLst>
            <pc:docMk/>
            <pc:sldMk cId="1589772229" sldId="2134804370"/>
            <ac:graphicFrameMk id="122" creationId="{3B98F345-2450-6F91-5233-CC903A42E32B}"/>
          </ac:graphicFrameMkLst>
        </pc:graphicFrameChg>
        <pc:graphicFrameChg chg="add del mod ord replST">
          <ac:chgData name="Wenwen Zhang" userId="9dd81366-5d6f-445a-b031-6ea562624431" providerId="ADAL" clId="{1012AE1A-29B0-4E90-8835-842C30BC7D2A}" dt="2023-01-04T22:42:44.513" v="37505"/>
          <ac:graphicFrameMkLst>
            <pc:docMk/>
            <pc:sldMk cId="1589772229" sldId="2134804370"/>
            <ac:graphicFrameMk id="158" creationId="{DC34F133-F08A-E4DF-CD0B-6054B4E3655A}"/>
          </ac:graphicFrameMkLst>
        </pc:graphicFrameChg>
        <pc:graphicFrameChg chg="add del mod ord replST">
          <ac:chgData name="Wenwen Zhang" userId="9dd81366-5d6f-445a-b031-6ea562624431" providerId="ADAL" clId="{1012AE1A-29B0-4E90-8835-842C30BC7D2A}" dt="2023-01-04T22:42:51.856" v="37963"/>
          <ac:graphicFrameMkLst>
            <pc:docMk/>
            <pc:sldMk cId="1589772229" sldId="2134804370"/>
            <ac:graphicFrameMk id="180" creationId="{D151DD69-D324-0BDF-D152-E7882A4FD1E6}"/>
          </ac:graphicFrameMkLst>
        </pc:graphicFrameChg>
        <pc:graphicFrameChg chg="add del mod ord replST">
          <ac:chgData name="Wenwen Zhang" userId="9dd81366-5d6f-445a-b031-6ea562624431" providerId="ADAL" clId="{1012AE1A-29B0-4E90-8835-842C30BC7D2A}" dt="2023-01-04T22:45:23.400" v="39359"/>
          <ac:graphicFrameMkLst>
            <pc:docMk/>
            <pc:sldMk cId="1589772229" sldId="2134804370"/>
            <ac:graphicFrameMk id="183" creationId="{0A8E24BE-3BB1-CA1F-8024-5AB59E4519BA}"/>
          </ac:graphicFrameMkLst>
        </pc:graphicFrameChg>
        <pc:graphicFrameChg chg="add del mod ord replST">
          <ac:chgData name="Wenwen Zhang" userId="9dd81366-5d6f-445a-b031-6ea562624431" providerId="ADAL" clId="{1012AE1A-29B0-4E90-8835-842C30BC7D2A}" dt="2023-01-04T22:46:37.254" v="40863"/>
          <ac:graphicFrameMkLst>
            <pc:docMk/>
            <pc:sldMk cId="1589772229" sldId="2134804370"/>
            <ac:graphicFrameMk id="198" creationId="{36E973D1-B629-51A8-CD04-BD5DE50DD43E}"/>
          </ac:graphicFrameMkLst>
        </pc:graphicFrameChg>
        <pc:graphicFrameChg chg="add del mod ord replST">
          <ac:chgData name="Wenwen Zhang" userId="9dd81366-5d6f-445a-b031-6ea562624431" providerId="ADAL" clId="{1012AE1A-29B0-4E90-8835-842C30BC7D2A}" dt="2023-01-04T22:46:40.406" v="42482"/>
          <ac:graphicFrameMkLst>
            <pc:docMk/>
            <pc:sldMk cId="1589772229" sldId="2134804370"/>
            <ac:graphicFrameMk id="201" creationId="{9DD7B9E5-49A1-8CE9-27DA-DAC1BEF29F9A}"/>
          </ac:graphicFrameMkLst>
        </pc:graphicFrameChg>
        <pc:graphicFrameChg chg="add del mod ord replST">
          <ac:chgData name="Wenwen Zhang" userId="9dd81366-5d6f-445a-b031-6ea562624431" providerId="ADAL" clId="{1012AE1A-29B0-4E90-8835-842C30BC7D2A}" dt="2023-01-04T22:46:56.610" v="42731"/>
          <ac:graphicFrameMkLst>
            <pc:docMk/>
            <pc:sldMk cId="1589772229" sldId="2134804370"/>
            <ac:graphicFrameMk id="205" creationId="{45BC2756-7A55-1673-926D-AFB81A9D530B}"/>
          </ac:graphicFrameMkLst>
        </pc:graphicFrameChg>
        <pc:graphicFrameChg chg="add del mod ord replST">
          <ac:chgData name="Wenwen Zhang" userId="9dd81366-5d6f-445a-b031-6ea562624431" providerId="ADAL" clId="{1012AE1A-29B0-4E90-8835-842C30BC7D2A}" dt="2023-01-04T22:46:59.488" v="42932"/>
          <ac:graphicFrameMkLst>
            <pc:docMk/>
            <pc:sldMk cId="1589772229" sldId="2134804370"/>
            <ac:graphicFrameMk id="207" creationId="{58DAE3BB-A7CD-8433-71F0-EAD34286A936}"/>
          </ac:graphicFrameMkLst>
        </pc:graphicFrameChg>
        <pc:graphicFrameChg chg="add del mod ord replST">
          <ac:chgData name="Wenwen Zhang" userId="9dd81366-5d6f-445a-b031-6ea562624431" providerId="ADAL" clId="{1012AE1A-29B0-4E90-8835-842C30BC7D2A}" dt="2023-01-04T22:47:00.229" v="43128"/>
          <ac:graphicFrameMkLst>
            <pc:docMk/>
            <pc:sldMk cId="1589772229" sldId="2134804370"/>
            <ac:graphicFrameMk id="209" creationId="{EE495E1F-65C8-DEE9-CD1B-CD944C60BF5F}"/>
          </ac:graphicFrameMkLst>
        </pc:graphicFrameChg>
        <pc:graphicFrameChg chg="add del mod ord replST">
          <ac:chgData name="Wenwen Zhang" userId="9dd81366-5d6f-445a-b031-6ea562624431" providerId="ADAL" clId="{1012AE1A-29B0-4E90-8835-842C30BC7D2A}" dt="2023-01-04T22:47:01.573" v="43321"/>
          <ac:graphicFrameMkLst>
            <pc:docMk/>
            <pc:sldMk cId="1589772229" sldId="2134804370"/>
            <ac:graphicFrameMk id="211" creationId="{95778D11-99F6-DA76-86E0-2EC51C9A1FD9}"/>
          </ac:graphicFrameMkLst>
        </pc:graphicFrameChg>
        <pc:graphicFrameChg chg="add del mod ord replST">
          <ac:chgData name="Wenwen Zhang" userId="9dd81366-5d6f-445a-b031-6ea562624431" providerId="ADAL" clId="{1012AE1A-29B0-4E90-8835-842C30BC7D2A}" dt="2023-01-04T22:47:05.996" v="43512"/>
          <ac:graphicFrameMkLst>
            <pc:docMk/>
            <pc:sldMk cId="1589772229" sldId="2134804370"/>
            <ac:graphicFrameMk id="213" creationId="{DCFEC2C7-FE53-491D-DD73-660458466F9D}"/>
          </ac:graphicFrameMkLst>
        </pc:graphicFrameChg>
        <pc:graphicFrameChg chg="add del mod ord replST">
          <ac:chgData name="Wenwen Zhang" userId="9dd81366-5d6f-445a-b031-6ea562624431" providerId="ADAL" clId="{1012AE1A-29B0-4E90-8835-842C30BC7D2A}" dt="2023-01-04T22:47:08.515" v="43697"/>
          <ac:graphicFrameMkLst>
            <pc:docMk/>
            <pc:sldMk cId="1589772229" sldId="2134804370"/>
            <ac:graphicFrameMk id="215" creationId="{F40F95DB-0153-F468-5F29-5F7DC9EF7D04}"/>
          </ac:graphicFrameMkLst>
        </pc:graphicFrameChg>
        <pc:graphicFrameChg chg="add del mod ord replST">
          <ac:chgData name="Wenwen Zhang" userId="9dd81366-5d6f-445a-b031-6ea562624431" providerId="ADAL" clId="{1012AE1A-29B0-4E90-8835-842C30BC7D2A}" dt="2023-01-04T22:47:10.166" v="43880"/>
          <ac:graphicFrameMkLst>
            <pc:docMk/>
            <pc:sldMk cId="1589772229" sldId="2134804370"/>
            <ac:graphicFrameMk id="217" creationId="{CD1F9EEA-0BF3-7A25-530C-5E97BCB8F0C9}"/>
          </ac:graphicFrameMkLst>
        </pc:graphicFrameChg>
        <pc:graphicFrameChg chg="add del mod ord replST">
          <ac:chgData name="Wenwen Zhang" userId="9dd81366-5d6f-445a-b031-6ea562624431" providerId="ADAL" clId="{1012AE1A-29B0-4E90-8835-842C30BC7D2A}" dt="2023-01-04T22:47:15.522" v="44061"/>
          <ac:graphicFrameMkLst>
            <pc:docMk/>
            <pc:sldMk cId="1589772229" sldId="2134804370"/>
            <ac:graphicFrameMk id="219" creationId="{A1901FA8-916E-7F90-FF6D-E5E69B52CC8C}"/>
          </ac:graphicFrameMkLst>
        </pc:graphicFrameChg>
        <pc:graphicFrameChg chg="add del mod ord replST">
          <ac:chgData name="Wenwen Zhang" userId="9dd81366-5d6f-445a-b031-6ea562624431" providerId="ADAL" clId="{1012AE1A-29B0-4E90-8835-842C30BC7D2A}" dt="2023-01-04T22:47:22.619" v="44242"/>
          <ac:graphicFrameMkLst>
            <pc:docMk/>
            <pc:sldMk cId="1589772229" sldId="2134804370"/>
            <ac:graphicFrameMk id="221" creationId="{6C745807-A2F6-36F3-CAF2-0E974FE10652}"/>
          </ac:graphicFrameMkLst>
        </pc:graphicFrameChg>
        <pc:graphicFrameChg chg="add del mod ord replST">
          <ac:chgData name="Wenwen Zhang" userId="9dd81366-5d6f-445a-b031-6ea562624431" providerId="ADAL" clId="{1012AE1A-29B0-4E90-8835-842C30BC7D2A}" dt="2023-01-04T22:47:25.600" v="44418"/>
          <ac:graphicFrameMkLst>
            <pc:docMk/>
            <pc:sldMk cId="1589772229" sldId="2134804370"/>
            <ac:graphicFrameMk id="223" creationId="{7F081C28-C788-23A1-8453-05EABD562831}"/>
          </ac:graphicFrameMkLst>
        </pc:graphicFrameChg>
        <pc:graphicFrameChg chg="add del mod ord replST">
          <ac:chgData name="Wenwen Zhang" userId="9dd81366-5d6f-445a-b031-6ea562624431" providerId="ADAL" clId="{1012AE1A-29B0-4E90-8835-842C30BC7D2A}" dt="2023-01-04T22:47:27.386" v="44591"/>
          <ac:graphicFrameMkLst>
            <pc:docMk/>
            <pc:sldMk cId="1589772229" sldId="2134804370"/>
            <ac:graphicFrameMk id="225" creationId="{32A152AD-3A28-517D-0BE4-349EDA181A31}"/>
          </ac:graphicFrameMkLst>
        </pc:graphicFrameChg>
        <pc:graphicFrameChg chg="add del mod ord replST">
          <ac:chgData name="Wenwen Zhang" userId="9dd81366-5d6f-445a-b031-6ea562624431" providerId="ADAL" clId="{1012AE1A-29B0-4E90-8835-842C30BC7D2A}" dt="2023-01-04T22:47:33.336" v="44762"/>
          <ac:graphicFrameMkLst>
            <pc:docMk/>
            <pc:sldMk cId="1589772229" sldId="2134804370"/>
            <ac:graphicFrameMk id="227" creationId="{2B729189-C178-C3C0-3571-6EB22304EE75}"/>
          </ac:graphicFrameMkLst>
        </pc:graphicFrameChg>
        <pc:graphicFrameChg chg="add del mod ord replST">
          <ac:chgData name="Wenwen Zhang" userId="9dd81366-5d6f-445a-b031-6ea562624431" providerId="ADAL" clId="{1012AE1A-29B0-4E90-8835-842C30BC7D2A}" dt="2023-01-04T22:47:42.016" v="44927"/>
          <ac:graphicFrameMkLst>
            <pc:docMk/>
            <pc:sldMk cId="1589772229" sldId="2134804370"/>
            <ac:graphicFrameMk id="229" creationId="{49862B11-78F0-B542-62AE-B7F013834347}"/>
          </ac:graphicFrameMkLst>
        </pc:graphicFrameChg>
        <pc:graphicFrameChg chg="add del mod ord replST">
          <ac:chgData name="Wenwen Zhang" userId="9dd81366-5d6f-445a-b031-6ea562624431" providerId="ADAL" clId="{1012AE1A-29B0-4E90-8835-842C30BC7D2A}" dt="2023-01-04T22:47:46.721" v="45096"/>
          <ac:graphicFrameMkLst>
            <pc:docMk/>
            <pc:sldMk cId="1589772229" sldId="2134804370"/>
            <ac:graphicFrameMk id="231" creationId="{099EFA70-6171-5802-A434-28D119E7EABC}"/>
          </ac:graphicFrameMkLst>
        </pc:graphicFrameChg>
        <pc:graphicFrameChg chg="add del mod ord replST">
          <ac:chgData name="Wenwen Zhang" userId="9dd81366-5d6f-445a-b031-6ea562624431" providerId="ADAL" clId="{1012AE1A-29B0-4E90-8835-842C30BC7D2A}" dt="2023-01-04T22:47:47.412" v="45260"/>
          <ac:graphicFrameMkLst>
            <pc:docMk/>
            <pc:sldMk cId="1589772229" sldId="2134804370"/>
            <ac:graphicFrameMk id="233" creationId="{F44A9F18-491E-C91F-B09D-54B1264ABE58}"/>
          </ac:graphicFrameMkLst>
        </pc:graphicFrameChg>
        <pc:graphicFrameChg chg="add del mod ord replST">
          <ac:chgData name="Wenwen Zhang" userId="9dd81366-5d6f-445a-b031-6ea562624431" providerId="ADAL" clId="{1012AE1A-29B0-4E90-8835-842C30BC7D2A}" dt="2023-01-04T22:47:49.282" v="45427"/>
          <ac:graphicFrameMkLst>
            <pc:docMk/>
            <pc:sldMk cId="1589772229" sldId="2134804370"/>
            <ac:graphicFrameMk id="235" creationId="{6856F126-11CC-AC18-6884-BA9DB0C59CF9}"/>
          </ac:graphicFrameMkLst>
        </pc:graphicFrameChg>
        <pc:graphicFrameChg chg="add del mod ord replST">
          <ac:chgData name="Wenwen Zhang" userId="9dd81366-5d6f-445a-b031-6ea562624431" providerId="ADAL" clId="{1012AE1A-29B0-4E90-8835-842C30BC7D2A}" dt="2023-01-04T22:47:50.804" v="45589"/>
          <ac:graphicFrameMkLst>
            <pc:docMk/>
            <pc:sldMk cId="1589772229" sldId="2134804370"/>
            <ac:graphicFrameMk id="237" creationId="{C31C32B4-6EBA-5310-EDC6-C8E6EA7DB4ED}"/>
          </ac:graphicFrameMkLst>
        </pc:graphicFrameChg>
        <pc:graphicFrameChg chg="add del mod ord replST">
          <ac:chgData name="Wenwen Zhang" userId="9dd81366-5d6f-445a-b031-6ea562624431" providerId="ADAL" clId="{1012AE1A-29B0-4E90-8835-842C30BC7D2A}" dt="2023-01-04T22:47:51.067" v="45748"/>
          <ac:graphicFrameMkLst>
            <pc:docMk/>
            <pc:sldMk cId="1589772229" sldId="2134804370"/>
            <ac:graphicFrameMk id="239" creationId="{070A8F23-675B-3560-2858-77C9AE31CE08}"/>
          </ac:graphicFrameMkLst>
        </pc:graphicFrameChg>
        <pc:graphicFrameChg chg="add del mod ord replST">
          <ac:chgData name="Wenwen Zhang" userId="9dd81366-5d6f-445a-b031-6ea562624431" providerId="ADAL" clId="{1012AE1A-29B0-4E90-8835-842C30BC7D2A}" dt="2023-01-04T22:47:54.325" v="45911"/>
          <ac:graphicFrameMkLst>
            <pc:docMk/>
            <pc:sldMk cId="1589772229" sldId="2134804370"/>
            <ac:graphicFrameMk id="241" creationId="{4D68F258-BA11-1D9B-D0B7-C9B89A14258E}"/>
          </ac:graphicFrameMkLst>
        </pc:graphicFrameChg>
        <pc:graphicFrameChg chg="add del mod ord replST">
          <ac:chgData name="Wenwen Zhang" userId="9dd81366-5d6f-445a-b031-6ea562624431" providerId="ADAL" clId="{1012AE1A-29B0-4E90-8835-842C30BC7D2A}" dt="2023-01-04T22:47:55.079" v="46069"/>
          <ac:graphicFrameMkLst>
            <pc:docMk/>
            <pc:sldMk cId="1589772229" sldId="2134804370"/>
            <ac:graphicFrameMk id="243" creationId="{FDFE0999-50EF-C912-2A3C-ACF14742DE22}"/>
          </ac:graphicFrameMkLst>
        </pc:graphicFrameChg>
        <pc:graphicFrameChg chg="add del mod ord replST">
          <ac:chgData name="Wenwen Zhang" userId="9dd81366-5d6f-445a-b031-6ea562624431" providerId="ADAL" clId="{1012AE1A-29B0-4E90-8835-842C30BC7D2A}" dt="2023-01-04T22:47:56.369" v="46230"/>
          <ac:graphicFrameMkLst>
            <pc:docMk/>
            <pc:sldMk cId="1589772229" sldId="2134804370"/>
            <ac:graphicFrameMk id="245" creationId="{1F9D7F84-1352-09DC-96D8-0E317BB1654F}"/>
          </ac:graphicFrameMkLst>
        </pc:graphicFrameChg>
        <pc:graphicFrameChg chg="add del mod ord replST">
          <ac:chgData name="Wenwen Zhang" userId="9dd81366-5d6f-445a-b031-6ea562624431" providerId="ADAL" clId="{1012AE1A-29B0-4E90-8835-842C30BC7D2A}" dt="2023-01-04T22:47:57.050" v="46386"/>
          <ac:graphicFrameMkLst>
            <pc:docMk/>
            <pc:sldMk cId="1589772229" sldId="2134804370"/>
            <ac:graphicFrameMk id="247" creationId="{1B455229-5767-1CC4-D323-8DA7A6F5D7D1}"/>
          </ac:graphicFrameMkLst>
        </pc:graphicFrameChg>
        <pc:graphicFrameChg chg="add del mod ord replST">
          <ac:chgData name="Wenwen Zhang" userId="9dd81366-5d6f-445a-b031-6ea562624431" providerId="ADAL" clId="{1012AE1A-29B0-4E90-8835-842C30BC7D2A}" dt="2023-01-04T22:47:58.735" v="46545"/>
          <ac:graphicFrameMkLst>
            <pc:docMk/>
            <pc:sldMk cId="1589772229" sldId="2134804370"/>
            <ac:graphicFrameMk id="249" creationId="{2766A755-C62E-81B2-C500-C79183C3F9DE}"/>
          </ac:graphicFrameMkLst>
        </pc:graphicFrameChg>
        <pc:graphicFrameChg chg="add del mod ord replST">
          <ac:chgData name="Wenwen Zhang" userId="9dd81366-5d6f-445a-b031-6ea562624431" providerId="ADAL" clId="{1012AE1A-29B0-4E90-8835-842C30BC7D2A}" dt="2023-01-04T22:47:59.401" v="46699"/>
          <ac:graphicFrameMkLst>
            <pc:docMk/>
            <pc:sldMk cId="1589772229" sldId="2134804370"/>
            <ac:graphicFrameMk id="251" creationId="{BEDC2518-EF1B-0A58-3925-A095BF53435F}"/>
          </ac:graphicFrameMkLst>
        </pc:graphicFrameChg>
        <pc:graphicFrameChg chg="add del mod ord replST">
          <ac:chgData name="Wenwen Zhang" userId="9dd81366-5d6f-445a-b031-6ea562624431" providerId="ADAL" clId="{1012AE1A-29B0-4E90-8835-842C30BC7D2A}" dt="2023-01-04T22:48:03.008" v="46850"/>
          <ac:graphicFrameMkLst>
            <pc:docMk/>
            <pc:sldMk cId="1589772229" sldId="2134804370"/>
            <ac:graphicFrameMk id="253" creationId="{98831407-41FF-02AF-2495-489259E25EFB}"/>
          </ac:graphicFrameMkLst>
        </pc:graphicFrameChg>
        <pc:graphicFrameChg chg="add del mod ord replST">
          <ac:chgData name="Wenwen Zhang" userId="9dd81366-5d6f-445a-b031-6ea562624431" providerId="ADAL" clId="{1012AE1A-29B0-4E90-8835-842C30BC7D2A}" dt="2023-01-04T22:48:05.351" v="46995"/>
          <ac:graphicFrameMkLst>
            <pc:docMk/>
            <pc:sldMk cId="1589772229" sldId="2134804370"/>
            <ac:graphicFrameMk id="255" creationId="{B1037D20-A1B8-7349-8D5F-5B57C11E2B42}"/>
          </ac:graphicFrameMkLst>
        </pc:graphicFrameChg>
        <pc:graphicFrameChg chg="add del mod ord replST">
          <ac:chgData name="Wenwen Zhang" userId="9dd81366-5d6f-445a-b031-6ea562624431" providerId="ADAL" clId="{1012AE1A-29B0-4E90-8835-842C30BC7D2A}" dt="2023-01-04T22:48:15.331" v="47270"/>
          <ac:graphicFrameMkLst>
            <pc:docMk/>
            <pc:sldMk cId="1589772229" sldId="2134804370"/>
            <ac:graphicFrameMk id="257" creationId="{44C905C2-55A7-07F6-3524-B9B7BD6E8BC3}"/>
          </ac:graphicFrameMkLst>
        </pc:graphicFrameChg>
        <pc:graphicFrameChg chg="add del mod ord replST">
          <ac:chgData name="Wenwen Zhang" userId="9dd81366-5d6f-445a-b031-6ea562624431" providerId="ADAL" clId="{1012AE1A-29B0-4E90-8835-842C30BC7D2A}" dt="2023-01-04T22:52:21.142" v="48533"/>
          <ac:graphicFrameMkLst>
            <pc:docMk/>
            <pc:sldMk cId="1589772229" sldId="2134804370"/>
            <ac:graphicFrameMk id="259" creationId="{2F97D196-3D86-00B7-A268-531C3F65DDC9}"/>
          </ac:graphicFrameMkLst>
        </pc:graphicFrameChg>
        <pc:graphicFrameChg chg="add mod ord replST delST">
          <ac:chgData name="Wenwen Zhang" userId="9dd81366-5d6f-445a-b031-6ea562624431" providerId="ADAL" clId="{1012AE1A-29B0-4E90-8835-842C30BC7D2A}" dt="2023-01-04T22:51:51.017" v="47834"/>
          <ac:graphicFrameMkLst>
            <pc:docMk/>
            <pc:sldMk cId="1589772229" sldId="2134804370"/>
            <ac:graphicFrameMk id="261" creationId="{73A2DD24-3109-6D5C-C397-BB835CD7D451}"/>
          </ac:graphicFrameMkLst>
        </pc:graphicFrameChg>
        <pc:graphicFrameChg chg="add del mod ord replST">
          <ac:chgData name="Wenwen Zhang" userId="9dd81366-5d6f-445a-b031-6ea562624431" providerId="ADAL" clId="{1012AE1A-29B0-4E90-8835-842C30BC7D2A}" dt="2023-01-04T22:52:22.868" v="48691"/>
          <ac:graphicFrameMkLst>
            <pc:docMk/>
            <pc:sldMk cId="1589772229" sldId="2134804370"/>
            <ac:graphicFrameMk id="264" creationId="{20E56255-699C-39C1-4772-57241DCD2190}"/>
          </ac:graphicFrameMkLst>
        </pc:graphicFrameChg>
        <pc:graphicFrameChg chg="add del mod ord replST">
          <ac:chgData name="Wenwen Zhang" userId="9dd81366-5d6f-445a-b031-6ea562624431" providerId="ADAL" clId="{1012AE1A-29B0-4E90-8835-842C30BC7D2A}" dt="2023-01-04T22:52:24.989" v="48847"/>
          <ac:graphicFrameMkLst>
            <pc:docMk/>
            <pc:sldMk cId="1589772229" sldId="2134804370"/>
            <ac:graphicFrameMk id="266" creationId="{B00D8615-F262-4A7C-6ABC-B00F4231703B}"/>
          </ac:graphicFrameMkLst>
        </pc:graphicFrameChg>
        <pc:graphicFrameChg chg="add del mod ord replST">
          <ac:chgData name="Wenwen Zhang" userId="9dd81366-5d6f-445a-b031-6ea562624431" providerId="ADAL" clId="{1012AE1A-29B0-4E90-8835-842C30BC7D2A}" dt="2023-01-04T22:52:28.525" v="49040"/>
          <ac:graphicFrameMkLst>
            <pc:docMk/>
            <pc:sldMk cId="1589772229" sldId="2134804370"/>
            <ac:graphicFrameMk id="268" creationId="{B93584B5-1277-2FD5-A5CF-2ED8657FE40F}"/>
          </ac:graphicFrameMkLst>
        </pc:graphicFrameChg>
        <pc:graphicFrameChg chg="add del mod ord replST">
          <ac:chgData name="Wenwen Zhang" userId="9dd81366-5d6f-445a-b031-6ea562624431" providerId="ADAL" clId="{1012AE1A-29B0-4E90-8835-842C30BC7D2A}" dt="2023-01-04T22:52:29.875" v="49177"/>
          <ac:graphicFrameMkLst>
            <pc:docMk/>
            <pc:sldMk cId="1589772229" sldId="2134804370"/>
            <ac:graphicFrameMk id="271" creationId="{6BBD87EB-3FCE-F50B-5C74-DD77CE8B46EB}"/>
          </ac:graphicFrameMkLst>
        </pc:graphicFrameChg>
        <pc:graphicFrameChg chg="add del mod ord replST">
          <ac:chgData name="Wenwen Zhang" userId="9dd81366-5d6f-445a-b031-6ea562624431" providerId="ADAL" clId="{1012AE1A-29B0-4E90-8835-842C30BC7D2A}" dt="2023-01-04T22:52:30.782" v="49298"/>
          <ac:graphicFrameMkLst>
            <pc:docMk/>
            <pc:sldMk cId="1589772229" sldId="2134804370"/>
            <ac:graphicFrameMk id="273" creationId="{6BFC4622-B2A2-FC0C-0E35-05382B66110D}"/>
          </ac:graphicFrameMkLst>
        </pc:graphicFrameChg>
        <pc:graphicFrameChg chg="add del mod ord replST">
          <ac:chgData name="Wenwen Zhang" userId="9dd81366-5d6f-445a-b031-6ea562624431" providerId="ADAL" clId="{1012AE1A-29B0-4E90-8835-842C30BC7D2A}" dt="2023-01-04T22:52:38.200" v="49400"/>
          <ac:graphicFrameMkLst>
            <pc:docMk/>
            <pc:sldMk cId="1589772229" sldId="2134804370"/>
            <ac:graphicFrameMk id="275" creationId="{13AF3015-86C4-3E77-E05A-029679F61BDE}"/>
          </ac:graphicFrameMkLst>
        </pc:graphicFrameChg>
        <pc:graphicFrameChg chg="add del mod ord replST">
          <ac:chgData name="Wenwen Zhang" userId="9dd81366-5d6f-445a-b031-6ea562624431" providerId="ADAL" clId="{1012AE1A-29B0-4E90-8835-842C30BC7D2A}" dt="2023-01-04T22:52:43.069" v="49498"/>
          <ac:graphicFrameMkLst>
            <pc:docMk/>
            <pc:sldMk cId="1589772229" sldId="2134804370"/>
            <ac:graphicFrameMk id="277" creationId="{FBC72161-3F33-1FC0-0011-328693D4B106}"/>
          </ac:graphicFrameMkLst>
        </pc:graphicFrameChg>
        <pc:graphicFrameChg chg="add del mod ord replST">
          <ac:chgData name="Wenwen Zhang" userId="9dd81366-5d6f-445a-b031-6ea562624431" providerId="ADAL" clId="{1012AE1A-29B0-4E90-8835-842C30BC7D2A}" dt="2023-01-04T22:52:47.782" v="50132"/>
          <ac:graphicFrameMkLst>
            <pc:docMk/>
            <pc:sldMk cId="1589772229" sldId="2134804370"/>
            <ac:graphicFrameMk id="279" creationId="{F376A372-69DD-28FF-409B-DEBC6231AEA5}"/>
          </ac:graphicFrameMkLst>
        </pc:graphicFrameChg>
        <pc:graphicFrameChg chg="add del mod ord replST">
          <ac:chgData name="Wenwen Zhang" userId="9dd81366-5d6f-445a-b031-6ea562624431" providerId="ADAL" clId="{1012AE1A-29B0-4E90-8835-842C30BC7D2A}" dt="2023-01-04T22:52:53.828" v="50398"/>
          <ac:graphicFrameMkLst>
            <pc:docMk/>
            <pc:sldMk cId="1589772229" sldId="2134804370"/>
            <ac:graphicFrameMk id="288" creationId="{CC923A86-747E-4F81-3051-7CCD2E4C6E5C}"/>
          </ac:graphicFrameMkLst>
        </pc:graphicFrameChg>
        <pc:graphicFrameChg chg="add del mod ord replST">
          <ac:chgData name="Wenwen Zhang" userId="9dd81366-5d6f-445a-b031-6ea562624431" providerId="ADAL" clId="{1012AE1A-29B0-4E90-8835-842C30BC7D2A}" dt="2023-01-04T22:52:54.694" v="50579"/>
          <ac:graphicFrameMkLst>
            <pc:docMk/>
            <pc:sldMk cId="1589772229" sldId="2134804370"/>
            <ac:graphicFrameMk id="290" creationId="{1C7297C6-E80D-4B31-A9AC-5CE84A526323}"/>
          </ac:graphicFrameMkLst>
        </pc:graphicFrameChg>
        <pc:graphicFrameChg chg="add del mod ord replST">
          <ac:chgData name="Wenwen Zhang" userId="9dd81366-5d6f-445a-b031-6ea562624431" providerId="ADAL" clId="{1012AE1A-29B0-4E90-8835-842C30BC7D2A}" dt="2023-01-04T22:52:59.925" v="51289"/>
          <ac:graphicFrameMkLst>
            <pc:docMk/>
            <pc:sldMk cId="1589772229" sldId="2134804370"/>
            <ac:graphicFrameMk id="292" creationId="{2C7C25DF-F5F2-E2C0-75F3-32E7A4EF3CA2}"/>
          </ac:graphicFrameMkLst>
        </pc:graphicFrameChg>
        <pc:graphicFrameChg chg="add del mod ord replST">
          <ac:chgData name="Wenwen Zhang" userId="9dd81366-5d6f-445a-b031-6ea562624431" providerId="ADAL" clId="{1012AE1A-29B0-4E90-8835-842C30BC7D2A}" dt="2023-01-04T22:53:04.750" v="51529"/>
          <ac:graphicFrameMkLst>
            <pc:docMk/>
            <pc:sldMk cId="1589772229" sldId="2134804370"/>
            <ac:graphicFrameMk id="301" creationId="{758C230E-9CF5-4284-8526-C33C5707704A}"/>
          </ac:graphicFrameMkLst>
        </pc:graphicFrameChg>
        <pc:graphicFrameChg chg="add del mod ord replST">
          <ac:chgData name="Wenwen Zhang" userId="9dd81366-5d6f-445a-b031-6ea562624431" providerId="ADAL" clId="{1012AE1A-29B0-4E90-8835-842C30BC7D2A}" dt="2023-01-04T22:53:05.395" v="51684"/>
          <ac:graphicFrameMkLst>
            <pc:docMk/>
            <pc:sldMk cId="1589772229" sldId="2134804370"/>
            <ac:graphicFrameMk id="303" creationId="{4298E2A2-D64A-BA49-A4A4-74BB70CCBDAC}"/>
          </ac:graphicFrameMkLst>
        </pc:graphicFrameChg>
        <pc:graphicFrameChg chg="add del mod ord replST">
          <ac:chgData name="Wenwen Zhang" userId="9dd81366-5d6f-445a-b031-6ea562624431" providerId="ADAL" clId="{1012AE1A-29B0-4E90-8835-842C30BC7D2A}" dt="2023-01-04T22:53:07.714" v="52320"/>
          <ac:graphicFrameMkLst>
            <pc:docMk/>
            <pc:sldMk cId="1589772229" sldId="2134804370"/>
            <ac:graphicFrameMk id="305" creationId="{A3A03812-3E5F-FE78-2BFF-BB13C740187B}"/>
          </ac:graphicFrameMkLst>
        </pc:graphicFrameChg>
        <pc:graphicFrameChg chg="add del mod ord replST">
          <ac:chgData name="Wenwen Zhang" userId="9dd81366-5d6f-445a-b031-6ea562624431" providerId="ADAL" clId="{1012AE1A-29B0-4E90-8835-842C30BC7D2A}" dt="2023-01-04T22:53:08.654" v="52463"/>
          <ac:graphicFrameMkLst>
            <pc:docMk/>
            <pc:sldMk cId="1589772229" sldId="2134804370"/>
            <ac:graphicFrameMk id="314" creationId="{72A0873F-7906-2DDB-193D-ACD377BF85BD}"/>
          </ac:graphicFrameMkLst>
        </pc:graphicFrameChg>
        <pc:graphicFrameChg chg="add del mod ord replST">
          <ac:chgData name="Wenwen Zhang" userId="9dd81366-5d6f-445a-b031-6ea562624431" providerId="ADAL" clId="{1012AE1A-29B0-4E90-8835-842C30BC7D2A}" dt="2023-01-04T22:53:12.197" v="52575"/>
          <ac:graphicFrameMkLst>
            <pc:docMk/>
            <pc:sldMk cId="1589772229" sldId="2134804370"/>
            <ac:graphicFrameMk id="316" creationId="{2C57D8AA-5EC9-80DF-4636-00B0A156F6F8}"/>
          </ac:graphicFrameMkLst>
        </pc:graphicFrameChg>
        <pc:graphicFrameChg chg="add del mod ord replST">
          <ac:chgData name="Wenwen Zhang" userId="9dd81366-5d6f-445a-b031-6ea562624431" providerId="ADAL" clId="{1012AE1A-29B0-4E90-8835-842C30BC7D2A}" dt="2023-01-04T22:53:14.208" v="52687"/>
          <ac:graphicFrameMkLst>
            <pc:docMk/>
            <pc:sldMk cId="1589772229" sldId="2134804370"/>
            <ac:graphicFrameMk id="318" creationId="{C5755F38-4752-0565-2B07-76BE1E893678}"/>
          </ac:graphicFrameMkLst>
        </pc:graphicFrameChg>
        <pc:graphicFrameChg chg="add del mod ord replST">
          <ac:chgData name="Wenwen Zhang" userId="9dd81366-5d6f-445a-b031-6ea562624431" providerId="ADAL" clId="{1012AE1A-29B0-4E90-8835-842C30BC7D2A}" dt="2023-01-04T22:53:18.484" v="52799"/>
          <ac:graphicFrameMkLst>
            <pc:docMk/>
            <pc:sldMk cId="1589772229" sldId="2134804370"/>
            <ac:graphicFrameMk id="320" creationId="{E5ADB1B8-BAD9-5934-0DE4-1E4DAD1167D2}"/>
          </ac:graphicFrameMkLst>
        </pc:graphicFrameChg>
        <pc:graphicFrameChg chg="add del mod ord replST">
          <ac:chgData name="Wenwen Zhang" userId="9dd81366-5d6f-445a-b031-6ea562624431" providerId="ADAL" clId="{1012AE1A-29B0-4E90-8835-842C30BC7D2A}" dt="2023-01-04T22:53:32.780" v="53042"/>
          <ac:graphicFrameMkLst>
            <pc:docMk/>
            <pc:sldMk cId="1589772229" sldId="2134804370"/>
            <ac:graphicFrameMk id="322" creationId="{FA2A739D-EA96-5922-9DF3-31DE8F637328}"/>
          </ac:graphicFrameMkLst>
        </pc:graphicFrameChg>
        <pc:graphicFrameChg chg="add del mod ord replST">
          <ac:chgData name="Wenwen Zhang" userId="9dd81366-5d6f-445a-b031-6ea562624431" providerId="ADAL" clId="{1012AE1A-29B0-4E90-8835-842C30BC7D2A}" dt="2023-01-04T22:53:49.078" v="53254"/>
          <ac:graphicFrameMkLst>
            <pc:docMk/>
            <pc:sldMk cId="1589772229" sldId="2134804370"/>
            <ac:graphicFrameMk id="326" creationId="{46C0F134-7031-946A-AB36-941CC669F488}"/>
          </ac:graphicFrameMkLst>
        </pc:graphicFrameChg>
        <pc:graphicFrameChg chg="add del mod ord replST">
          <ac:chgData name="Wenwen Zhang" userId="9dd81366-5d6f-445a-b031-6ea562624431" providerId="ADAL" clId="{1012AE1A-29B0-4E90-8835-842C30BC7D2A}" dt="2023-01-04T22:53:52.972" v="53389"/>
          <ac:graphicFrameMkLst>
            <pc:docMk/>
            <pc:sldMk cId="1589772229" sldId="2134804370"/>
            <ac:graphicFrameMk id="330" creationId="{640F2955-7EE8-083F-8E97-7C971B919ED4}"/>
          </ac:graphicFrameMkLst>
        </pc:graphicFrameChg>
        <pc:graphicFrameChg chg="add del mod ord replST">
          <ac:chgData name="Wenwen Zhang" userId="9dd81366-5d6f-445a-b031-6ea562624431" providerId="ADAL" clId="{1012AE1A-29B0-4E90-8835-842C30BC7D2A}" dt="2023-01-04T22:54:22.528" v="53590"/>
          <ac:graphicFrameMkLst>
            <pc:docMk/>
            <pc:sldMk cId="1589772229" sldId="2134804370"/>
            <ac:graphicFrameMk id="332" creationId="{5986D921-79CF-E96A-6063-5A6F29E329FB}"/>
          </ac:graphicFrameMkLst>
        </pc:graphicFrameChg>
        <pc:graphicFrameChg chg="add del mod ord replST">
          <ac:chgData name="Wenwen Zhang" userId="9dd81366-5d6f-445a-b031-6ea562624431" providerId="ADAL" clId="{1012AE1A-29B0-4E90-8835-842C30BC7D2A}" dt="2023-01-04T22:54:35.142" v="53687"/>
          <ac:graphicFrameMkLst>
            <pc:docMk/>
            <pc:sldMk cId="1589772229" sldId="2134804370"/>
            <ac:graphicFrameMk id="334" creationId="{251A5C8A-D097-8976-A15D-DB0BDBB5A897}"/>
          </ac:graphicFrameMkLst>
        </pc:graphicFrameChg>
        <pc:graphicFrameChg chg="add del mod ord replST">
          <ac:chgData name="Wenwen Zhang" userId="9dd81366-5d6f-445a-b031-6ea562624431" providerId="ADAL" clId="{1012AE1A-29B0-4E90-8835-842C30BC7D2A}" dt="2023-01-04T22:54:39.009" v="53797"/>
          <ac:graphicFrameMkLst>
            <pc:docMk/>
            <pc:sldMk cId="1589772229" sldId="2134804370"/>
            <ac:graphicFrameMk id="336" creationId="{2148D870-5EA2-306C-E251-2CB67E20B3A6}"/>
          </ac:graphicFrameMkLst>
        </pc:graphicFrameChg>
        <pc:graphicFrameChg chg="add del mod ord replST">
          <ac:chgData name="Wenwen Zhang" userId="9dd81366-5d6f-445a-b031-6ea562624431" providerId="ADAL" clId="{1012AE1A-29B0-4E90-8835-842C30BC7D2A}" dt="2023-01-04T22:55:50.267" v="53914"/>
          <ac:graphicFrameMkLst>
            <pc:docMk/>
            <pc:sldMk cId="1589772229" sldId="2134804370"/>
            <ac:graphicFrameMk id="338" creationId="{546A4997-D710-BB79-6414-BC3C8B9A9D23}"/>
          </ac:graphicFrameMkLst>
        </pc:graphicFrameChg>
        <pc:graphicFrameChg chg="add del mod ord replST">
          <ac:chgData name="Wenwen Zhang" userId="9dd81366-5d6f-445a-b031-6ea562624431" providerId="ADAL" clId="{1012AE1A-29B0-4E90-8835-842C30BC7D2A}" dt="2023-01-04T22:55:51.825" v="54052"/>
          <ac:graphicFrameMkLst>
            <pc:docMk/>
            <pc:sldMk cId="1589772229" sldId="2134804370"/>
            <ac:graphicFrameMk id="340" creationId="{5349FAF8-C419-2797-D41C-4A18A795BD4C}"/>
          </ac:graphicFrameMkLst>
        </pc:graphicFrameChg>
        <pc:graphicFrameChg chg="add del mod ord replST">
          <ac:chgData name="Wenwen Zhang" userId="9dd81366-5d6f-445a-b031-6ea562624431" providerId="ADAL" clId="{1012AE1A-29B0-4E90-8835-842C30BC7D2A}" dt="2023-01-04T22:55:52.733" v="54189"/>
          <ac:graphicFrameMkLst>
            <pc:docMk/>
            <pc:sldMk cId="1589772229" sldId="2134804370"/>
            <ac:graphicFrameMk id="343" creationId="{C27C4A44-3CFA-F1CA-428F-ABDF4BEBBAD5}"/>
          </ac:graphicFrameMkLst>
        </pc:graphicFrameChg>
        <pc:graphicFrameChg chg="add del mod ord replST">
          <ac:chgData name="Wenwen Zhang" userId="9dd81366-5d6f-445a-b031-6ea562624431" providerId="ADAL" clId="{1012AE1A-29B0-4E90-8835-842C30BC7D2A}" dt="2023-01-04T22:58:56.955" v="54377"/>
          <ac:graphicFrameMkLst>
            <pc:docMk/>
            <pc:sldMk cId="1589772229" sldId="2134804370"/>
            <ac:graphicFrameMk id="347" creationId="{42C5C55F-4F15-C968-B6DC-38A651EA3380}"/>
          </ac:graphicFrameMkLst>
        </pc:graphicFrameChg>
        <pc:graphicFrameChg chg="add del mod ord replST">
          <ac:chgData name="Wenwen Zhang" userId="9dd81366-5d6f-445a-b031-6ea562624431" providerId="ADAL" clId="{1012AE1A-29B0-4E90-8835-842C30BC7D2A}" dt="2023-01-04T23:49:08.006" v="55051"/>
          <ac:graphicFrameMkLst>
            <pc:docMk/>
            <pc:sldMk cId="1589772229" sldId="2134804370"/>
            <ac:graphicFrameMk id="350" creationId="{606FB01F-E3B6-118D-C374-6C5BA20654E4}"/>
          </ac:graphicFrameMkLst>
        </pc:graphicFrameChg>
        <pc:graphicFrameChg chg="add del mod replST">
          <ac:chgData name="Wenwen Zhang" userId="9dd81366-5d6f-445a-b031-6ea562624431" providerId="ADAL" clId="{1012AE1A-29B0-4E90-8835-842C30BC7D2A}" dt="2023-01-04T23:47:52.056" v="54699"/>
          <ac:graphicFrameMkLst>
            <pc:docMk/>
            <pc:sldMk cId="1589772229" sldId="2134804370"/>
            <ac:graphicFrameMk id="351" creationId="{2E27A0CA-93FF-002F-1B36-87535F8D774D}"/>
          </ac:graphicFrameMkLst>
        </pc:graphicFrameChg>
        <pc:graphicFrameChg chg="add del mod ord replST">
          <ac:chgData name="Wenwen Zhang" userId="9dd81366-5d6f-445a-b031-6ea562624431" providerId="ADAL" clId="{1012AE1A-29B0-4E90-8835-842C30BC7D2A}" dt="2023-01-04T23:52:09.658" v="55691"/>
          <ac:graphicFrameMkLst>
            <pc:docMk/>
            <pc:sldMk cId="1589772229" sldId="2134804370"/>
            <ac:graphicFrameMk id="364" creationId="{73AE1D1D-BAB1-461E-513D-0EB3E2323C2F}"/>
          </ac:graphicFrameMkLst>
        </pc:graphicFrameChg>
        <pc:graphicFrameChg chg="add del mod ord replST">
          <ac:chgData name="Wenwen Zhang" userId="9dd81366-5d6f-445a-b031-6ea562624431" providerId="ADAL" clId="{1012AE1A-29B0-4E90-8835-842C30BC7D2A}" dt="2023-01-04T23:49:12.455" v="55218"/>
          <ac:graphicFrameMkLst>
            <pc:docMk/>
            <pc:sldMk cId="1589772229" sldId="2134804370"/>
            <ac:graphicFrameMk id="374" creationId="{7B958479-C1C0-7A96-6240-D53D9E72BC4F}"/>
          </ac:graphicFrameMkLst>
        </pc:graphicFrameChg>
        <pc:graphicFrameChg chg="add del mod ord replST">
          <ac:chgData name="Wenwen Zhang" userId="9dd81366-5d6f-445a-b031-6ea562624431" providerId="ADAL" clId="{1012AE1A-29B0-4E90-8835-842C30BC7D2A}" dt="2023-01-04T23:49:36.555" v="55355"/>
          <ac:graphicFrameMkLst>
            <pc:docMk/>
            <pc:sldMk cId="1589772229" sldId="2134804370"/>
            <ac:graphicFrameMk id="376" creationId="{B78F6A74-BAF5-F535-71C3-7B38A6222C01}"/>
          </ac:graphicFrameMkLst>
        </pc:graphicFrameChg>
        <pc:graphicFrameChg chg="add del mod ord replST">
          <ac:chgData name="Wenwen Zhang" userId="9dd81366-5d6f-445a-b031-6ea562624431" providerId="ADAL" clId="{1012AE1A-29B0-4E90-8835-842C30BC7D2A}" dt="2023-01-04T23:49:57.503" v="55492"/>
          <ac:graphicFrameMkLst>
            <pc:docMk/>
            <pc:sldMk cId="1589772229" sldId="2134804370"/>
            <ac:graphicFrameMk id="378" creationId="{DFC0F1C6-9908-177F-26F1-AF568AA548EA}"/>
          </ac:graphicFrameMkLst>
        </pc:graphicFrameChg>
        <pc:graphicFrameChg chg="add del mod ord replST">
          <ac:chgData name="Wenwen Zhang" userId="9dd81366-5d6f-445a-b031-6ea562624431" providerId="ADAL" clId="{1012AE1A-29B0-4E90-8835-842C30BC7D2A}" dt="2023-01-04T23:50:56.650" v="55617"/>
          <ac:graphicFrameMkLst>
            <pc:docMk/>
            <pc:sldMk cId="1589772229" sldId="2134804370"/>
            <ac:graphicFrameMk id="380" creationId="{9D70D206-044A-7E6B-42D7-53F2AB9D803C}"/>
          </ac:graphicFrameMkLst>
        </pc:graphicFrameChg>
        <pc:graphicFrameChg chg="add del mod ord replST">
          <ac:chgData name="Wenwen Zhang" userId="9dd81366-5d6f-445a-b031-6ea562624431" providerId="ADAL" clId="{1012AE1A-29B0-4E90-8835-842C30BC7D2A}" dt="2023-01-04T23:53:46.703" v="56171"/>
          <ac:graphicFrameMkLst>
            <pc:docMk/>
            <pc:sldMk cId="1589772229" sldId="2134804370"/>
            <ac:graphicFrameMk id="382" creationId="{CE7E87B0-BE6D-E11C-23A9-E330AF9EC15B}"/>
          </ac:graphicFrameMkLst>
        </pc:graphicFrameChg>
        <pc:graphicFrameChg chg="add del mod ord replST">
          <ac:chgData name="Wenwen Zhang" userId="9dd81366-5d6f-445a-b031-6ea562624431" providerId="ADAL" clId="{1012AE1A-29B0-4E90-8835-842C30BC7D2A}" dt="2023-01-04T23:54:07.328" v="56268"/>
          <ac:graphicFrameMkLst>
            <pc:docMk/>
            <pc:sldMk cId="1589772229" sldId="2134804370"/>
            <ac:graphicFrameMk id="389" creationId="{334881D8-D6F8-9068-922B-FCFC3CEFA39E}"/>
          </ac:graphicFrameMkLst>
        </pc:graphicFrameChg>
        <pc:graphicFrameChg chg="add del mod ord replST">
          <ac:chgData name="Wenwen Zhang" userId="9dd81366-5d6f-445a-b031-6ea562624431" providerId="ADAL" clId="{1012AE1A-29B0-4E90-8835-842C30BC7D2A}" dt="2023-01-04T23:54:17.223" v="56365"/>
          <ac:graphicFrameMkLst>
            <pc:docMk/>
            <pc:sldMk cId="1589772229" sldId="2134804370"/>
            <ac:graphicFrameMk id="391" creationId="{F58DE9E9-4B6B-5735-986B-7BF5EB24837E}"/>
          </ac:graphicFrameMkLst>
        </pc:graphicFrameChg>
        <pc:graphicFrameChg chg="add del mod ord replST">
          <ac:chgData name="Wenwen Zhang" userId="9dd81366-5d6f-445a-b031-6ea562624431" providerId="ADAL" clId="{1012AE1A-29B0-4E90-8835-842C30BC7D2A}" dt="2023-01-04T23:55:40.554" v="56588"/>
          <ac:graphicFrameMkLst>
            <pc:docMk/>
            <pc:sldMk cId="1589772229" sldId="2134804370"/>
            <ac:graphicFrameMk id="393" creationId="{222CED2E-FE4F-266A-E518-4968C3D0B2B5}"/>
          </ac:graphicFrameMkLst>
        </pc:graphicFrameChg>
        <pc:graphicFrameChg chg="add del mod ord replST">
          <ac:chgData name="Wenwen Zhang" userId="9dd81366-5d6f-445a-b031-6ea562624431" providerId="ADAL" clId="{1012AE1A-29B0-4E90-8835-842C30BC7D2A}" dt="2023-01-04T23:55:45.175" v="56869"/>
          <ac:graphicFrameMkLst>
            <pc:docMk/>
            <pc:sldMk cId="1589772229" sldId="2134804370"/>
            <ac:graphicFrameMk id="395" creationId="{4192B1BE-C7BD-798F-5D96-9DF81A3043E8}"/>
          </ac:graphicFrameMkLst>
        </pc:graphicFrameChg>
        <pc:graphicFrameChg chg="add del mod ord replST">
          <ac:chgData name="Wenwen Zhang" userId="9dd81366-5d6f-445a-b031-6ea562624431" providerId="ADAL" clId="{1012AE1A-29B0-4E90-8835-842C30BC7D2A}" dt="2023-01-04T23:56:46.595" v="57629"/>
          <ac:graphicFrameMkLst>
            <pc:docMk/>
            <pc:sldMk cId="1589772229" sldId="2134804370"/>
            <ac:graphicFrameMk id="397" creationId="{AD1D14BA-E3AA-AB6B-507E-D53821171516}"/>
          </ac:graphicFrameMkLst>
        </pc:graphicFrameChg>
        <pc:graphicFrameChg chg="add del mod ord replST">
          <ac:chgData name="Wenwen Zhang" userId="9dd81366-5d6f-445a-b031-6ea562624431" providerId="ADAL" clId="{1012AE1A-29B0-4E90-8835-842C30BC7D2A}" dt="2023-01-05T00:37:44.912" v="66451"/>
          <ac:graphicFrameMkLst>
            <pc:docMk/>
            <pc:sldMk cId="1589772229" sldId="2134804370"/>
            <ac:graphicFrameMk id="399" creationId="{943B5C30-7668-C08D-4D81-433AB98423A9}"/>
          </ac:graphicFrameMkLst>
        </pc:graphicFrameChg>
        <pc:graphicFrameChg chg="add del mod replST">
          <ac:chgData name="Wenwen Zhang" userId="9dd81366-5d6f-445a-b031-6ea562624431" providerId="ADAL" clId="{1012AE1A-29B0-4E90-8835-842C30BC7D2A}" dt="2023-01-04T23:58:51.635" v="57927"/>
          <ac:graphicFrameMkLst>
            <pc:docMk/>
            <pc:sldMk cId="1589772229" sldId="2134804370"/>
            <ac:graphicFrameMk id="400" creationId="{CDF4431D-FF19-2A70-46EB-2F7FF1A19360}"/>
          </ac:graphicFrameMkLst>
        </pc:graphicFrameChg>
        <pc:graphicFrameChg chg="add del mod ord replST">
          <ac:chgData name="Wenwen Zhang" userId="9dd81366-5d6f-445a-b031-6ea562624431" providerId="ADAL" clId="{1012AE1A-29B0-4E90-8835-842C30BC7D2A}" dt="2023-01-04T23:59:03.257" v="58103"/>
          <ac:graphicFrameMkLst>
            <pc:docMk/>
            <pc:sldMk cId="1589772229" sldId="2134804370"/>
            <ac:graphicFrameMk id="408" creationId="{14F88024-0ACF-2688-BF70-79878CFC0F47}"/>
          </ac:graphicFrameMkLst>
        </pc:graphicFrameChg>
        <pc:graphicFrameChg chg="add del mod ord replST">
          <ac:chgData name="Wenwen Zhang" userId="9dd81366-5d6f-445a-b031-6ea562624431" providerId="ADAL" clId="{1012AE1A-29B0-4E90-8835-842C30BC7D2A}" dt="2023-01-04T23:59:08.365" v="58224"/>
          <ac:graphicFrameMkLst>
            <pc:docMk/>
            <pc:sldMk cId="1589772229" sldId="2134804370"/>
            <ac:graphicFrameMk id="410" creationId="{216C6974-F226-9AFA-C050-451EE02953B0}"/>
          </ac:graphicFrameMkLst>
        </pc:graphicFrameChg>
        <pc:graphicFrameChg chg="add del mod ord replST">
          <ac:chgData name="Wenwen Zhang" userId="9dd81366-5d6f-445a-b031-6ea562624431" providerId="ADAL" clId="{1012AE1A-29B0-4E90-8835-842C30BC7D2A}" dt="2023-01-04T23:59:11.602" v="58350"/>
          <ac:graphicFrameMkLst>
            <pc:docMk/>
            <pc:sldMk cId="1589772229" sldId="2134804370"/>
            <ac:graphicFrameMk id="412" creationId="{F437167D-B2D2-C08D-147B-2C579AEC107E}"/>
          </ac:graphicFrameMkLst>
        </pc:graphicFrameChg>
        <pc:graphicFrameChg chg="add del mod ord replST">
          <ac:chgData name="Wenwen Zhang" userId="9dd81366-5d6f-445a-b031-6ea562624431" providerId="ADAL" clId="{1012AE1A-29B0-4E90-8835-842C30BC7D2A}" dt="2023-01-04T23:59:15.808" v="58484"/>
          <ac:graphicFrameMkLst>
            <pc:docMk/>
            <pc:sldMk cId="1589772229" sldId="2134804370"/>
            <ac:graphicFrameMk id="414" creationId="{6500FA56-565B-F73F-C28B-CF1AD8FC26AF}"/>
          </ac:graphicFrameMkLst>
        </pc:graphicFrameChg>
        <pc:graphicFrameChg chg="add del mod ord replST">
          <ac:chgData name="Wenwen Zhang" userId="9dd81366-5d6f-445a-b031-6ea562624431" providerId="ADAL" clId="{1012AE1A-29B0-4E90-8835-842C30BC7D2A}" dt="2023-01-04T23:59:20.330" v="58620"/>
          <ac:graphicFrameMkLst>
            <pc:docMk/>
            <pc:sldMk cId="1589772229" sldId="2134804370"/>
            <ac:graphicFrameMk id="416" creationId="{D8EA3023-CDB3-2419-A089-D73CC0F50B68}"/>
          </ac:graphicFrameMkLst>
        </pc:graphicFrameChg>
        <pc:graphicFrameChg chg="add del mod ord replST">
          <ac:chgData name="Wenwen Zhang" userId="9dd81366-5d6f-445a-b031-6ea562624431" providerId="ADAL" clId="{1012AE1A-29B0-4E90-8835-842C30BC7D2A}" dt="2023-01-04T23:59:22.739" v="58737"/>
          <ac:graphicFrameMkLst>
            <pc:docMk/>
            <pc:sldMk cId="1589772229" sldId="2134804370"/>
            <ac:graphicFrameMk id="418" creationId="{0B2DE79F-A386-9C4E-953D-0051A40DE5FB}"/>
          </ac:graphicFrameMkLst>
        </pc:graphicFrameChg>
        <pc:graphicFrameChg chg="add del mod ord replST">
          <ac:chgData name="Wenwen Zhang" userId="9dd81366-5d6f-445a-b031-6ea562624431" providerId="ADAL" clId="{1012AE1A-29B0-4E90-8835-842C30BC7D2A}" dt="2023-01-04T23:59:26.701" v="58871"/>
          <ac:graphicFrameMkLst>
            <pc:docMk/>
            <pc:sldMk cId="1589772229" sldId="2134804370"/>
            <ac:graphicFrameMk id="420" creationId="{4B118451-DD54-795D-72CE-87B5E77320F7}"/>
          </ac:graphicFrameMkLst>
        </pc:graphicFrameChg>
        <pc:graphicFrameChg chg="add del mod ord replST">
          <ac:chgData name="Wenwen Zhang" userId="9dd81366-5d6f-445a-b031-6ea562624431" providerId="ADAL" clId="{1012AE1A-29B0-4E90-8835-842C30BC7D2A}" dt="2023-01-04T23:59:28.427" v="58979"/>
          <ac:graphicFrameMkLst>
            <pc:docMk/>
            <pc:sldMk cId="1589772229" sldId="2134804370"/>
            <ac:graphicFrameMk id="422" creationId="{E5F127CB-6964-17E5-67EC-9CFCD492A561}"/>
          </ac:graphicFrameMkLst>
        </pc:graphicFrameChg>
        <pc:graphicFrameChg chg="add del mod ord replST">
          <ac:chgData name="Wenwen Zhang" userId="9dd81366-5d6f-445a-b031-6ea562624431" providerId="ADAL" clId="{1012AE1A-29B0-4E90-8835-842C30BC7D2A}" dt="2023-01-05T00:05:06.094" v="60183"/>
          <ac:graphicFrameMkLst>
            <pc:docMk/>
            <pc:sldMk cId="1589772229" sldId="2134804370"/>
            <ac:graphicFrameMk id="424" creationId="{635334CF-22EC-14E2-BC09-788F145A9634}"/>
          </ac:graphicFrameMkLst>
        </pc:graphicFrameChg>
        <pc:graphicFrameChg chg="add del mod replST">
          <ac:chgData name="Wenwen Zhang" userId="9dd81366-5d6f-445a-b031-6ea562624431" providerId="ADAL" clId="{1012AE1A-29B0-4E90-8835-842C30BC7D2A}" dt="2023-01-05T00:03:21.128" v="59370"/>
          <ac:graphicFrameMkLst>
            <pc:docMk/>
            <pc:sldMk cId="1589772229" sldId="2134804370"/>
            <ac:graphicFrameMk id="425" creationId="{B1D33F1E-17D5-CC10-515C-4F30F2E70817}"/>
          </ac:graphicFrameMkLst>
        </pc:graphicFrameChg>
        <pc:graphicFrameChg chg="add del mod ord replST">
          <ac:chgData name="Wenwen Zhang" userId="9dd81366-5d6f-445a-b031-6ea562624431" providerId="ADAL" clId="{1012AE1A-29B0-4E90-8835-842C30BC7D2A}" dt="2023-01-05T00:03:38.931" v="59554"/>
          <ac:graphicFrameMkLst>
            <pc:docMk/>
            <pc:sldMk cId="1589772229" sldId="2134804370"/>
            <ac:graphicFrameMk id="431" creationId="{683BAFEC-90D3-C34D-EE94-8AF01ABF6550}"/>
          </ac:graphicFrameMkLst>
        </pc:graphicFrameChg>
        <pc:graphicFrameChg chg="add del mod ord replST">
          <ac:chgData name="Wenwen Zhang" userId="9dd81366-5d6f-445a-b031-6ea562624431" providerId="ADAL" clId="{1012AE1A-29B0-4E90-8835-842C30BC7D2A}" dt="2023-01-05T00:03:43.070" v="59674"/>
          <ac:graphicFrameMkLst>
            <pc:docMk/>
            <pc:sldMk cId="1589772229" sldId="2134804370"/>
            <ac:graphicFrameMk id="433" creationId="{601E3636-73DC-DBD5-8592-3A1ABD83C5F0}"/>
          </ac:graphicFrameMkLst>
        </pc:graphicFrameChg>
        <pc:graphicFrameChg chg="add del mod ord replST">
          <ac:chgData name="Wenwen Zhang" userId="9dd81366-5d6f-445a-b031-6ea562624431" providerId="ADAL" clId="{1012AE1A-29B0-4E90-8835-842C30BC7D2A}" dt="2023-01-05T00:04:03.300" v="59802"/>
          <ac:graphicFrameMkLst>
            <pc:docMk/>
            <pc:sldMk cId="1589772229" sldId="2134804370"/>
            <ac:graphicFrameMk id="435" creationId="{A9A69F67-5C1B-911D-013D-E466DE0FB5D1}"/>
          </ac:graphicFrameMkLst>
        </pc:graphicFrameChg>
        <pc:graphicFrameChg chg="add del mod ord replST">
          <ac:chgData name="Wenwen Zhang" userId="9dd81366-5d6f-445a-b031-6ea562624431" providerId="ADAL" clId="{1012AE1A-29B0-4E90-8835-842C30BC7D2A}" dt="2023-01-05T00:04:05.336" v="60000"/>
          <ac:graphicFrameMkLst>
            <pc:docMk/>
            <pc:sldMk cId="1589772229" sldId="2134804370"/>
            <ac:graphicFrameMk id="437" creationId="{B2717E8B-AD53-6B19-CF84-E9043858AFD2}"/>
          </ac:graphicFrameMkLst>
        </pc:graphicFrameChg>
        <pc:graphicFrameChg chg="add del mod ord replST">
          <ac:chgData name="Wenwen Zhang" userId="9dd81366-5d6f-445a-b031-6ea562624431" providerId="ADAL" clId="{1012AE1A-29B0-4E90-8835-842C30BC7D2A}" dt="2023-01-05T00:17:17.434" v="60430"/>
          <ac:graphicFrameMkLst>
            <pc:docMk/>
            <pc:sldMk cId="1589772229" sldId="2134804370"/>
            <ac:graphicFrameMk id="440" creationId="{ED70AE2A-FECA-58D7-7104-D872368F1A68}"/>
          </ac:graphicFrameMkLst>
        </pc:graphicFrameChg>
        <pc:graphicFrameChg chg="add del mod ord replST">
          <ac:chgData name="Wenwen Zhang" userId="9dd81366-5d6f-445a-b031-6ea562624431" providerId="ADAL" clId="{1012AE1A-29B0-4E90-8835-842C30BC7D2A}" dt="2023-01-05T00:31:13.861" v="60778"/>
          <ac:graphicFrameMkLst>
            <pc:docMk/>
            <pc:sldMk cId="1589772229" sldId="2134804370"/>
            <ac:graphicFrameMk id="443" creationId="{3DB2B785-E58E-A3DA-8A15-B0D1EE183CED}"/>
          </ac:graphicFrameMkLst>
        </pc:graphicFrameChg>
        <pc:graphicFrameChg chg="add del mod ord replST">
          <ac:chgData name="Wenwen Zhang" userId="9dd81366-5d6f-445a-b031-6ea562624431" providerId="ADAL" clId="{1012AE1A-29B0-4E90-8835-842C30BC7D2A}" dt="2023-01-05T00:17:22.094" v="60585"/>
          <ac:graphicFrameMkLst>
            <pc:docMk/>
            <pc:sldMk cId="1589772229" sldId="2134804370"/>
            <ac:graphicFrameMk id="445" creationId="{FB554E9A-6997-6C56-CAC2-B4B293F8F269}"/>
          </ac:graphicFrameMkLst>
        </pc:graphicFrameChg>
        <pc:graphicFrameChg chg="add del mod ord replST">
          <ac:chgData name="Wenwen Zhang" userId="9dd81366-5d6f-445a-b031-6ea562624431" providerId="ADAL" clId="{1012AE1A-29B0-4E90-8835-842C30BC7D2A}" dt="2023-01-05T00:17:24.635" v="60706"/>
          <ac:graphicFrameMkLst>
            <pc:docMk/>
            <pc:sldMk cId="1589772229" sldId="2134804370"/>
            <ac:graphicFrameMk id="447" creationId="{E8F988E0-0C88-D488-C1C1-6AA19BD96AF1}"/>
          </ac:graphicFrameMkLst>
        </pc:graphicFrameChg>
        <pc:graphicFrameChg chg="add del mod ord replST">
          <ac:chgData name="Wenwen Zhang" userId="9dd81366-5d6f-445a-b031-6ea562624431" providerId="ADAL" clId="{1012AE1A-29B0-4E90-8835-842C30BC7D2A}" dt="2023-01-05T00:20:37.880" v="60762"/>
          <ac:graphicFrameMkLst>
            <pc:docMk/>
            <pc:sldMk cId="1589772229" sldId="2134804370"/>
            <ac:graphicFrameMk id="449" creationId="{0BF75BB7-032D-9612-E73E-05095A778824}"/>
          </ac:graphicFrameMkLst>
        </pc:graphicFrameChg>
        <pc:graphicFrameChg chg="add del mod ord replST">
          <ac:chgData name="Wenwen Zhang" userId="9dd81366-5d6f-445a-b031-6ea562624431" providerId="ADAL" clId="{1012AE1A-29B0-4E90-8835-842C30BC7D2A}" dt="2023-01-05T00:31:56.560" v="61104"/>
          <ac:graphicFrameMkLst>
            <pc:docMk/>
            <pc:sldMk cId="1589772229" sldId="2134804370"/>
            <ac:graphicFrameMk id="453" creationId="{2A59E251-8020-853B-790B-4533E0027277}"/>
          </ac:graphicFrameMkLst>
        </pc:graphicFrameChg>
        <pc:graphicFrameChg chg="add del mod ord replST">
          <ac:chgData name="Wenwen Zhang" userId="9dd81366-5d6f-445a-b031-6ea562624431" providerId="ADAL" clId="{1012AE1A-29B0-4E90-8835-842C30BC7D2A}" dt="2023-01-05T00:32:59.852" v="61241"/>
          <ac:graphicFrameMkLst>
            <pc:docMk/>
            <pc:sldMk cId="1589772229" sldId="2134804370"/>
            <ac:graphicFrameMk id="455" creationId="{00341743-8A87-52FF-33F5-B68BD05D63E7}"/>
          </ac:graphicFrameMkLst>
        </pc:graphicFrameChg>
        <pc:graphicFrameChg chg="add del mod ord replST">
          <ac:chgData name="Wenwen Zhang" userId="9dd81366-5d6f-445a-b031-6ea562624431" providerId="ADAL" clId="{1012AE1A-29B0-4E90-8835-842C30BC7D2A}" dt="2023-01-05T00:33:09.012" v="61616"/>
          <ac:graphicFrameMkLst>
            <pc:docMk/>
            <pc:sldMk cId="1589772229" sldId="2134804370"/>
            <ac:graphicFrameMk id="457" creationId="{2F694FFB-A9F2-4804-9BDF-D1882DF4273A}"/>
          </ac:graphicFrameMkLst>
        </pc:graphicFrameChg>
        <pc:graphicFrameChg chg="add del mod ord replST">
          <ac:chgData name="Wenwen Zhang" userId="9dd81366-5d6f-445a-b031-6ea562624431" providerId="ADAL" clId="{1012AE1A-29B0-4E90-8835-842C30BC7D2A}" dt="2023-01-05T00:33:16.284" v="61737"/>
          <ac:graphicFrameMkLst>
            <pc:docMk/>
            <pc:sldMk cId="1589772229" sldId="2134804370"/>
            <ac:graphicFrameMk id="465" creationId="{6B7C6E6B-9899-FE6F-9744-64B3ED214F5C}"/>
          </ac:graphicFrameMkLst>
        </pc:graphicFrameChg>
        <pc:graphicFrameChg chg="add del mod ord replST">
          <ac:chgData name="Wenwen Zhang" userId="9dd81366-5d6f-445a-b031-6ea562624431" providerId="ADAL" clId="{1012AE1A-29B0-4E90-8835-842C30BC7D2A}" dt="2023-01-05T00:33:24.355" v="61863"/>
          <ac:graphicFrameMkLst>
            <pc:docMk/>
            <pc:sldMk cId="1589772229" sldId="2134804370"/>
            <ac:graphicFrameMk id="467" creationId="{66B42BD8-3D0C-537C-C8B7-78AB761D2D0A}"/>
          </ac:graphicFrameMkLst>
        </pc:graphicFrameChg>
        <pc:graphicFrameChg chg="add del mod ord replST">
          <ac:chgData name="Wenwen Zhang" userId="9dd81366-5d6f-445a-b031-6ea562624431" providerId="ADAL" clId="{1012AE1A-29B0-4E90-8835-842C30BC7D2A}" dt="2023-01-05T00:33:29.658" v="61989"/>
          <ac:graphicFrameMkLst>
            <pc:docMk/>
            <pc:sldMk cId="1589772229" sldId="2134804370"/>
            <ac:graphicFrameMk id="469" creationId="{E32E26E2-F30F-4DC9-530D-23B8B5A6AEE2}"/>
          </ac:graphicFrameMkLst>
        </pc:graphicFrameChg>
        <pc:graphicFrameChg chg="add del mod ord replST">
          <ac:chgData name="Wenwen Zhang" userId="9dd81366-5d6f-445a-b031-6ea562624431" providerId="ADAL" clId="{1012AE1A-29B0-4E90-8835-842C30BC7D2A}" dt="2023-01-05T00:33:49.561" v="62294"/>
          <ac:graphicFrameMkLst>
            <pc:docMk/>
            <pc:sldMk cId="1589772229" sldId="2134804370"/>
            <ac:graphicFrameMk id="471" creationId="{055A25E9-3CCC-18EC-62C3-62BDE29F4489}"/>
          </ac:graphicFrameMkLst>
        </pc:graphicFrameChg>
        <pc:graphicFrameChg chg="add del mod ord replST">
          <ac:chgData name="Wenwen Zhang" userId="9dd81366-5d6f-445a-b031-6ea562624431" providerId="ADAL" clId="{1012AE1A-29B0-4E90-8835-842C30BC7D2A}" dt="2023-01-05T00:33:53.726" v="62439"/>
          <ac:graphicFrameMkLst>
            <pc:docMk/>
            <pc:sldMk cId="1589772229" sldId="2134804370"/>
            <ac:graphicFrameMk id="477" creationId="{1E33A3E3-89FF-4CD6-F3CC-118F6EAAD9CD}"/>
          </ac:graphicFrameMkLst>
        </pc:graphicFrameChg>
        <pc:graphicFrameChg chg="add del mod ord replST">
          <ac:chgData name="Wenwen Zhang" userId="9dd81366-5d6f-445a-b031-6ea562624431" providerId="ADAL" clId="{1012AE1A-29B0-4E90-8835-842C30BC7D2A}" dt="2023-01-05T00:34:09.910" v="62574"/>
          <ac:graphicFrameMkLst>
            <pc:docMk/>
            <pc:sldMk cId="1589772229" sldId="2134804370"/>
            <ac:graphicFrameMk id="479" creationId="{F6AA9942-995D-7FCF-96B5-3B20C3B9A1B9}"/>
          </ac:graphicFrameMkLst>
        </pc:graphicFrameChg>
        <pc:graphicFrameChg chg="add del mod ord replST">
          <ac:chgData name="Wenwen Zhang" userId="9dd81366-5d6f-445a-b031-6ea562624431" providerId="ADAL" clId="{1012AE1A-29B0-4E90-8835-842C30BC7D2A}" dt="2023-01-05T00:34:15.891" v="62716"/>
          <ac:graphicFrameMkLst>
            <pc:docMk/>
            <pc:sldMk cId="1589772229" sldId="2134804370"/>
            <ac:graphicFrameMk id="481" creationId="{526ECA72-FEBB-244C-E946-AD809DCA08D7}"/>
          </ac:graphicFrameMkLst>
        </pc:graphicFrameChg>
        <pc:graphicFrameChg chg="add del mod ord replST">
          <ac:chgData name="Wenwen Zhang" userId="9dd81366-5d6f-445a-b031-6ea562624431" providerId="ADAL" clId="{1012AE1A-29B0-4E90-8835-842C30BC7D2A}" dt="2023-01-05T00:34:30.552" v="63076"/>
          <ac:graphicFrameMkLst>
            <pc:docMk/>
            <pc:sldMk cId="1589772229" sldId="2134804370"/>
            <ac:graphicFrameMk id="483" creationId="{9F6E9DE1-02D4-D2BB-9B00-9129062D152B}"/>
          </ac:graphicFrameMkLst>
        </pc:graphicFrameChg>
        <pc:graphicFrameChg chg="add del mod ord replST">
          <ac:chgData name="Wenwen Zhang" userId="9dd81366-5d6f-445a-b031-6ea562624431" providerId="ADAL" clId="{1012AE1A-29B0-4E90-8835-842C30BC7D2A}" dt="2023-01-05T00:34:33.816" v="63384"/>
          <ac:graphicFrameMkLst>
            <pc:docMk/>
            <pc:sldMk cId="1589772229" sldId="2134804370"/>
            <ac:graphicFrameMk id="487" creationId="{D97F1DE7-4E15-A9FB-675A-D9C63A99497F}"/>
          </ac:graphicFrameMkLst>
        </pc:graphicFrameChg>
        <pc:graphicFrameChg chg="add del mod ord replST">
          <ac:chgData name="Wenwen Zhang" userId="9dd81366-5d6f-445a-b031-6ea562624431" providerId="ADAL" clId="{1012AE1A-29B0-4E90-8835-842C30BC7D2A}" dt="2023-01-05T00:34:49.917" v="63588"/>
          <ac:graphicFrameMkLst>
            <pc:docMk/>
            <pc:sldMk cId="1589772229" sldId="2134804370"/>
            <ac:graphicFrameMk id="489" creationId="{CE10ADA6-EEFF-0F7E-278A-1B1C6A468BD4}"/>
          </ac:graphicFrameMkLst>
        </pc:graphicFrameChg>
        <pc:graphicFrameChg chg="add del mod ord replST">
          <ac:chgData name="Wenwen Zhang" userId="9dd81366-5d6f-445a-b031-6ea562624431" providerId="ADAL" clId="{1012AE1A-29B0-4E90-8835-842C30BC7D2A}" dt="2023-01-05T00:34:56.017" v="63768"/>
          <ac:graphicFrameMkLst>
            <pc:docMk/>
            <pc:sldMk cId="1589772229" sldId="2134804370"/>
            <ac:graphicFrameMk id="491" creationId="{4BEB9CF5-7B89-B0FB-5505-B63550D92576}"/>
          </ac:graphicFrameMkLst>
        </pc:graphicFrameChg>
        <pc:graphicFrameChg chg="add del mod ord replST">
          <ac:chgData name="Wenwen Zhang" userId="9dd81366-5d6f-445a-b031-6ea562624431" providerId="ADAL" clId="{1012AE1A-29B0-4E90-8835-842C30BC7D2A}" dt="2023-01-05T00:35:04.181" v="63945"/>
          <ac:graphicFrameMkLst>
            <pc:docMk/>
            <pc:sldMk cId="1589772229" sldId="2134804370"/>
            <ac:graphicFrameMk id="493" creationId="{367BE147-52D7-3E7A-877D-6749BA276E09}"/>
          </ac:graphicFrameMkLst>
        </pc:graphicFrameChg>
        <pc:graphicFrameChg chg="add del mod ord replST">
          <ac:chgData name="Wenwen Zhang" userId="9dd81366-5d6f-445a-b031-6ea562624431" providerId="ADAL" clId="{1012AE1A-29B0-4E90-8835-842C30BC7D2A}" dt="2023-01-05T00:35:07.691" v="64125"/>
          <ac:graphicFrameMkLst>
            <pc:docMk/>
            <pc:sldMk cId="1589772229" sldId="2134804370"/>
            <ac:graphicFrameMk id="495" creationId="{DDA2B41C-4EBD-C502-8636-82AC1A5BB7D4}"/>
          </ac:graphicFrameMkLst>
        </pc:graphicFrameChg>
        <pc:graphicFrameChg chg="add del mod ord replST">
          <ac:chgData name="Wenwen Zhang" userId="9dd81366-5d6f-445a-b031-6ea562624431" providerId="ADAL" clId="{1012AE1A-29B0-4E90-8835-842C30BC7D2A}" dt="2023-01-05T00:35:16.039" v="64444"/>
          <ac:graphicFrameMkLst>
            <pc:docMk/>
            <pc:sldMk cId="1589772229" sldId="2134804370"/>
            <ac:graphicFrameMk id="497" creationId="{558961ED-9DDD-309D-B56F-9A9A3DDBCA82}"/>
          </ac:graphicFrameMkLst>
        </pc:graphicFrameChg>
        <pc:graphicFrameChg chg="add del mod ord replST">
          <ac:chgData name="Wenwen Zhang" userId="9dd81366-5d6f-445a-b031-6ea562624431" providerId="ADAL" clId="{1012AE1A-29B0-4E90-8835-842C30BC7D2A}" dt="2023-01-05T00:35:20.854" v="64692"/>
          <ac:graphicFrameMkLst>
            <pc:docMk/>
            <pc:sldMk cId="1589772229" sldId="2134804370"/>
            <ac:graphicFrameMk id="502" creationId="{4B91F953-DDDE-CDAB-AE04-F08EF1829655}"/>
          </ac:graphicFrameMkLst>
        </pc:graphicFrameChg>
        <pc:graphicFrameChg chg="add del mod ord replST">
          <ac:chgData name="Wenwen Zhang" userId="9dd81366-5d6f-445a-b031-6ea562624431" providerId="ADAL" clId="{1012AE1A-29B0-4E90-8835-842C30BC7D2A}" dt="2023-01-05T00:36:32.354" v="64947"/>
          <ac:graphicFrameMkLst>
            <pc:docMk/>
            <pc:sldMk cId="1589772229" sldId="2134804370"/>
            <ac:graphicFrameMk id="504" creationId="{6F7BA643-1F5B-B620-A553-C4D0441A7B46}"/>
          </ac:graphicFrameMkLst>
        </pc:graphicFrameChg>
        <pc:graphicFrameChg chg="add del mod ord replST">
          <ac:chgData name="Wenwen Zhang" userId="9dd81366-5d6f-445a-b031-6ea562624431" providerId="ADAL" clId="{1012AE1A-29B0-4E90-8835-842C30BC7D2A}" dt="2023-01-05T00:36:41.846" v="65114"/>
          <ac:graphicFrameMkLst>
            <pc:docMk/>
            <pc:sldMk cId="1589772229" sldId="2134804370"/>
            <ac:graphicFrameMk id="506" creationId="{D52EA635-A9F4-DAEC-9C3B-2929A92C1DB6}"/>
          </ac:graphicFrameMkLst>
        </pc:graphicFrameChg>
        <pc:graphicFrameChg chg="add del mod ord replST">
          <ac:chgData name="Wenwen Zhang" userId="9dd81366-5d6f-445a-b031-6ea562624431" providerId="ADAL" clId="{1012AE1A-29B0-4E90-8835-842C30BC7D2A}" dt="2023-01-05T00:36:58.555" v="65263"/>
          <ac:graphicFrameMkLst>
            <pc:docMk/>
            <pc:sldMk cId="1589772229" sldId="2134804370"/>
            <ac:graphicFrameMk id="508" creationId="{137B6C81-7D24-ADE3-A4C1-FDAB70880D4A}"/>
          </ac:graphicFrameMkLst>
        </pc:graphicFrameChg>
        <pc:graphicFrameChg chg="add del mod ord replST">
          <ac:chgData name="Wenwen Zhang" userId="9dd81366-5d6f-445a-b031-6ea562624431" providerId="ADAL" clId="{1012AE1A-29B0-4E90-8835-842C30BC7D2A}" dt="2023-01-05T00:37:05.091" v="65412"/>
          <ac:graphicFrameMkLst>
            <pc:docMk/>
            <pc:sldMk cId="1589772229" sldId="2134804370"/>
            <ac:graphicFrameMk id="510" creationId="{D34EA0D9-AC9D-93AE-7520-A6788FA85D59}"/>
          </ac:graphicFrameMkLst>
        </pc:graphicFrameChg>
        <pc:graphicFrameChg chg="add del mod ord replST">
          <ac:chgData name="Wenwen Zhang" userId="9dd81366-5d6f-445a-b031-6ea562624431" providerId="ADAL" clId="{1012AE1A-29B0-4E90-8835-842C30BC7D2A}" dt="2023-01-05T00:37:11.558" v="66000"/>
          <ac:graphicFrameMkLst>
            <pc:docMk/>
            <pc:sldMk cId="1589772229" sldId="2134804370"/>
            <ac:graphicFrameMk id="512" creationId="{F2A90917-6C47-FA75-31D1-61AE928B8E57}"/>
          </ac:graphicFrameMkLst>
        </pc:graphicFrameChg>
        <pc:graphicFrameChg chg="add del mod ord replST">
          <ac:chgData name="Wenwen Zhang" userId="9dd81366-5d6f-445a-b031-6ea562624431" providerId="ADAL" clId="{1012AE1A-29B0-4E90-8835-842C30BC7D2A}" dt="2023-01-05T00:37:18.056" v="66306"/>
          <ac:graphicFrameMkLst>
            <pc:docMk/>
            <pc:sldMk cId="1589772229" sldId="2134804370"/>
            <ac:graphicFrameMk id="520" creationId="{E7686131-EADD-8EEE-35EA-5A22F08A893C}"/>
          </ac:graphicFrameMkLst>
        </pc:graphicFrameChg>
        <pc:graphicFrameChg chg="add del mod ord replST">
          <ac:chgData name="Wenwen Zhang" userId="9dd81366-5d6f-445a-b031-6ea562624431" providerId="ADAL" clId="{1012AE1A-29B0-4E90-8835-842C30BC7D2A}" dt="2023-01-05T00:38:12.815" v="66814"/>
          <ac:graphicFrameMkLst>
            <pc:docMk/>
            <pc:sldMk cId="1589772229" sldId="2134804370"/>
            <ac:graphicFrameMk id="522" creationId="{1EA1CBD6-7795-FDC3-AFE8-AA97C64F2A6E}"/>
          </ac:graphicFrameMkLst>
        </pc:graphicFrameChg>
        <pc:graphicFrameChg chg="add del mod ord replST">
          <ac:chgData name="Wenwen Zhang" userId="9dd81366-5d6f-445a-b031-6ea562624431" providerId="ADAL" clId="{1012AE1A-29B0-4E90-8835-842C30BC7D2A}" dt="2023-01-05T00:37:50.770" v="66607"/>
          <ac:graphicFrameMkLst>
            <pc:docMk/>
            <pc:sldMk cId="1589772229" sldId="2134804370"/>
            <ac:graphicFrameMk id="524" creationId="{B7FD8293-CF50-9129-EE08-91356C887C22}"/>
          </ac:graphicFrameMkLst>
        </pc:graphicFrameChg>
        <pc:graphicFrameChg chg="add del mod ord replST">
          <ac:chgData name="Wenwen Zhang" userId="9dd81366-5d6f-445a-b031-6ea562624431" providerId="ADAL" clId="{1012AE1A-29B0-4E90-8835-842C30BC7D2A}" dt="2023-01-05T11:42:16.842" v="88342"/>
          <ac:graphicFrameMkLst>
            <pc:docMk/>
            <pc:sldMk cId="1589772229" sldId="2134804370"/>
            <ac:graphicFrameMk id="527" creationId="{D7AA7654-3C74-CCBF-AC46-9925EC682EB9}"/>
          </ac:graphicFrameMkLst>
        </pc:graphicFrameChg>
        <pc:graphicFrameChg chg="add del mod ord replST">
          <ac:chgData name="Wenwen Zhang" userId="9dd81366-5d6f-445a-b031-6ea562624431" providerId="ADAL" clId="{1012AE1A-29B0-4E90-8835-842C30BC7D2A}" dt="2023-01-05T00:38:19.173" v="67118"/>
          <ac:graphicFrameMkLst>
            <pc:docMk/>
            <pc:sldMk cId="1589772229" sldId="2134804370"/>
            <ac:graphicFrameMk id="529" creationId="{9F8FA00C-49A4-730A-02B3-F344A3E55DA8}"/>
          </ac:graphicFrameMkLst>
        </pc:graphicFrameChg>
        <pc:graphicFrameChg chg="add del mod ord replST">
          <ac:chgData name="Wenwen Zhang" userId="9dd81366-5d6f-445a-b031-6ea562624431" providerId="ADAL" clId="{1012AE1A-29B0-4E90-8835-842C30BC7D2A}" dt="2023-01-05T00:38:20.377" v="67438"/>
          <ac:graphicFrameMkLst>
            <pc:docMk/>
            <pc:sldMk cId="1589772229" sldId="2134804370"/>
            <ac:graphicFrameMk id="531" creationId="{C2B740CE-D38F-EDCE-5653-F5473518A3AE}"/>
          </ac:graphicFrameMkLst>
        </pc:graphicFrameChg>
        <pc:graphicFrameChg chg="add del mod ord replST">
          <ac:chgData name="Wenwen Zhang" userId="9dd81366-5d6f-445a-b031-6ea562624431" providerId="ADAL" clId="{1012AE1A-29B0-4E90-8835-842C30BC7D2A}" dt="2023-01-05T00:38:22.770" v="67760"/>
          <ac:graphicFrameMkLst>
            <pc:docMk/>
            <pc:sldMk cId="1589772229" sldId="2134804370"/>
            <ac:graphicFrameMk id="533" creationId="{34413214-D635-0447-AADC-74F1D7904BBE}"/>
          </ac:graphicFrameMkLst>
        </pc:graphicFrameChg>
        <pc:graphicFrameChg chg="add del mod ord replST">
          <ac:chgData name="Wenwen Zhang" userId="9dd81366-5d6f-445a-b031-6ea562624431" providerId="ADAL" clId="{1012AE1A-29B0-4E90-8835-842C30BC7D2A}" dt="2023-01-05T00:38:24.095" v="67961"/>
          <ac:graphicFrameMkLst>
            <pc:docMk/>
            <pc:sldMk cId="1589772229" sldId="2134804370"/>
            <ac:graphicFrameMk id="535" creationId="{FABF139A-1603-6882-4DEE-7E68274D2780}"/>
          </ac:graphicFrameMkLst>
        </pc:graphicFrameChg>
        <pc:graphicFrameChg chg="add del mod ord replST">
          <ac:chgData name="Wenwen Zhang" userId="9dd81366-5d6f-445a-b031-6ea562624431" providerId="ADAL" clId="{1012AE1A-29B0-4E90-8835-842C30BC7D2A}" dt="2023-01-05T00:50:44.065" v="79578"/>
          <ac:graphicFrameMkLst>
            <pc:docMk/>
            <pc:sldMk cId="1589772229" sldId="2134804370"/>
            <ac:graphicFrameMk id="537" creationId="{5FAD3740-9934-4F2F-6AB1-3E5BCCB9B9DB}"/>
          </ac:graphicFrameMkLst>
        </pc:graphicFrameChg>
        <pc:graphicFrameChg chg="add del mod ord replST">
          <ac:chgData name="Wenwen Zhang" userId="9dd81366-5d6f-445a-b031-6ea562624431" providerId="ADAL" clId="{1012AE1A-29B0-4E90-8835-842C30BC7D2A}" dt="2023-01-05T00:50:49.321" v="80560"/>
          <ac:graphicFrameMkLst>
            <pc:docMk/>
            <pc:sldMk cId="1589772229" sldId="2134804370"/>
            <ac:graphicFrameMk id="696" creationId="{CA6A9B39-50DA-67EC-FCA9-9490E68A0602}"/>
          </ac:graphicFrameMkLst>
        </pc:graphicFrameChg>
        <pc:graphicFrameChg chg="add del mod ord replST">
          <ac:chgData name="Wenwen Zhang" userId="9dd81366-5d6f-445a-b031-6ea562624431" providerId="ADAL" clId="{1012AE1A-29B0-4E90-8835-842C30BC7D2A}" dt="2023-01-05T00:50:56.516" v="81707"/>
          <ac:graphicFrameMkLst>
            <pc:docMk/>
            <pc:sldMk cId="1589772229" sldId="2134804370"/>
            <ac:graphicFrameMk id="698" creationId="{1564AB0B-663C-1607-2133-5C2479C25F1B}"/>
          </ac:graphicFrameMkLst>
        </pc:graphicFrameChg>
        <pc:graphicFrameChg chg="add del mod ord replST">
          <ac:chgData name="Wenwen Zhang" userId="9dd81366-5d6f-445a-b031-6ea562624431" providerId="ADAL" clId="{1012AE1A-29B0-4E90-8835-842C30BC7D2A}" dt="2023-01-05T00:51:05.413" v="81908"/>
          <ac:graphicFrameMkLst>
            <pc:docMk/>
            <pc:sldMk cId="1589772229" sldId="2134804370"/>
            <ac:graphicFrameMk id="714" creationId="{F1F8D09F-7A35-9932-7159-B4D2A164C538}"/>
          </ac:graphicFrameMkLst>
        </pc:graphicFrameChg>
        <pc:graphicFrameChg chg="add del mod ord replST">
          <ac:chgData name="Wenwen Zhang" userId="9dd81366-5d6f-445a-b031-6ea562624431" providerId="ADAL" clId="{1012AE1A-29B0-4E90-8835-842C30BC7D2A}" dt="2023-01-05T00:51:52.274" v="82210"/>
          <ac:graphicFrameMkLst>
            <pc:docMk/>
            <pc:sldMk cId="1589772229" sldId="2134804370"/>
            <ac:graphicFrameMk id="716" creationId="{3B69AC91-741B-5E37-79BD-3AC9D368B6F9}"/>
          </ac:graphicFrameMkLst>
        </pc:graphicFrameChg>
        <pc:graphicFrameChg chg="add del mod ord replST">
          <ac:chgData name="Wenwen Zhang" userId="9dd81366-5d6f-445a-b031-6ea562624431" providerId="ADAL" clId="{1012AE1A-29B0-4E90-8835-842C30BC7D2A}" dt="2023-01-05T00:51:54.230" v="82532"/>
          <ac:graphicFrameMkLst>
            <pc:docMk/>
            <pc:sldMk cId="1589772229" sldId="2134804370"/>
            <ac:graphicFrameMk id="718" creationId="{EB15F737-9324-7CF2-589B-F981E9703934}"/>
          </ac:graphicFrameMkLst>
        </pc:graphicFrameChg>
        <pc:graphicFrameChg chg="add del mod ord replST">
          <ac:chgData name="Wenwen Zhang" userId="9dd81366-5d6f-445a-b031-6ea562624431" providerId="ADAL" clId="{1012AE1A-29B0-4E90-8835-842C30BC7D2A}" dt="2023-01-05T00:51:55.383" v="82733"/>
          <ac:graphicFrameMkLst>
            <pc:docMk/>
            <pc:sldMk cId="1589772229" sldId="2134804370"/>
            <ac:graphicFrameMk id="720" creationId="{CC11EAA8-A5DB-ECFB-38DE-E0129CF1D24A}"/>
          </ac:graphicFrameMkLst>
        </pc:graphicFrameChg>
        <pc:graphicFrameChg chg="add del mod ord replST">
          <ac:chgData name="Wenwen Zhang" userId="9dd81366-5d6f-445a-b031-6ea562624431" providerId="ADAL" clId="{1012AE1A-29B0-4E90-8835-842C30BC7D2A}" dt="2023-01-05T00:54:45.408" v="83056"/>
          <ac:graphicFrameMkLst>
            <pc:docMk/>
            <pc:sldMk cId="1589772229" sldId="2134804370"/>
            <ac:graphicFrameMk id="722" creationId="{8C183E43-F675-45BF-09F5-973B05C1C567}"/>
          </ac:graphicFrameMkLst>
        </pc:graphicFrameChg>
        <pc:graphicFrameChg chg="add del mod ord replST">
          <ac:chgData name="Wenwen Zhang" userId="9dd81366-5d6f-445a-b031-6ea562624431" providerId="ADAL" clId="{1012AE1A-29B0-4E90-8835-842C30BC7D2A}" dt="2023-01-05T00:54:53.446" v="83311"/>
          <ac:graphicFrameMkLst>
            <pc:docMk/>
            <pc:sldMk cId="1589772229" sldId="2134804370"/>
            <ac:graphicFrameMk id="728" creationId="{04CE321B-ABF6-6CD0-0060-290750EB39EC}"/>
          </ac:graphicFrameMkLst>
        </pc:graphicFrameChg>
        <pc:graphicFrameChg chg="add del mod ord replST">
          <ac:chgData name="Wenwen Zhang" userId="9dd81366-5d6f-445a-b031-6ea562624431" providerId="ADAL" clId="{1012AE1A-29B0-4E90-8835-842C30BC7D2A}" dt="2023-01-05T00:55:03.721" v="83529"/>
          <ac:graphicFrameMkLst>
            <pc:docMk/>
            <pc:sldMk cId="1589772229" sldId="2134804370"/>
            <ac:graphicFrameMk id="730" creationId="{C56C99B7-E638-D141-1C6E-4DC4A9B8FCAF}"/>
          </ac:graphicFrameMkLst>
        </pc:graphicFrameChg>
        <pc:graphicFrameChg chg="add del mod ord replST">
          <ac:chgData name="Wenwen Zhang" userId="9dd81366-5d6f-445a-b031-6ea562624431" providerId="ADAL" clId="{1012AE1A-29B0-4E90-8835-842C30BC7D2A}" dt="2023-01-05T00:55:18.441" v="83722"/>
          <ac:graphicFrameMkLst>
            <pc:docMk/>
            <pc:sldMk cId="1589772229" sldId="2134804370"/>
            <ac:graphicFrameMk id="732" creationId="{6064F167-FFD5-F6E2-B883-64452036EFF3}"/>
          </ac:graphicFrameMkLst>
        </pc:graphicFrameChg>
        <pc:graphicFrameChg chg="add del mod ord replST">
          <ac:chgData name="Wenwen Zhang" userId="9dd81366-5d6f-445a-b031-6ea562624431" providerId="ADAL" clId="{1012AE1A-29B0-4E90-8835-842C30BC7D2A}" dt="2023-01-05T00:55:19.514" v="83913"/>
          <ac:graphicFrameMkLst>
            <pc:docMk/>
            <pc:sldMk cId="1589772229" sldId="2134804370"/>
            <ac:graphicFrameMk id="734" creationId="{4D709B5C-F41D-5489-083D-BFF53AF8F690}"/>
          </ac:graphicFrameMkLst>
        </pc:graphicFrameChg>
        <pc:graphicFrameChg chg="add del mod ord replST">
          <ac:chgData name="Wenwen Zhang" userId="9dd81366-5d6f-445a-b031-6ea562624431" providerId="ADAL" clId="{1012AE1A-29B0-4E90-8835-842C30BC7D2A}" dt="2023-01-05T01:09:06.332" v="84541"/>
          <ac:graphicFrameMkLst>
            <pc:docMk/>
            <pc:sldMk cId="1589772229" sldId="2134804370"/>
            <ac:graphicFrameMk id="736" creationId="{89D517EB-08AA-A9CA-93B1-E08477154320}"/>
          </ac:graphicFrameMkLst>
        </pc:graphicFrameChg>
        <pc:graphicFrameChg chg="add del mod ord replST">
          <ac:chgData name="Wenwen Zhang" userId="9dd81366-5d6f-445a-b031-6ea562624431" providerId="ADAL" clId="{1012AE1A-29B0-4E90-8835-842C30BC7D2A}" dt="2023-01-05T09:57:39.111" v="84953"/>
          <ac:graphicFrameMkLst>
            <pc:docMk/>
            <pc:sldMk cId="1589772229" sldId="2134804370"/>
            <ac:graphicFrameMk id="743" creationId="{5485C878-266B-89A7-87A0-264FF26CC703}"/>
          </ac:graphicFrameMkLst>
        </pc:graphicFrameChg>
        <pc:graphicFrameChg chg="add del mod ord replST">
          <ac:chgData name="Wenwen Zhang" userId="9dd81366-5d6f-445a-b031-6ea562624431" providerId="ADAL" clId="{1012AE1A-29B0-4E90-8835-842C30BC7D2A}" dt="2023-01-05T14:58:05.630" v="93649"/>
          <ac:graphicFrameMkLst>
            <pc:docMk/>
            <pc:sldMk cId="1589772229" sldId="2134804370"/>
            <ac:graphicFrameMk id="747" creationId="{34FE620A-28E1-BE29-B9E2-E4FC6E2A634E}"/>
          </ac:graphicFrameMkLst>
        </pc:graphicFrameChg>
        <pc:graphicFrameChg chg="add del mod ord replST">
          <ac:chgData name="Wenwen Zhang" userId="9dd81366-5d6f-445a-b031-6ea562624431" providerId="ADAL" clId="{1012AE1A-29B0-4E90-8835-842C30BC7D2A}" dt="2023-01-05T11:42:29.137" v="88522"/>
          <ac:graphicFrameMkLst>
            <pc:docMk/>
            <pc:sldMk cId="1589772229" sldId="2134804370"/>
            <ac:graphicFrameMk id="749" creationId="{793A3D77-D5B7-58FA-1A3B-FF65687FC78C}"/>
          </ac:graphicFrameMkLst>
        </pc:graphicFrameChg>
        <pc:graphicFrameChg chg="add del mod ord replST">
          <ac:chgData name="Wenwen Zhang" userId="9dd81366-5d6f-445a-b031-6ea562624431" providerId="ADAL" clId="{1012AE1A-29B0-4E90-8835-842C30BC7D2A}" dt="2023-01-05T14:54:49.829" v="93486"/>
          <ac:graphicFrameMkLst>
            <pc:docMk/>
            <pc:sldMk cId="1589772229" sldId="2134804370"/>
            <ac:graphicFrameMk id="751" creationId="{44A887C1-AD09-BC1D-1F27-B66AB4FB74E7}"/>
          </ac:graphicFrameMkLst>
        </pc:graphicFrameChg>
        <pc:graphicFrameChg chg="add del mod ord replST delST">
          <ac:chgData name="Wenwen Zhang" userId="9dd81366-5d6f-445a-b031-6ea562624431" providerId="ADAL" clId="{1012AE1A-29B0-4E90-8835-842C30BC7D2A}" dt="2023-01-05T11:43:33.834" v="89536"/>
          <ac:graphicFrameMkLst>
            <pc:docMk/>
            <pc:sldMk cId="1589772229" sldId="2134804370"/>
            <ac:graphicFrameMk id="753" creationId="{7F445852-26C3-A6F1-792B-5CA74F7A3A4F}"/>
          </ac:graphicFrameMkLst>
        </pc:graphicFrameChg>
        <pc:graphicFrameChg chg="add mod ord replST delST">
          <ac:chgData name="Wenwen Zhang" userId="9dd81366-5d6f-445a-b031-6ea562624431" providerId="ADAL" clId="{1012AE1A-29B0-4E90-8835-842C30BC7D2A}" dt="2023-01-05T11:43:33.245" v="89373"/>
          <ac:graphicFrameMkLst>
            <pc:docMk/>
            <pc:sldMk cId="1589772229" sldId="2134804370"/>
            <ac:graphicFrameMk id="755" creationId="{05A547CA-8457-5AE5-B044-35D944DDEB57}"/>
          </ac:graphicFrameMkLst>
        </pc:graphicFrameChg>
        <pc:graphicFrameChg chg="add del mod ord replST">
          <ac:chgData name="Wenwen Zhang" userId="9dd81366-5d6f-445a-b031-6ea562624431" providerId="ADAL" clId="{1012AE1A-29B0-4E90-8835-842C30BC7D2A}" dt="2023-01-05T14:58:13.446" v="93733"/>
          <ac:graphicFrameMkLst>
            <pc:docMk/>
            <pc:sldMk cId="1589772229" sldId="2134804370"/>
            <ac:graphicFrameMk id="758" creationId="{B4180FFC-E4EB-C1D1-BD23-43DF5F3F7627}"/>
          </ac:graphicFrameMkLst>
        </pc:graphicFrameChg>
        <pc:graphicFrameChg chg="add del mod ord replST">
          <ac:chgData name="Wenwen Zhang" userId="9dd81366-5d6f-445a-b031-6ea562624431" providerId="ADAL" clId="{1012AE1A-29B0-4E90-8835-842C30BC7D2A}" dt="2023-01-05T15:00:32.079" v="93879"/>
          <ac:graphicFrameMkLst>
            <pc:docMk/>
            <pc:sldMk cId="1589772229" sldId="2134804370"/>
            <ac:graphicFrameMk id="760" creationId="{D8AC59B6-29AB-AD72-A7E4-8EF7253ECA8D}"/>
          </ac:graphicFrameMkLst>
        </pc:graphicFrameChg>
        <pc:graphicFrameChg chg="add del mod ord replST">
          <ac:chgData name="Wenwen Zhang" userId="9dd81366-5d6f-445a-b031-6ea562624431" providerId="ADAL" clId="{1012AE1A-29B0-4E90-8835-842C30BC7D2A}" dt="2023-01-05T15:00:36.659" v="93984"/>
          <ac:graphicFrameMkLst>
            <pc:docMk/>
            <pc:sldMk cId="1589772229" sldId="2134804370"/>
            <ac:graphicFrameMk id="762" creationId="{155A6D58-8F81-EAF8-D59E-321E19BB5C14}"/>
          </ac:graphicFrameMkLst>
        </pc:graphicFrameChg>
        <pc:graphicFrameChg chg="add del mod ord replST">
          <ac:chgData name="Wenwen Zhang" userId="9dd81366-5d6f-445a-b031-6ea562624431" providerId="ADAL" clId="{1012AE1A-29B0-4E90-8835-842C30BC7D2A}" dt="2023-01-05T15:00:39.464" v="94087"/>
          <ac:graphicFrameMkLst>
            <pc:docMk/>
            <pc:sldMk cId="1589772229" sldId="2134804370"/>
            <ac:graphicFrameMk id="764" creationId="{2A22BD13-605B-0BC0-8052-5E09DEA81E90}"/>
          </ac:graphicFrameMkLst>
        </pc:graphicFrameChg>
        <pc:graphicFrameChg chg="add mod ord replST">
          <ac:chgData name="Wenwen Zhang" userId="9dd81366-5d6f-445a-b031-6ea562624431" providerId="ADAL" clId="{1012AE1A-29B0-4E90-8835-842C30BC7D2A}" dt="2023-01-05T15:00:39.499" v="94101"/>
          <ac:graphicFrameMkLst>
            <pc:docMk/>
            <pc:sldMk cId="1589772229" sldId="2134804370"/>
            <ac:graphicFrameMk id="766" creationId="{34B5CF30-985E-3A99-A05E-DD7EE333459B}"/>
          </ac:graphicFrameMkLst>
        </pc:graphicFrameChg>
        <pc:cxnChg chg="add del mod ord replST">
          <ac:chgData name="Wenwen Zhang" userId="9dd81366-5d6f-445a-b031-6ea562624431" providerId="ADAL" clId="{1012AE1A-29B0-4E90-8835-842C30BC7D2A}" dt="2023-01-04T22:53:30.743" v="52836"/>
          <ac:cxnSpMkLst>
            <pc:docMk/>
            <pc:sldMk cId="1589772229" sldId="2134804370"/>
            <ac:cxnSpMk id="116" creationId="{465BC137-BF45-7A11-9653-19F808FE1668}"/>
          </ac:cxnSpMkLst>
        </pc:cxnChg>
        <pc:cxnChg chg="add del mod ord replST">
          <ac:chgData name="Wenwen Zhang" userId="9dd81366-5d6f-445a-b031-6ea562624431" providerId="ADAL" clId="{1012AE1A-29B0-4E90-8835-842C30BC7D2A}" dt="2023-01-04T22:45:23.312" v="39169"/>
          <ac:cxnSpMkLst>
            <pc:docMk/>
            <pc:sldMk cId="1589772229" sldId="2134804370"/>
            <ac:cxnSpMk id="167" creationId="{0122CF1A-5863-D778-0232-C62877D9F62D}"/>
          </ac:cxnSpMkLst>
        </pc:cxnChg>
        <pc:cxnChg chg="add del mod ord replST">
          <ac:chgData name="Wenwen Zhang" userId="9dd81366-5d6f-445a-b031-6ea562624431" providerId="ADAL" clId="{1012AE1A-29B0-4E90-8835-842C30BC7D2A}" dt="2023-01-04T22:42:51.818" v="37831"/>
          <ac:cxnSpMkLst>
            <pc:docMk/>
            <pc:sldMk cId="1589772229" sldId="2134804370"/>
            <ac:cxnSpMk id="168" creationId="{BA7B6ED5-1E1E-AE9A-26C7-55CE06FDA703}"/>
          </ac:cxnSpMkLst>
        </pc:cxnChg>
        <pc:cxnChg chg="add del mod ord replST">
          <ac:chgData name="Wenwen Zhang" userId="9dd81366-5d6f-445a-b031-6ea562624431" providerId="ADAL" clId="{1012AE1A-29B0-4E90-8835-842C30BC7D2A}" dt="2023-01-04T22:42:51.819" v="37835"/>
          <ac:cxnSpMkLst>
            <pc:docMk/>
            <pc:sldMk cId="1589772229" sldId="2134804370"/>
            <ac:cxnSpMk id="169" creationId="{5F332CAD-BBF8-2047-F32A-D9C0479C60CD}"/>
          </ac:cxnSpMkLst>
        </pc:cxnChg>
        <pc:cxnChg chg="add del mod ord replST">
          <ac:chgData name="Wenwen Zhang" userId="9dd81366-5d6f-445a-b031-6ea562624431" providerId="ADAL" clId="{1012AE1A-29B0-4E90-8835-842C30BC7D2A}" dt="2023-01-04T22:45:23.321" v="39192"/>
          <ac:cxnSpMkLst>
            <pc:docMk/>
            <pc:sldMk cId="1589772229" sldId="2134804370"/>
            <ac:cxnSpMk id="170" creationId="{5EC8C698-2082-7645-8AA7-861029980492}"/>
          </ac:cxnSpMkLst>
        </pc:cxnChg>
        <pc:cxnChg chg="add del mod ord replST">
          <ac:chgData name="Wenwen Zhang" userId="9dd81366-5d6f-445a-b031-6ea562624431" providerId="ADAL" clId="{1012AE1A-29B0-4E90-8835-842C30BC7D2A}" dt="2023-01-04T22:45:23.322" v="39196"/>
          <ac:cxnSpMkLst>
            <pc:docMk/>
            <pc:sldMk cId="1589772229" sldId="2134804370"/>
            <ac:cxnSpMk id="171" creationId="{22D5E401-629F-73DA-F871-015B7871A695}"/>
          </ac:cxnSpMkLst>
        </pc:cxnChg>
        <pc:cxnChg chg="add del mod ord replST">
          <ac:chgData name="Wenwen Zhang" userId="9dd81366-5d6f-445a-b031-6ea562624431" providerId="ADAL" clId="{1012AE1A-29B0-4E90-8835-842C30BC7D2A}" dt="2023-01-04T22:42:51.835" v="37893"/>
          <ac:cxnSpMkLst>
            <pc:docMk/>
            <pc:sldMk cId="1589772229" sldId="2134804370"/>
            <ac:cxnSpMk id="172" creationId="{C70A10AF-A2DA-7B4C-113E-6A670A434F63}"/>
          </ac:cxnSpMkLst>
        </pc:cxnChg>
        <pc:cxnChg chg="add del mod ord replST">
          <ac:chgData name="Wenwen Zhang" userId="9dd81366-5d6f-445a-b031-6ea562624431" providerId="ADAL" clId="{1012AE1A-29B0-4E90-8835-842C30BC7D2A}" dt="2023-01-04T22:45:23.366" v="39289"/>
          <ac:cxnSpMkLst>
            <pc:docMk/>
            <pc:sldMk cId="1589772229" sldId="2134804370"/>
            <ac:cxnSpMk id="173" creationId="{3B1A06B1-0453-34E0-EDA6-86FB3A8D2D0D}"/>
          </ac:cxnSpMkLst>
        </pc:cxnChg>
        <pc:cxnChg chg="add del mod ord replST">
          <ac:chgData name="Wenwen Zhang" userId="9dd81366-5d6f-445a-b031-6ea562624431" providerId="ADAL" clId="{1012AE1A-29B0-4E90-8835-842C30BC7D2A}" dt="2023-01-04T22:42:51.838" v="37907"/>
          <ac:cxnSpMkLst>
            <pc:docMk/>
            <pc:sldMk cId="1589772229" sldId="2134804370"/>
            <ac:cxnSpMk id="174" creationId="{A387EE5D-485C-7B33-17BD-CC843D15CA21}"/>
          </ac:cxnSpMkLst>
        </pc:cxnChg>
        <pc:cxnChg chg="add del mod ord replST">
          <ac:chgData name="Wenwen Zhang" userId="9dd81366-5d6f-445a-b031-6ea562624431" providerId="ADAL" clId="{1012AE1A-29B0-4E90-8835-842C30BC7D2A}" dt="2023-01-04T22:42:51.843" v="37920"/>
          <ac:cxnSpMkLst>
            <pc:docMk/>
            <pc:sldMk cId="1589772229" sldId="2134804370"/>
            <ac:cxnSpMk id="175" creationId="{8BEB7D38-01DF-17C1-18D2-9E1C0C102038}"/>
          </ac:cxnSpMkLst>
        </pc:cxnChg>
        <pc:cxnChg chg="add del mod ord replST">
          <ac:chgData name="Wenwen Zhang" userId="9dd81366-5d6f-445a-b031-6ea562624431" providerId="ADAL" clId="{1012AE1A-29B0-4E90-8835-842C30BC7D2A}" dt="2023-01-04T22:45:23.376" v="39311"/>
          <ac:cxnSpMkLst>
            <pc:docMk/>
            <pc:sldMk cId="1589772229" sldId="2134804370"/>
            <ac:cxnSpMk id="176" creationId="{818D47F2-A5B6-A984-F251-14C642490815}"/>
          </ac:cxnSpMkLst>
        </pc:cxnChg>
        <pc:cxnChg chg="add del mod ord replST">
          <ac:chgData name="Wenwen Zhang" userId="9dd81366-5d6f-445a-b031-6ea562624431" providerId="ADAL" clId="{1012AE1A-29B0-4E90-8835-842C30BC7D2A}" dt="2023-01-04T22:42:51.847" v="37937"/>
          <ac:cxnSpMkLst>
            <pc:docMk/>
            <pc:sldMk cId="1589772229" sldId="2134804370"/>
            <ac:cxnSpMk id="177" creationId="{657E859A-9EE7-46A0-965D-3CB26E73C62C}"/>
          </ac:cxnSpMkLst>
        </pc:cxnChg>
        <pc:cxnChg chg="add del mod ord replST">
          <ac:chgData name="Wenwen Zhang" userId="9dd81366-5d6f-445a-b031-6ea562624431" providerId="ADAL" clId="{1012AE1A-29B0-4E90-8835-842C30BC7D2A}" dt="2023-01-04T22:42:51.848" v="37941"/>
          <ac:cxnSpMkLst>
            <pc:docMk/>
            <pc:sldMk cId="1589772229" sldId="2134804370"/>
            <ac:cxnSpMk id="178" creationId="{64181D59-AB3F-ECB0-AC9C-44E46F7ED7DE}"/>
          </ac:cxnSpMkLst>
        </pc:cxnChg>
        <pc:cxnChg chg="add del mod ord replST">
          <ac:chgData name="Wenwen Zhang" userId="9dd81366-5d6f-445a-b031-6ea562624431" providerId="ADAL" clId="{1012AE1A-29B0-4E90-8835-842C30BC7D2A}" dt="2023-01-04T22:45:23.386" v="39331"/>
          <ac:cxnSpMkLst>
            <pc:docMk/>
            <pc:sldMk cId="1589772229" sldId="2134804370"/>
            <ac:cxnSpMk id="179" creationId="{47633804-ECC8-4201-2463-C3F17729FD27}"/>
          </ac:cxnSpMkLst>
        </pc:cxnChg>
        <pc:cxnChg chg="add del mod ord replST">
          <ac:chgData name="Wenwen Zhang" userId="9dd81366-5d6f-445a-b031-6ea562624431" providerId="ADAL" clId="{1012AE1A-29B0-4E90-8835-842C30BC7D2A}" dt="2023-01-04T22:46:40.338" v="42264"/>
          <ac:cxnSpMkLst>
            <pc:docMk/>
            <pc:sldMk cId="1589772229" sldId="2134804370"/>
            <ac:cxnSpMk id="197" creationId="{4FE4B844-85C7-B82E-2FAC-EBF81D27399A}"/>
          </ac:cxnSpMkLst>
        </pc:cxnChg>
        <pc:cxnChg chg="add del mod ord replST">
          <ac:chgData name="Wenwen Zhang" userId="9dd81366-5d6f-445a-b031-6ea562624431" providerId="ADAL" clId="{1012AE1A-29B0-4E90-8835-842C30BC7D2A}" dt="2023-01-04T22:55:51.762" v="53975"/>
          <ac:cxnSpMkLst>
            <pc:docMk/>
            <pc:sldMk cId="1589772229" sldId="2134804370"/>
            <ac:cxnSpMk id="327" creationId="{561C9BD4-C28B-6CC8-2E8B-F0952075814D}"/>
          </ac:cxnSpMkLst>
        </pc:cxnChg>
        <pc:cxnChg chg="add mod ord replST">
          <ac:chgData name="Wenwen Zhang" userId="9dd81366-5d6f-445a-b031-6ea562624431" providerId="ADAL" clId="{1012AE1A-29B0-4E90-8835-842C30BC7D2A}" dt="2023-01-05T15:00:39.502" v="94110"/>
          <ac:cxnSpMkLst>
            <pc:docMk/>
            <pc:sldMk cId="1589772229" sldId="2134804370"/>
            <ac:cxnSpMk id="348" creationId="{4AB1BCB8-D420-96C6-D6AF-C794BC493EBF}"/>
          </ac:cxnSpMkLst>
        </pc:cxnChg>
        <pc:cxnChg chg="add del mod ord replST">
          <ac:chgData name="Wenwen Zhang" userId="9dd81366-5d6f-445a-b031-6ea562624431" providerId="ADAL" clId="{1012AE1A-29B0-4E90-8835-842C30BC7D2A}" dt="2023-01-04T23:52:09.657" v="55688"/>
          <ac:cxnSpMkLst>
            <pc:docMk/>
            <pc:sldMk cId="1589772229" sldId="2134804370"/>
            <ac:cxnSpMk id="360" creationId="{048670A0-3E9F-32CC-B8FB-B9228C9B1C6F}"/>
          </ac:cxnSpMkLst>
        </pc:cxnChg>
        <pc:cxnChg chg="add del mod ord replST">
          <ac:chgData name="Wenwen Zhang" userId="9dd81366-5d6f-445a-b031-6ea562624431" providerId="ADAL" clId="{1012AE1A-29B0-4E90-8835-842C30BC7D2A}" dt="2023-01-05T00:50:23.603" v="68043"/>
          <ac:cxnSpMkLst>
            <pc:docMk/>
            <pc:sldMk cId="1589772229" sldId="2134804370"/>
            <ac:cxnSpMk id="462" creationId="{151794D9-CA7C-2395-5224-D4C37DDCB144}"/>
          </ac:cxnSpMkLst>
        </pc:cxnChg>
        <pc:cxnChg chg="add del mod ord replST">
          <ac:chgData name="Wenwen Zhang" userId="9dd81366-5d6f-445a-b031-6ea562624431" providerId="ADAL" clId="{1012AE1A-29B0-4E90-8835-842C30BC7D2A}" dt="2023-01-05T00:50:23.594" v="68031"/>
          <ac:cxnSpMkLst>
            <pc:docMk/>
            <pc:sldMk cId="1589772229" sldId="2134804370"/>
            <ac:cxnSpMk id="463" creationId="{C83399C9-BD00-87CF-C0DF-395CCEA1B94F}"/>
          </ac:cxnSpMkLst>
        </pc:cxnChg>
        <pc:cxnChg chg="add del mod ord replST">
          <ac:chgData name="Wenwen Zhang" userId="9dd81366-5d6f-445a-b031-6ea562624431" providerId="ADAL" clId="{1012AE1A-29B0-4E90-8835-842C30BC7D2A}" dt="2023-01-05T00:33:49.375" v="62098"/>
          <ac:cxnSpMkLst>
            <pc:docMk/>
            <pc:sldMk cId="1589772229" sldId="2134804370"/>
            <ac:cxnSpMk id="464" creationId="{C602D7E2-AC7F-F419-8396-0B784A156405}"/>
          </ac:cxnSpMkLst>
        </pc:cxnChg>
        <pc:cxnChg chg="add del mod ord replST">
          <ac:chgData name="Wenwen Zhang" userId="9dd81366-5d6f-445a-b031-6ea562624431" providerId="ADAL" clId="{1012AE1A-29B0-4E90-8835-842C30BC7D2A}" dt="2023-01-05T00:50:23.599" v="68037"/>
          <ac:cxnSpMkLst>
            <pc:docMk/>
            <pc:sldMk cId="1589772229" sldId="2134804370"/>
            <ac:cxnSpMk id="475" creationId="{C00B1BAF-1AF2-B917-D7A6-6C369DF7DD56}"/>
          </ac:cxnSpMkLst>
        </pc:cxnChg>
        <pc:cxnChg chg="add del mod ord replST">
          <ac:chgData name="Wenwen Zhang" userId="9dd81366-5d6f-445a-b031-6ea562624431" providerId="ADAL" clId="{1012AE1A-29B0-4E90-8835-842C30BC7D2A}" dt="2023-01-05T00:50:23.589" v="68025"/>
          <ac:cxnSpMkLst>
            <pc:docMk/>
            <pc:sldMk cId="1589772229" sldId="2134804370"/>
            <ac:cxnSpMk id="476" creationId="{C01E3AE9-07D2-65DD-F180-1CCEACBC00B6}"/>
          </ac:cxnSpMkLst>
        </pc:cxnChg>
        <pc:cxnChg chg="add del mod ord replST">
          <ac:chgData name="Wenwen Zhang" userId="9dd81366-5d6f-445a-b031-6ea562624431" providerId="ADAL" clId="{1012AE1A-29B0-4E90-8835-842C30BC7D2A}" dt="2023-01-05T00:36:35.485" v="65007"/>
          <ac:cxnSpMkLst>
            <pc:docMk/>
            <pc:sldMk cId="1589772229" sldId="2134804370"/>
            <ac:cxnSpMk id="484" creationId="{176D0781-5B36-45A0-FA15-00F3D5E756D7}"/>
          </ac:cxnSpMkLst>
        </pc:cxnChg>
        <pc:cxnChg chg="add del mod ord replST">
          <ac:chgData name="Wenwen Zhang" userId="9dd81366-5d6f-445a-b031-6ea562624431" providerId="ADAL" clId="{1012AE1A-29B0-4E90-8835-842C30BC7D2A}" dt="2023-01-05T00:36:35.498" v="65010"/>
          <ac:cxnSpMkLst>
            <pc:docMk/>
            <pc:sldMk cId="1589772229" sldId="2134804370"/>
            <ac:cxnSpMk id="485" creationId="{16952BC7-211E-F681-5699-1A72638A1E2A}"/>
          </ac:cxnSpMkLst>
        </pc:cxnChg>
        <pc:cxnChg chg="add del mod ord replST">
          <ac:chgData name="Wenwen Zhang" userId="9dd81366-5d6f-445a-b031-6ea562624431" providerId="ADAL" clId="{1012AE1A-29B0-4E90-8835-842C30BC7D2A}" dt="2023-01-05T14:58:05.613" v="93620"/>
          <ac:cxnSpMkLst>
            <pc:docMk/>
            <pc:sldMk cId="1589772229" sldId="2134804370"/>
            <ac:cxnSpMk id="501" creationId="{DBB75AD4-B08A-DFB6-D9BF-3BBFA5B407D9}"/>
          </ac:cxnSpMkLst>
        </pc:cxnChg>
        <pc:cxnChg chg="add del mod ord replST">
          <ac:chgData name="Wenwen Zhang" userId="9dd81366-5d6f-445a-b031-6ea562624431" providerId="ADAL" clId="{1012AE1A-29B0-4E90-8835-842C30BC7D2A}" dt="2023-01-05T00:50:23.601" v="68040"/>
          <ac:cxnSpMkLst>
            <pc:docMk/>
            <pc:sldMk cId="1589772229" sldId="2134804370"/>
            <ac:cxnSpMk id="517" creationId="{37CCA06B-1C36-77FF-A6E2-B63F877CABBB}"/>
          </ac:cxnSpMkLst>
        </pc:cxnChg>
        <pc:cxnChg chg="add del mod ord replST">
          <ac:chgData name="Wenwen Zhang" userId="9dd81366-5d6f-445a-b031-6ea562624431" providerId="ADAL" clId="{1012AE1A-29B0-4E90-8835-842C30BC7D2A}" dt="2023-01-05T00:50:23.596" v="68034"/>
          <ac:cxnSpMkLst>
            <pc:docMk/>
            <pc:sldMk cId="1589772229" sldId="2134804370"/>
            <ac:cxnSpMk id="518" creationId="{ECDB2650-66BD-72D6-6F70-02E68D17E51C}"/>
          </ac:cxnSpMkLst>
        </pc:cxnChg>
        <pc:cxnChg chg="add del mod ord replST">
          <ac:chgData name="Wenwen Zhang" userId="9dd81366-5d6f-445a-b031-6ea562624431" providerId="ADAL" clId="{1012AE1A-29B0-4E90-8835-842C30BC7D2A}" dt="2023-01-05T00:50:23.591" v="68028"/>
          <ac:cxnSpMkLst>
            <pc:docMk/>
            <pc:sldMk cId="1589772229" sldId="2134804370"/>
            <ac:cxnSpMk id="519" creationId="{F4C6BDC2-6AC4-174E-892F-9DEF61E25E08}"/>
          </ac:cxnSpMkLst>
        </pc:cxnChg>
        <pc:cxnChg chg="add del mod ord replST">
          <ac:chgData name="Wenwen Zhang" userId="9dd81366-5d6f-445a-b031-6ea562624431" providerId="ADAL" clId="{1012AE1A-29B0-4E90-8835-842C30BC7D2A}" dt="2023-01-05T14:58:05.629" v="93647"/>
          <ac:cxnSpMkLst>
            <pc:docMk/>
            <pc:sldMk cId="1589772229" sldId="2134804370"/>
            <ac:cxnSpMk id="707" creationId="{DBD57B0A-A425-470C-37A5-4CAA92761A4A}"/>
          </ac:cxnSpMkLst>
        </pc:cxnChg>
        <pc:cxnChg chg="add del mod ord replST">
          <ac:chgData name="Wenwen Zhang" userId="9dd81366-5d6f-445a-b031-6ea562624431" providerId="ADAL" clId="{1012AE1A-29B0-4E90-8835-842C30BC7D2A}" dt="2023-01-05T14:58:05.628" v="93644"/>
          <ac:cxnSpMkLst>
            <pc:docMk/>
            <pc:sldMk cId="1589772229" sldId="2134804370"/>
            <ac:cxnSpMk id="708" creationId="{2030C978-78E8-AD5B-B759-C975D2124CE0}"/>
          </ac:cxnSpMkLst>
        </pc:cxnChg>
        <pc:cxnChg chg="add del mod ord replST">
          <ac:chgData name="Wenwen Zhang" userId="9dd81366-5d6f-445a-b031-6ea562624431" providerId="ADAL" clId="{1012AE1A-29B0-4E90-8835-842C30BC7D2A}" dt="2023-01-05T14:58:05.626" v="93641"/>
          <ac:cxnSpMkLst>
            <pc:docMk/>
            <pc:sldMk cId="1589772229" sldId="2134804370"/>
            <ac:cxnSpMk id="709" creationId="{24D7DBA6-729A-A197-BAE4-7272E08B47FF}"/>
          </ac:cxnSpMkLst>
        </pc:cxnChg>
        <pc:cxnChg chg="add del mod ord replST">
          <ac:chgData name="Wenwen Zhang" userId="9dd81366-5d6f-445a-b031-6ea562624431" providerId="ADAL" clId="{1012AE1A-29B0-4E90-8835-842C30BC7D2A}" dt="2023-01-05T14:58:05.625" v="93638"/>
          <ac:cxnSpMkLst>
            <pc:docMk/>
            <pc:sldMk cId="1589772229" sldId="2134804370"/>
            <ac:cxnSpMk id="710" creationId="{A8548CE3-6298-0A0E-C2A7-65D5432B354F}"/>
          </ac:cxnSpMkLst>
        </pc:cxnChg>
        <pc:cxnChg chg="add del mod ord replST">
          <ac:chgData name="Wenwen Zhang" userId="9dd81366-5d6f-445a-b031-6ea562624431" providerId="ADAL" clId="{1012AE1A-29B0-4E90-8835-842C30BC7D2A}" dt="2023-01-05T14:58:05.622" v="93635"/>
          <ac:cxnSpMkLst>
            <pc:docMk/>
            <pc:sldMk cId="1589772229" sldId="2134804370"/>
            <ac:cxnSpMk id="711" creationId="{35582037-6A55-9FA3-C5DB-2197402E3AD0}"/>
          </ac:cxnSpMkLst>
        </pc:cxnChg>
        <pc:cxnChg chg="add del mod ord replST">
          <ac:chgData name="Wenwen Zhang" userId="9dd81366-5d6f-445a-b031-6ea562624431" providerId="ADAL" clId="{1012AE1A-29B0-4E90-8835-842C30BC7D2A}" dt="2023-01-05T14:58:05.621" v="93632"/>
          <ac:cxnSpMkLst>
            <pc:docMk/>
            <pc:sldMk cId="1589772229" sldId="2134804370"/>
            <ac:cxnSpMk id="712" creationId="{20C8684F-03C3-FBA6-2CD9-12F3A939C1C9}"/>
          </ac:cxnSpMkLst>
        </pc:cxnChg>
        <pc:cxnChg chg="add del mod ord replST">
          <ac:chgData name="Wenwen Zhang" userId="9dd81366-5d6f-445a-b031-6ea562624431" providerId="ADAL" clId="{1012AE1A-29B0-4E90-8835-842C30BC7D2A}" dt="2023-01-05T14:58:05.620" v="93629"/>
          <ac:cxnSpMkLst>
            <pc:docMk/>
            <pc:sldMk cId="1589772229" sldId="2134804370"/>
            <ac:cxnSpMk id="713" creationId="{9DBA9027-761D-A58C-8B99-D172EE465BA9}"/>
          </ac:cxnSpMkLst>
        </pc:cxnChg>
        <pc:cxnChg chg="add del mod ord replST">
          <ac:chgData name="Wenwen Zhang" userId="9dd81366-5d6f-445a-b031-6ea562624431" providerId="ADAL" clId="{1012AE1A-29B0-4E90-8835-842C30BC7D2A}" dt="2023-01-05T14:58:05.610" v="93616"/>
          <ac:cxnSpMkLst>
            <pc:docMk/>
            <pc:sldMk cId="1589772229" sldId="2134804370"/>
            <ac:cxnSpMk id="725" creationId="{17749CE5-E26F-B179-6743-68D51C28CDE2}"/>
          </ac:cxnSpMkLst>
        </pc:cxnChg>
        <pc:cxnChg chg="add del mod ord replST">
          <ac:chgData name="Wenwen Zhang" userId="9dd81366-5d6f-445a-b031-6ea562624431" providerId="ADAL" clId="{1012AE1A-29B0-4E90-8835-842C30BC7D2A}" dt="2023-01-05T14:58:05.609" v="93614"/>
          <ac:cxnSpMkLst>
            <pc:docMk/>
            <pc:sldMk cId="1589772229" sldId="2134804370"/>
            <ac:cxnSpMk id="726" creationId="{85139736-8807-1372-742A-9EE21BF2353A}"/>
          </ac:cxnSpMkLst>
        </pc:cxnChg>
        <pc:cxnChg chg="add del mod ord replST">
          <ac:chgData name="Wenwen Zhang" userId="9dd81366-5d6f-445a-b031-6ea562624431" providerId="ADAL" clId="{1012AE1A-29B0-4E90-8835-842C30BC7D2A}" dt="2023-01-05T14:58:05.608" v="93612"/>
          <ac:cxnSpMkLst>
            <pc:docMk/>
            <pc:sldMk cId="1589772229" sldId="2134804370"/>
            <ac:cxnSpMk id="727" creationId="{35FBE615-96CE-D70D-67DC-F14CADDDC679}"/>
          </ac:cxnSpMkLst>
        </pc:cxnChg>
        <pc:cxnChg chg="add del mod ord">
          <ac:chgData name="Wenwen Zhang" userId="9dd81366-5d6f-445a-b031-6ea562624431" providerId="ADAL" clId="{1012AE1A-29B0-4E90-8835-842C30BC7D2A}" dt="2023-01-05T14:58:08.209" v="93656" actId="478"/>
          <ac:cxnSpMkLst>
            <pc:docMk/>
            <pc:sldMk cId="1589772229" sldId="2134804370"/>
            <ac:cxnSpMk id="738" creationId="{6DEA5937-6C22-DC5A-9378-BE62192C1102}"/>
          </ac:cxnSpMkLst>
        </pc:cxnChg>
        <pc:cxnChg chg="add del mod ord replST">
          <ac:chgData name="Wenwen Zhang" userId="9dd81366-5d6f-445a-b031-6ea562624431" providerId="ADAL" clId="{1012AE1A-29B0-4E90-8835-842C30BC7D2A}" dt="2023-01-05T14:58:05.617" v="93625"/>
          <ac:cxnSpMkLst>
            <pc:docMk/>
            <pc:sldMk cId="1589772229" sldId="2134804370"/>
            <ac:cxnSpMk id="744" creationId="{1F63D2A1-1E01-1949-9A68-2DE47055080D}"/>
          </ac:cxnSpMkLst>
        </pc:cxnChg>
        <pc:cxnChg chg="add del mod ord replST">
          <ac:chgData name="Wenwen Zhang" userId="9dd81366-5d6f-445a-b031-6ea562624431" providerId="ADAL" clId="{1012AE1A-29B0-4E90-8835-842C30BC7D2A}" dt="2023-01-05T14:58:05.614" v="93622"/>
          <ac:cxnSpMkLst>
            <pc:docMk/>
            <pc:sldMk cId="1589772229" sldId="2134804370"/>
            <ac:cxnSpMk id="745" creationId="{D14C1BE8-FCB1-447B-EF30-A96B0BD94D20}"/>
          </ac:cxnSpMkLst>
        </pc:cxnChg>
      </pc:sldChg>
      <pc:sldMasterChg chg="delSldLayout">
        <pc:chgData name="Wenwen Zhang" userId="9dd81366-5d6f-445a-b031-6ea562624431" providerId="ADAL" clId="{1012AE1A-29B0-4E90-8835-842C30BC7D2A}" dt="2023-01-05T13:43:38.769" v="92250" actId="2696"/>
        <pc:sldMasterMkLst>
          <pc:docMk/>
          <pc:sldMasterMk cId="1303893050" sldId="2147483648"/>
        </pc:sldMasterMkLst>
        <pc:sldLayoutChg chg="del">
          <pc:chgData name="Wenwen Zhang" userId="9dd81366-5d6f-445a-b031-6ea562624431" providerId="ADAL" clId="{1012AE1A-29B0-4E90-8835-842C30BC7D2A}" dt="2023-01-05T13:43:38.769" v="92250" actId="2696"/>
          <pc:sldLayoutMkLst>
            <pc:docMk/>
            <pc:sldMasterMk cId="1303893050" sldId="2147483648"/>
            <pc:sldLayoutMk cId="1752702320" sldId="2147483678"/>
          </pc:sldLayoutMkLst>
        </pc:sldLayoutChg>
      </pc:sldMasterChg>
    </pc:docChg>
  </pc:docChgLst>
  <pc:docChgLst>
    <pc:chgData name="Peter Sand" userId="618d1f82-e883-45b7-977f-7a2bc2ca08e9" providerId="ADAL" clId="{0579848E-6656-4A3C-AB43-B1A3B0133549}"/>
    <pc:docChg chg="undo custSel addSld delSld modSld sldOrd modSection">
      <pc:chgData name="Peter Sand" userId="618d1f82-e883-45b7-977f-7a2bc2ca08e9" providerId="ADAL" clId="{0579848E-6656-4A3C-AB43-B1A3B0133549}" dt="2023-03-09T14:56:06.074" v="84"/>
      <pc:docMkLst>
        <pc:docMk/>
      </pc:docMkLst>
      <pc:sldChg chg="modSp mod">
        <pc:chgData name="Peter Sand" userId="618d1f82-e883-45b7-977f-7a2bc2ca08e9" providerId="ADAL" clId="{0579848E-6656-4A3C-AB43-B1A3B0133549}" dt="2023-03-07T16:30:47.319" v="1" actId="20577"/>
        <pc:sldMkLst>
          <pc:docMk/>
          <pc:sldMk cId="95124222" sldId="326"/>
        </pc:sldMkLst>
        <pc:spChg chg="mod">
          <ac:chgData name="Peter Sand" userId="618d1f82-e883-45b7-977f-7a2bc2ca08e9" providerId="ADAL" clId="{0579848E-6656-4A3C-AB43-B1A3B0133549}" dt="2023-03-07T16:30:47.319" v="1" actId="20577"/>
          <ac:spMkLst>
            <pc:docMk/>
            <pc:sldMk cId="95124222" sldId="326"/>
            <ac:spMk id="38" creationId="{9AA87FE2-26FF-55F3-D2DF-AD7FF5DB9D6D}"/>
          </ac:spMkLst>
        </pc:spChg>
      </pc:sldChg>
      <pc:sldChg chg="modNotesTx">
        <pc:chgData name="Peter Sand" userId="618d1f82-e883-45b7-977f-7a2bc2ca08e9" providerId="ADAL" clId="{0579848E-6656-4A3C-AB43-B1A3B0133549}" dt="2023-03-07T16:46:00.196" v="74" actId="20577"/>
        <pc:sldMkLst>
          <pc:docMk/>
          <pc:sldMk cId="574567390" sldId="2134804376"/>
        </pc:sldMkLst>
      </pc:sldChg>
      <pc:sldChg chg="ord">
        <pc:chgData name="Peter Sand" userId="618d1f82-e883-45b7-977f-7a2bc2ca08e9" providerId="ADAL" clId="{0579848E-6656-4A3C-AB43-B1A3B0133549}" dt="2023-03-09T14:56:06.074" v="84"/>
        <pc:sldMkLst>
          <pc:docMk/>
          <pc:sldMk cId="229238195" sldId="2134804379"/>
        </pc:sldMkLst>
      </pc:sldChg>
      <pc:sldChg chg="new del">
        <pc:chgData name="Peter Sand" userId="618d1f82-e883-45b7-977f-7a2bc2ca08e9" providerId="ADAL" clId="{0579848E-6656-4A3C-AB43-B1A3B0133549}" dt="2023-03-07T16:41:34.929" v="3" actId="47"/>
        <pc:sldMkLst>
          <pc:docMk/>
          <pc:sldMk cId="712068512" sldId="2134804382"/>
        </pc:sldMkLst>
      </pc:sldChg>
      <pc:sldChg chg="addSp delSp modSp new mod ord">
        <pc:chgData name="Peter Sand" userId="618d1f82-e883-45b7-977f-7a2bc2ca08e9" providerId="ADAL" clId="{0579848E-6656-4A3C-AB43-B1A3B0133549}" dt="2023-03-09T14:55:34.972" v="82"/>
        <pc:sldMkLst>
          <pc:docMk/>
          <pc:sldMk cId="2362765680" sldId="2134804382"/>
        </pc:sldMkLst>
        <pc:graphicFrameChg chg="add del modGraphic">
          <ac:chgData name="Peter Sand" userId="618d1f82-e883-45b7-977f-7a2bc2ca08e9" providerId="ADAL" clId="{0579848E-6656-4A3C-AB43-B1A3B0133549}" dt="2023-03-09T14:55:31.947" v="80" actId="27309"/>
          <ac:graphicFrameMkLst>
            <pc:docMk/>
            <pc:sldMk cId="2362765680" sldId="2134804382"/>
            <ac:graphicFrameMk id="6" creationId="{0A50C2E3-23FE-ABC8-7C2D-4809E7E213AF}"/>
          </ac:graphicFrameMkLst>
        </pc:graphicFrameChg>
        <pc:picChg chg="add">
          <ac:chgData name="Peter Sand" userId="618d1f82-e883-45b7-977f-7a2bc2ca08e9" providerId="ADAL" clId="{0579848E-6656-4A3C-AB43-B1A3B0133549}" dt="2023-03-09T13:27:13.011" v="76" actId="22"/>
          <ac:picMkLst>
            <pc:docMk/>
            <pc:sldMk cId="2362765680" sldId="2134804382"/>
            <ac:picMk id="3" creationId="{58A145C7-C8D5-5409-7C2C-FB6D61066B98}"/>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67196757093856E-2"/>
          <c:y val="5.9095106186518927E-2"/>
          <c:w val="0.90021827252884312"/>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0.11080332409972299"/>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79-440B-B5D9-C6442B3C0DDC}"/>
                </c:ext>
              </c:extLst>
            </c:dLbl>
            <c:dLbl>
              <c:idx val="1"/>
              <c:layout>
                <c:manualLayout>
                  <c:x val="0"/>
                  <c:y val="-0.1292705447830101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79-440B-B5D9-C6442B3C0DDC}"/>
                </c:ext>
              </c:extLst>
            </c:dLbl>
            <c:dLbl>
              <c:idx val="2"/>
              <c:layout>
                <c:manualLayout>
                  <c:x val="0"/>
                  <c:y val="-0.1662049861495844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79-440B-B5D9-C6442B3C0DDC}"/>
                </c:ext>
              </c:extLst>
            </c:dLbl>
            <c:dLbl>
              <c:idx val="3"/>
              <c:layout>
                <c:manualLayout>
                  <c:x val="0"/>
                  <c:y val="-0.164358264081255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79-440B-B5D9-C6442B3C0DDC}"/>
                </c:ext>
              </c:extLst>
            </c:dLbl>
            <c:dLbl>
              <c:idx val="4"/>
              <c:layout>
                <c:manualLayout>
                  <c:x val="0"/>
                  <c:y val="-0.1606648199445983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79-440B-B5D9-C6442B3C0DDC}"/>
                </c:ext>
              </c:extLst>
            </c:dLbl>
            <c:dLbl>
              <c:idx val="5"/>
              <c:layout>
                <c:manualLayout>
                  <c:x val="0"/>
                  <c:y val="-0.150507848568790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79-440B-B5D9-C6442B3C0DDC}"/>
                </c:ext>
              </c:extLst>
            </c:dLbl>
            <c:dLbl>
              <c:idx val="6"/>
              <c:layout>
                <c:manualLayout>
                  <c:x val="0"/>
                  <c:y val="-0.1385041551246537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79-440B-B5D9-C6442B3C0DDC}"/>
                </c:ext>
              </c:extLst>
            </c:dLbl>
            <c:dLbl>
              <c:idx val="7"/>
              <c:layout>
                <c:manualLayout>
                  <c:x val="0"/>
                  <c:y val="-0.14127423822714683"/>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79-440B-B5D9-C6442B3C0DDC}"/>
                </c:ext>
              </c:extLst>
            </c:dLbl>
            <c:dLbl>
              <c:idx val="8"/>
              <c:layout>
                <c:manualLayout>
                  <c:x val="0"/>
                  <c:y val="-0.1421975992613111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79-440B-B5D9-C6442B3C0DDC}"/>
                </c:ext>
              </c:extLst>
            </c:dLbl>
            <c:dLbl>
              <c:idx val="9"/>
              <c:layout>
                <c:manualLayout>
                  <c:x val="0"/>
                  <c:y val="-0.11634349030470914"/>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79-440B-B5D9-C6442B3C0DDC}"/>
                </c:ext>
              </c:extLst>
            </c:dLbl>
            <c:dLbl>
              <c:idx val="10"/>
              <c:layout>
                <c:manualLayout>
                  <c:x val="0"/>
                  <c:y val="-0.1449676823638042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79-440B-B5D9-C6442B3C0DDC}"/>
                </c:ext>
              </c:extLst>
            </c:dLbl>
            <c:dLbl>
              <c:idx val="11"/>
              <c:layout>
                <c:manualLayout>
                  <c:x val="0"/>
                  <c:y val="-0.1449676823638042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79-440B-B5D9-C6442B3C0DDC}"/>
                </c:ext>
              </c:extLst>
            </c:dLbl>
            <c:dLbl>
              <c:idx val="12"/>
              <c:layout>
                <c:manualLayout>
                  <c:x val="0"/>
                  <c:y val="-0.15420129270544783"/>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79-440B-B5D9-C6442B3C0D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-4.5</c:v>
                </c:pt>
                <c:pt idx="1">
                  <c:v>-5.9999999999999947</c:v>
                </c:pt>
                <c:pt idx="2">
                  <c:v>-9.0000000000000071</c:v>
                </c:pt>
                <c:pt idx="3">
                  <c:v>-8.7500000000000018</c:v>
                </c:pt>
                <c:pt idx="4">
                  <c:v>-8.5000000000000178</c:v>
                </c:pt>
                <c:pt idx="5">
                  <c:v>-7.7500000000000018</c:v>
                </c:pt>
                <c:pt idx="6">
                  <c:v>-6.7500000000000115</c:v>
                </c:pt>
                <c:pt idx="7">
                  <c:v>-7.0000000000000062</c:v>
                </c:pt>
                <c:pt idx="8">
                  <c:v>-7.0565046362246804</c:v>
                </c:pt>
                <c:pt idx="9">
                  <c:v>-4.9994767415913799</c:v>
                </c:pt>
                <c:pt idx="10">
                  <c:v>-7.3064816225040463</c:v>
                </c:pt>
                <c:pt idx="11">
                  <c:v>-7.2649999999999881</c:v>
                </c:pt>
                <c:pt idx="12">
                  <c:v>-8.0450000000000017</c:v>
                </c:pt>
              </c:numCache>
            </c:numRef>
          </c:val>
          <c:extLst>
            <c:ext xmlns:c16="http://schemas.microsoft.com/office/drawing/2014/chart" uri="{C3380CC4-5D6E-409C-BE32-E72D297353CC}">
              <c16:uniqueId val="{0000000D-7279-440B-B5D9-C6442B3C0DDC}"/>
            </c:ext>
          </c:extLst>
        </c:ser>
        <c:dLbls>
          <c:showLegendKey val="0"/>
          <c:showVal val="0"/>
          <c:showCatName val="0"/>
          <c:showSerName val="0"/>
          <c:showPercent val="0"/>
          <c:showBubbleSize val="0"/>
        </c:dLbls>
        <c:gapWidth val="80"/>
        <c:overlap val="100"/>
        <c:axId val="1812972303"/>
        <c:axId val="1"/>
      </c:barChart>
      <c:lineChart>
        <c:grouping val="standard"/>
        <c:varyColors val="0"/>
        <c:ser>
          <c:idx val="1"/>
          <c:order val="1"/>
          <c:spPr>
            <a:ln w="28575" algn="ctr">
              <a:solidFill>
                <a:srgbClr val="CF00E8"/>
              </a:solidFill>
              <a:prstDash val="solid"/>
            </a:ln>
          </c:spPr>
          <c:marker>
            <c:symbol val="none"/>
          </c:marker>
          <c:dLbls>
            <c:dLbl>
              <c:idx val="12"/>
              <c:layout>
                <c:manualLayout>
                  <c:x val="0"/>
                  <c:y val="-7.5715604801477376E-2"/>
                </c:manualLayout>
              </c:layout>
              <c:numFmt formatCode="#,##0;&quot;-&quot;#,##0" sourceLinked="0"/>
              <c:spPr>
                <a:noFill/>
                <a:ln>
                  <a:noFill/>
                </a:ln>
              </c:spPr>
              <c:txPr>
                <a:bodyPr wrap="none"/>
                <a:lstStyle/>
                <a:p>
                  <a:pPr>
                    <a:defRPr sz="1050" kern="1200">
                      <a:solidFill>
                        <a:schemeClr val="bg1"/>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279-440B-B5D9-C6442B3C0D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1.7999999999999998</c:v>
                </c:pt>
                <c:pt idx="1">
                  <c:v>0.25000000000000577</c:v>
                </c:pt>
                <c:pt idx="2">
                  <c:v>0</c:v>
                </c:pt>
                <c:pt idx="3">
                  <c:v>-2.2500000000000075</c:v>
                </c:pt>
                <c:pt idx="4">
                  <c:v>-1.5000000000000124</c:v>
                </c:pt>
                <c:pt idx="5">
                  <c:v>-3.2499999999999973</c:v>
                </c:pt>
                <c:pt idx="6">
                  <c:v>-1.5000000000000013</c:v>
                </c:pt>
                <c:pt idx="7">
                  <c:v>-2.2499999999999964</c:v>
                </c:pt>
                <c:pt idx="8">
                  <c:v>-1</c:v>
                </c:pt>
                <c:pt idx="9">
                  <c:v>-2.2237159910915461</c:v>
                </c:pt>
                <c:pt idx="10">
                  <c:v>-5.3199058105860786</c:v>
                </c:pt>
                <c:pt idx="11">
                  <c:v>-5.3624999999999918</c:v>
                </c:pt>
                <c:pt idx="12">
                  <c:v>-5.4599999999999982</c:v>
                </c:pt>
              </c:numCache>
            </c:numRef>
          </c:val>
          <c:smooth val="0"/>
          <c:extLst>
            <c:ext xmlns:c16="http://schemas.microsoft.com/office/drawing/2014/chart" uri="{C3380CC4-5D6E-409C-BE32-E72D297353CC}">
              <c16:uniqueId val="{0000000F-7279-440B-B5D9-C6442B3C0DDC}"/>
            </c:ext>
          </c:extLst>
        </c:ser>
        <c:dLbls>
          <c:showLegendKey val="0"/>
          <c:showVal val="0"/>
          <c:showCatName val="0"/>
          <c:showSerName val="0"/>
          <c:showPercent val="0"/>
          <c:showBubbleSize val="0"/>
        </c:dLbls>
        <c:marker val="1"/>
        <c:smooth val="0"/>
        <c:axId val="1812972303"/>
        <c:axId val="1"/>
      </c:lineChart>
      <c:catAx>
        <c:axId val="181297230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US"/>
          </a:p>
        </c:txPr>
        <c:crossAx val="1812972303"/>
        <c:crosses val="min"/>
        <c:crossBetween val="between"/>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34531928084309E-2"/>
          <c:y val="5.9095106186518927E-2"/>
          <c:w val="0.89274643521388719"/>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0.134810710987996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5A-47E8-9E27-F703B5B0C803}"/>
                </c:ext>
              </c:extLst>
            </c:dLbl>
            <c:dLbl>
              <c:idx val="1"/>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5A-47E8-9E27-F703B5B0C803}"/>
                </c:ext>
              </c:extLst>
            </c:dLbl>
            <c:dLbl>
              <c:idx val="2"/>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5A-47E8-9E27-F703B5B0C803}"/>
                </c:ext>
              </c:extLst>
            </c:dLbl>
            <c:dLbl>
              <c:idx val="3"/>
              <c:layout>
                <c:manualLayout>
                  <c:x val="0"/>
                  <c:y val="-9.6029547553093259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5A-47E8-9E27-F703B5B0C803}"/>
                </c:ext>
              </c:extLst>
            </c:dLbl>
            <c:dLbl>
              <c:idx val="4"/>
              <c:layout>
                <c:manualLayout>
                  <c:x val="0"/>
                  <c:y val="-8.771929824561403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5A-47E8-9E27-F703B5B0C803}"/>
                </c:ext>
              </c:extLst>
            </c:dLbl>
            <c:dLbl>
              <c:idx val="5"/>
              <c:layout>
                <c:manualLayout>
                  <c:x val="0"/>
                  <c:y val="-8.4949215143120954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5A-47E8-9E27-F703B5B0C803}"/>
                </c:ext>
              </c:extLst>
            </c:dLbl>
            <c:dLbl>
              <c:idx val="6"/>
              <c:layout>
                <c:manualLayout>
                  <c:x val="0"/>
                  <c:y val="-6.9252077562326875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A5A-47E8-9E27-F703B5B0C803}"/>
                </c:ext>
              </c:extLst>
            </c:dLbl>
            <c:dLbl>
              <c:idx val="7"/>
              <c:layout>
                <c:manualLayout>
                  <c:x val="0"/>
                  <c:y val="-7.3868882733148664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5A-47E8-9E27-F703B5B0C803}"/>
                </c:ext>
              </c:extLst>
            </c:dLbl>
            <c:dLbl>
              <c:idx val="8"/>
              <c:layout>
                <c:manualLayout>
                  <c:x val="0"/>
                  <c:y val="-9.6952908587257622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5A-47E8-9E27-F703B5B0C803}"/>
                </c:ext>
              </c:extLst>
            </c:dLbl>
            <c:dLbl>
              <c:idx val="9"/>
              <c:layout>
                <c:manualLayout>
                  <c:x val="0"/>
                  <c:y val="-0.1135734072022160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5A-47E8-9E27-F703B5B0C803}"/>
                </c:ext>
              </c:extLst>
            </c:dLbl>
            <c:dLbl>
              <c:idx val="10"/>
              <c:layout>
                <c:manualLayout>
                  <c:x val="0"/>
                  <c:y val="-0.13111726685133887"/>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5A-47E8-9E27-F703B5B0C803}"/>
                </c:ext>
              </c:extLst>
            </c:dLbl>
            <c:dLbl>
              <c:idx val="11"/>
              <c:layout>
                <c:manualLayout>
                  <c:x val="0"/>
                  <c:y val="-0.134810710987996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5A-47E8-9E27-F703B5B0C803}"/>
                </c:ext>
              </c:extLst>
            </c:dLbl>
            <c:dLbl>
              <c:idx val="12"/>
              <c:layout>
                <c:manualLayout>
                  <c:x val="0"/>
                  <c:y val="-0.13111726685133887"/>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5A-47E8-9E27-F703B5B0C8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34</c:v>
                </c:pt>
                <c:pt idx="1">
                  <c:v>26.520146520146515</c:v>
                </c:pt>
                <c:pt idx="2">
                  <c:v>26.383896477354408</c:v>
                </c:pt>
                <c:pt idx="3">
                  <c:v>16.317991631799178</c:v>
                </c:pt>
                <c:pt idx="4">
                  <c:v>12.775017743080202</c:v>
                </c:pt>
                <c:pt idx="5">
                  <c:v>11.200585651537329</c:v>
                </c:pt>
                <c:pt idx="6">
                  <c:v>4.3321299638989004</c:v>
                </c:pt>
                <c:pt idx="7">
                  <c:v>-9.2113982770046423</c:v>
                </c:pt>
                <c:pt idx="8">
                  <c:v>-19.578246313471237</c:v>
                </c:pt>
                <c:pt idx="9">
                  <c:v>-27.132829231372629</c:v>
                </c:pt>
                <c:pt idx="10">
                  <c:v>-35.360824742268044</c:v>
                </c:pt>
                <c:pt idx="11">
                  <c:v>-37.03671452362552</c:v>
                </c:pt>
                <c:pt idx="12">
                  <c:v>-35.127031343700082</c:v>
                </c:pt>
              </c:numCache>
            </c:numRef>
          </c:val>
          <c:extLst>
            <c:ext xmlns:c16="http://schemas.microsoft.com/office/drawing/2014/chart" uri="{C3380CC4-5D6E-409C-BE32-E72D297353CC}">
              <c16:uniqueId val="{0000000D-AA5A-47E8-9E27-F703B5B0C803}"/>
            </c:ext>
          </c:extLst>
        </c:ser>
        <c:dLbls>
          <c:showLegendKey val="0"/>
          <c:showVal val="0"/>
          <c:showCatName val="0"/>
          <c:showSerName val="0"/>
          <c:showPercent val="0"/>
          <c:showBubbleSize val="0"/>
        </c:dLbls>
        <c:gapWidth val="80"/>
        <c:overlap val="100"/>
        <c:axId val="1810102943"/>
        <c:axId val="1"/>
      </c:barChart>
      <c:lineChart>
        <c:grouping val="standard"/>
        <c:varyColors val="0"/>
        <c:ser>
          <c:idx val="1"/>
          <c:order val="1"/>
          <c:spPr>
            <a:ln w="28575" algn="ctr">
              <a:solidFill>
                <a:srgbClr val="CF00E8"/>
              </a:solidFill>
              <a:prstDash val="solid"/>
            </a:ln>
          </c:spPr>
          <c:marker>
            <c:symbol val="none"/>
          </c:marker>
          <c:dLbls>
            <c:dLbl>
              <c:idx val="12"/>
              <c:layout>
                <c:manualLayout>
                  <c:x val="0"/>
                  <c:y val="-7.5715604801477376E-2"/>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A5A-47E8-9E27-F703B5B0C8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137</c:v>
                </c:pt>
                <c:pt idx="1">
                  <c:v>140.86471408647142</c:v>
                </c:pt>
                <c:pt idx="2">
                  <c:v>144.50625869262862</c:v>
                </c:pt>
                <c:pt idx="3">
                  <c:v>134.2696629213483</c:v>
                </c:pt>
                <c:pt idx="4">
                  <c:v>128.96253602305478</c:v>
                </c:pt>
                <c:pt idx="5">
                  <c:v>120.78488372093021</c:v>
                </c:pt>
                <c:pt idx="6">
                  <c:v>112.81296023564067</c:v>
                </c:pt>
                <c:pt idx="7">
                  <c:v>102.96296296296295</c:v>
                </c:pt>
                <c:pt idx="8">
                  <c:v>94.034584742176847</c:v>
                </c:pt>
                <c:pt idx="9">
                  <c:v>84.926680282605531</c:v>
                </c:pt>
                <c:pt idx="10">
                  <c:v>74.895397489539732</c:v>
                </c:pt>
                <c:pt idx="11">
                  <c:v>55.209423381362512</c:v>
                </c:pt>
                <c:pt idx="12">
                  <c:v>52.411840196406636</c:v>
                </c:pt>
              </c:numCache>
            </c:numRef>
          </c:val>
          <c:smooth val="0"/>
          <c:extLst>
            <c:ext xmlns:c16="http://schemas.microsoft.com/office/drawing/2014/chart" uri="{C3380CC4-5D6E-409C-BE32-E72D297353CC}">
              <c16:uniqueId val="{0000000F-AA5A-47E8-9E27-F703B5B0C803}"/>
            </c:ext>
          </c:extLst>
        </c:ser>
        <c:dLbls>
          <c:showLegendKey val="0"/>
          <c:showVal val="0"/>
          <c:showCatName val="0"/>
          <c:showSerName val="0"/>
          <c:showPercent val="0"/>
          <c:showBubbleSize val="0"/>
        </c:dLbls>
        <c:marker val="1"/>
        <c:smooth val="0"/>
        <c:axId val="1810102943"/>
        <c:axId val="1"/>
      </c:lineChart>
      <c:catAx>
        <c:axId val="18101029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50"/>
          <c:min val="-5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US"/>
          </a:p>
        </c:txPr>
        <c:crossAx val="1810102943"/>
        <c:crosses val="min"/>
        <c:crossBetween val="between"/>
        <c:majorUnit val="5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67196757093856E-2"/>
          <c:y val="5.9095106186518927E-2"/>
          <c:w val="0.90021827252884312"/>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9.3259464450600182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724-4414-B66C-9A0BE3DF21ED}"/>
                </c:ext>
              </c:extLst>
            </c:dLbl>
            <c:dLbl>
              <c:idx val="2"/>
              <c:layout>
                <c:manualLayout>
                  <c:x val="0"/>
                  <c:y val="-0.15327793167128348"/>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724-4414-B66C-9A0BE3DF21ED}"/>
                </c:ext>
              </c:extLst>
            </c:dLbl>
            <c:dLbl>
              <c:idx val="3"/>
              <c:layout>
                <c:manualLayout>
                  <c:x val="0"/>
                  <c:y val="-0.145891043397968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724-4414-B66C-9A0BE3DF21ED}"/>
                </c:ext>
              </c:extLst>
            </c:dLbl>
            <c:dLbl>
              <c:idx val="4"/>
              <c:layout>
                <c:manualLayout>
                  <c:x val="0"/>
                  <c:y val="-0.15604801477377656"/>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24-4414-B66C-9A0BE3DF21ED}"/>
                </c:ext>
              </c:extLst>
            </c:dLbl>
            <c:dLbl>
              <c:idx val="5"/>
              <c:layout>
                <c:manualLayout>
                  <c:x val="0"/>
                  <c:y val="-0.164358264081255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724-4414-B66C-9A0BE3DF21ED}"/>
                </c:ext>
              </c:extLst>
            </c:dLbl>
            <c:dLbl>
              <c:idx val="6"/>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24-4414-B66C-9A0BE3DF21ED}"/>
                </c:ext>
              </c:extLst>
            </c:dLbl>
            <c:dLbl>
              <c:idx val="7"/>
              <c:layout>
                <c:manualLayout>
                  <c:x val="0"/>
                  <c:y val="-0.1144967682363804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724-4414-B66C-9A0BE3DF21ED}"/>
                </c:ext>
              </c:extLst>
            </c:dLbl>
            <c:dLbl>
              <c:idx val="8"/>
              <c:layout>
                <c:manualLayout>
                  <c:x val="0"/>
                  <c:y val="-0.15420129270544783"/>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24-4414-B66C-9A0BE3DF21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2.6</c:v>
                </c:pt>
                <c:pt idx="1">
                  <c:v>-4.5</c:v>
                </c:pt>
                <c:pt idx="2">
                  <c:v>-7.9514389183170637</c:v>
                </c:pt>
                <c:pt idx="3">
                  <c:v>-7.3644173692138732</c:v>
                </c:pt>
                <c:pt idx="4">
                  <c:v>-8.1321630850296796</c:v>
                </c:pt>
                <c:pt idx="5">
                  <c:v>-8.7983903364778548</c:v>
                </c:pt>
                <c:pt idx="6">
                  <c:v>-5.1196069326914868</c:v>
                </c:pt>
                <c:pt idx="7">
                  <c:v>-4.8383875661650295</c:v>
                </c:pt>
                <c:pt idx="8">
                  <c:v>-8</c:v>
                </c:pt>
                <c:pt idx="9">
                  <c:v>-7.501585511236522</c:v>
                </c:pt>
                <c:pt idx="10">
                  <c:v>-10</c:v>
                </c:pt>
                <c:pt idx="11">
                  <c:v>-7.7489794613719489</c:v>
                </c:pt>
                <c:pt idx="12">
                  <c:v>-3.9149195911715173</c:v>
                </c:pt>
              </c:numCache>
            </c:numRef>
          </c:val>
          <c:extLst>
            <c:ext xmlns:c16="http://schemas.microsoft.com/office/drawing/2014/chart" uri="{C3380CC4-5D6E-409C-BE32-E72D297353CC}">
              <c16:uniqueId val="{00000008-9724-4414-B66C-9A0BE3DF21ED}"/>
            </c:ext>
          </c:extLst>
        </c:ser>
        <c:dLbls>
          <c:showLegendKey val="0"/>
          <c:showVal val="0"/>
          <c:showCatName val="0"/>
          <c:showSerName val="0"/>
          <c:showPercent val="0"/>
          <c:showBubbleSize val="0"/>
        </c:dLbls>
        <c:gapWidth val="80"/>
        <c:overlap val="100"/>
        <c:axId val="1298943263"/>
        <c:axId val="1"/>
      </c:barChart>
      <c:lineChart>
        <c:grouping val="standard"/>
        <c:varyColors val="0"/>
        <c:ser>
          <c:idx val="1"/>
          <c:order val="1"/>
          <c:spPr>
            <a:ln w="28575" algn="ctr">
              <a:solidFill>
                <a:srgbClr val="CF00E8"/>
              </a:solidFill>
              <a:prstDash val="solid"/>
            </a:ln>
          </c:spPr>
          <c:marker>
            <c:symbol val="none"/>
          </c:marker>
          <c:dLbls>
            <c:dLbl>
              <c:idx val="12"/>
              <c:layout>
                <c:manualLayout>
                  <c:x val="1.8709073900841909E-3"/>
                  <c:y val="0.1440443213296399"/>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24-4414-B66C-9A0BE3DF21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-0.70000000000000007</c:v>
                </c:pt>
                <c:pt idx="1">
                  <c:v>-6.5</c:v>
                </c:pt>
                <c:pt idx="2">
                  <c:v>-5</c:v>
                </c:pt>
                <c:pt idx="3">
                  <c:v>-7.9878862951189973</c:v>
                </c:pt>
                <c:pt idx="4">
                  <c:v>-6.4679477261233131</c:v>
                </c:pt>
                <c:pt idx="5">
                  <c:v>-8.7208878865324255</c:v>
                </c:pt>
                <c:pt idx="6">
                  <c:v>-3.913648847927373</c:v>
                </c:pt>
                <c:pt idx="7">
                  <c:v>-2.0630608221670546</c:v>
                </c:pt>
                <c:pt idx="8">
                  <c:v>-3</c:v>
                </c:pt>
                <c:pt idx="9">
                  <c:v>-7.5831551502655605</c:v>
                </c:pt>
                <c:pt idx="10">
                  <c:v>-12.957848982025007</c:v>
                </c:pt>
                <c:pt idx="11">
                  <c:v>-9.6941454362772195</c:v>
                </c:pt>
                <c:pt idx="12">
                  <c:v>-6.7647859386115252</c:v>
                </c:pt>
              </c:numCache>
            </c:numRef>
          </c:val>
          <c:smooth val="0"/>
          <c:extLst>
            <c:ext xmlns:c16="http://schemas.microsoft.com/office/drawing/2014/chart" uri="{C3380CC4-5D6E-409C-BE32-E72D297353CC}">
              <c16:uniqueId val="{0000000A-9724-4414-B66C-9A0BE3DF21ED}"/>
            </c:ext>
          </c:extLst>
        </c:ser>
        <c:dLbls>
          <c:showLegendKey val="0"/>
          <c:showVal val="0"/>
          <c:showCatName val="0"/>
          <c:showSerName val="0"/>
          <c:showPercent val="0"/>
          <c:showBubbleSize val="0"/>
        </c:dLbls>
        <c:marker val="1"/>
        <c:smooth val="0"/>
        <c:axId val="1298943263"/>
        <c:axId val="1"/>
      </c:lineChart>
      <c:catAx>
        <c:axId val="12989432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US"/>
          </a:p>
        </c:txPr>
        <c:crossAx val="1298943263"/>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50000000000005E-2"/>
          <c:y val="5.9095106186518927E-2"/>
          <c:w val="0.9"/>
          <c:h val="0.88088642659279781"/>
        </c:manualLayout>
      </c:layout>
      <c:barChart>
        <c:barDir val="col"/>
        <c:grouping val="stacked"/>
        <c:varyColors val="0"/>
        <c:ser>
          <c:idx val="0"/>
          <c:order val="0"/>
          <c:spPr>
            <a:solidFill>
              <a:srgbClr val="0065FF"/>
            </a:solidFill>
            <a:ln>
              <a:noFill/>
            </a:ln>
          </c:spPr>
          <c:invertIfNegative val="0"/>
          <c:dLbls>
            <c:dLbl>
              <c:idx val="0"/>
              <c:layout>
                <c:manualLayout>
                  <c:x val="0"/>
                  <c:y val="-0.1468144044321329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69-4B7F-9AB0-748F89EEC27F}"/>
                </c:ext>
              </c:extLst>
            </c:dLbl>
            <c:dLbl>
              <c:idx val="1"/>
              <c:layout>
                <c:manualLayout>
                  <c:x val="0"/>
                  <c:y val="-9.0489381348107106E-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69-4B7F-9AB0-748F89EEC27F}"/>
                </c:ext>
              </c:extLst>
            </c:dLbl>
            <c:dLbl>
              <c:idx val="2"/>
              <c:layout>
                <c:manualLayout>
                  <c:x val="0"/>
                  <c:y val="-7.29455216989843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69-4B7F-9AB0-748F89EEC27F}"/>
                </c:ext>
              </c:extLst>
            </c:dLbl>
            <c:dLbl>
              <c:idx val="3"/>
              <c:layout>
                <c:manualLayout>
                  <c:x val="0"/>
                  <c:y val="-0.1154201292705447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69-4B7F-9AB0-748F89EEC27F}"/>
                </c:ext>
              </c:extLst>
            </c:dLbl>
            <c:dLbl>
              <c:idx val="4"/>
              <c:layout>
                <c:manualLayout>
                  <c:x val="0"/>
                  <c:y val="-0.1320406278855032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69-4B7F-9AB0-748F89EEC27F}"/>
                </c:ext>
              </c:extLst>
            </c:dLbl>
            <c:dLbl>
              <c:idx val="5"/>
              <c:layout>
                <c:manualLayout>
                  <c:x val="0"/>
                  <c:y val="-0.1135734072022160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69-4B7F-9AB0-748F89EEC27F}"/>
                </c:ext>
              </c:extLst>
            </c:dLbl>
            <c:dLbl>
              <c:idx val="6"/>
              <c:layout>
                <c:manualLayout>
                  <c:x val="0"/>
                  <c:y val="-0.1477377654662973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69-4B7F-9AB0-748F89EEC27F}"/>
                </c:ext>
              </c:extLst>
            </c:dLbl>
            <c:dLbl>
              <c:idx val="7"/>
              <c:layout>
                <c:manualLayout>
                  <c:x val="0"/>
                  <c:y val="-0.12465373961218837"/>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69-4B7F-9AB0-748F89EEC27F}"/>
                </c:ext>
              </c:extLst>
            </c:dLbl>
            <c:dLbl>
              <c:idx val="8"/>
              <c:layout>
                <c:manualLayout>
                  <c:x val="0"/>
                  <c:y val="-9.7876269621421971E-2"/>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69-4B7F-9AB0-748F89EEC27F}"/>
                </c:ext>
              </c:extLst>
            </c:dLbl>
            <c:dLbl>
              <c:idx val="9"/>
              <c:layout>
                <c:manualLayout>
                  <c:x val="0"/>
                  <c:y val="-0.1172668513388735"/>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69-4B7F-9AB0-748F89EEC27F}"/>
                </c:ext>
              </c:extLst>
            </c:dLbl>
            <c:dLbl>
              <c:idx val="10"/>
              <c:layout>
                <c:manualLayout>
                  <c:x val="0"/>
                  <c:y val="-0.11819021237303785"/>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69-4B7F-9AB0-748F89EEC27F}"/>
                </c:ext>
              </c:extLst>
            </c:dLbl>
            <c:dLbl>
              <c:idx val="11"/>
              <c:layout>
                <c:manualLayout>
                  <c:x val="0"/>
                  <c:y val="-0.19575253924284394"/>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69-4B7F-9AB0-748F89EEC27F}"/>
                </c:ext>
              </c:extLst>
            </c:dLbl>
            <c:dLbl>
              <c:idx val="12"/>
              <c:layout>
                <c:manualLayout>
                  <c:x val="0"/>
                  <c:y val="-0.20221606648199447"/>
                </c:manualLayout>
              </c:layout>
              <c:numFmt formatCode="#,##0;&quot;-&quot;#,##0" sourceLinked="0"/>
              <c:spPr>
                <a:noFill/>
                <a:ln>
                  <a:noFill/>
                </a:ln>
              </c:spPr>
              <c:txPr>
                <a:bodyPr wrap="none"/>
                <a:lstStyle/>
                <a:p>
                  <a:pPr>
                    <a:defRPr sz="1050" kern="1200">
                      <a:solidFill>
                        <a:srgbClr val="10183A"/>
                      </a:solidFill>
                      <a:latin typeface="Poppins"/>
                      <a:ea typeface="+mn-ea"/>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69-4B7F-9AB0-748F89EEC2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6.9</c:v>
                </c:pt>
                <c:pt idx="1">
                  <c:v>-2.881906368620835</c:v>
                </c:pt>
                <c:pt idx="2">
                  <c:v>1</c:v>
                </c:pt>
                <c:pt idx="3">
                  <c:v>4.3901808785529708</c:v>
                </c:pt>
                <c:pt idx="4">
                  <c:v>5.770786992903294</c:v>
                </c:pt>
                <c:pt idx="5">
                  <c:v>4.2079402923188551</c:v>
                </c:pt>
                <c:pt idx="6">
                  <c:v>6.9430860033726809</c:v>
                </c:pt>
                <c:pt idx="7">
                  <c:v>5.0982044983336463</c:v>
                </c:pt>
                <c:pt idx="8">
                  <c:v>3</c:v>
                </c:pt>
                <c:pt idx="9">
                  <c:v>4.5362280165566</c:v>
                </c:pt>
                <c:pt idx="10">
                  <c:v>4.6376048689809952</c:v>
                </c:pt>
                <c:pt idx="11">
                  <c:v>10.802587076274628</c:v>
                </c:pt>
                <c:pt idx="12">
                  <c:v>11.262557141461324</c:v>
                </c:pt>
              </c:numCache>
            </c:numRef>
          </c:val>
          <c:extLst>
            <c:ext xmlns:c16="http://schemas.microsoft.com/office/drawing/2014/chart" uri="{C3380CC4-5D6E-409C-BE32-E72D297353CC}">
              <c16:uniqueId val="{0000000D-2D69-4B7F-9AB0-748F89EEC27F}"/>
            </c:ext>
          </c:extLst>
        </c:ser>
        <c:dLbls>
          <c:showLegendKey val="0"/>
          <c:showVal val="0"/>
          <c:showCatName val="0"/>
          <c:showSerName val="0"/>
          <c:showPercent val="0"/>
          <c:showBubbleSize val="0"/>
        </c:dLbls>
        <c:gapWidth val="80"/>
        <c:overlap val="100"/>
        <c:axId val="631596895"/>
        <c:axId val="1"/>
      </c:barChart>
      <c:lineChart>
        <c:grouping val="standard"/>
        <c:varyColors val="0"/>
        <c:ser>
          <c:idx val="1"/>
          <c:order val="1"/>
          <c:spPr>
            <a:ln w="28575" algn="ctr">
              <a:solidFill>
                <a:srgbClr val="CF00E8"/>
              </a:solidFill>
              <a:prstDash val="solid"/>
            </a:ln>
          </c:spPr>
          <c:marker>
            <c:symbol val="none"/>
          </c:marker>
          <c:val>
            <c:numRef>
              <c:f>Sheet1!$A$2:$M$2</c:f>
              <c:numCache>
                <c:formatCode>General</c:formatCode>
                <c:ptCount val="13"/>
                <c:pt idx="0">
                  <c:v>-5.4</c:v>
                </c:pt>
                <c:pt idx="1">
                  <c:v>-14.000000000000002</c:v>
                </c:pt>
                <c:pt idx="2">
                  <c:v>-13</c:v>
                </c:pt>
                <c:pt idx="3">
                  <c:v>-11.514005092761002</c:v>
                </c:pt>
                <c:pt idx="4">
                  <c:v>-11.362221436151398</c:v>
                </c:pt>
                <c:pt idx="5">
                  <c:v>-11.127753303964756</c:v>
                </c:pt>
                <c:pt idx="6">
                  <c:v>-9.3988254137746932</c:v>
                </c:pt>
                <c:pt idx="7">
                  <c:v>-7.0986706066784366</c:v>
                </c:pt>
                <c:pt idx="8">
                  <c:v>-7.0000000000000009</c:v>
                </c:pt>
                <c:pt idx="9">
                  <c:v>-4.642225033332843</c:v>
                </c:pt>
                <c:pt idx="10">
                  <c:v>-7.1994135259025409</c:v>
                </c:pt>
                <c:pt idx="11">
                  <c:v>-2.485633579527506</c:v>
                </c:pt>
                <c:pt idx="12">
                  <c:v>0.45396086573559113</c:v>
                </c:pt>
              </c:numCache>
            </c:numRef>
          </c:val>
          <c:smooth val="0"/>
          <c:extLst>
            <c:ext xmlns:c16="http://schemas.microsoft.com/office/drawing/2014/chart" uri="{C3380CC4-5D6E-409C-BE32-E72D297353CC}">
              <c16:uniqueId val="{0000000E-2D69-4B7F-9AB0-748F89EEC27F}"/>
            </c:ext>
          </c:extLst>
        </c:ser>
        <c:dLbls>
          <c:showLegendKey val="0"/>
          <c:showVal val="0"/>
          <c:showCatName val="0"/>
          <c:showSerName val="0"/>
          <c:showPercent val="0"/>
          <c:showBubbleSize val="0"/>
        </c:dLbls>
        <c:marker val="1"/>
        <c:smooth val="0"/>
        <c:axId val="631596895"/>
        <c:axId val="1"/>
      </c:lineChart>
      <c:catAx>
        <c:axId val="631596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US"/>
          </a:p>
        </c:txPr>
        <c:crossAx val="631596895"/>
        <c:crosses val="min"/>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01418439716311E-2"/>
          <c:y val="6.5533120793482114E-2"/>
          <c:w val="0.93410165484633567"/>
          <c:h val="0.91604675876726882"/>
        </c:manualLayout>
      </c:layout>
      <c:barChart>
        <c:barDir val="bar"/>
        <c:grouping val="clustered"/>
        <c:varyColors val="0"/>
        <c:ser>
          <c:idx val="0"/>
          <c:order val="0"/>
          <c:spPr>
            <a:solidFill>
              <a:srgbClr val="C1C7D1"/>
            </a:solidFill>
            <a:ln>
              <a:noFill/>
            </a:ln>
          </c:spPr>
          <c:invertIfNegative val="0"/>
          <c:dLbls>
            <c:dLbl>
              <c:idx val="0"/>
              <c:layout>
                <c:manualLayout>
                  <c:x val="0.26447990543735223"/>
                  <c:y val="1.0626992561105207E-3"/>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41-4238-BD31-B88C82E8F458}"/>
                </c:ext>
              </c:extLst>
            </c:dLbl>
            <c:dLbl>
              <c:idx val="1"/>
              <c:layout>
                <c:manualLayout>
                  <c:x val="0.22576832151300236"/>
                  <c:y val="1.0626992561105207E-3"/>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41-4238-BD31-B88C82E8F458}"/>
                </c:ext>
              </c:extLst>
            </c:dLbl>
            <c:dLbl>
              <c:idx val="2"/>
              <c:layout>
                <c:manualLayout>
                  <c:x val="0.2721631205673759"/>
                  <c:y val="1.0626992561105207E-3"/>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41-4238-BD31-B88C82E8F458}"/>
                </c:ext>
              </c:extLst>
            </c:dLbl>
            <c:dLbl>
              <c:idx val="3"/>
              <c:layout>
                <c:manualLayout>
                  <c:x val="0.20035460992907803"/>
                  <c:y val="1.0626992561105207E-3"/>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41-4238-BD31-B88C82E8F458}"/>
                </c:ext>
              </c:extLst>
            </c:dLbl>
            <c:dLbl>
              <c:idx val="4"/>
              <c:layout>
                <c:manualLayout>
                  <c:x val="0.27423167848699764"/>
                  <c:y val="1.0626992561105207E-3"/>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41-4238-BD31-B88C82E8F458}"/>
                </c:ext>
              </c:extLst>
            </c:dLbl>
            <c:dLbl>
              <c:idx val="5"/>
              <c:layout>
                <c:manualLayout>
                  <c:x val="0.19148936170212766"/>
                  <c:y val="1.0626992561105207E-3"/>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41-4238-BD31-B88C82E8F458}"/>
                </c:ext>
              </c:extLst>
            </c:dLbl>
            <c:dLbl>
              <c:idx val="6"/>
              <c:layout>
                <c:manualLayout>
                  <c:x val="0.18203309692671396"/>
                  <c:y val="1.0626992561105207E-3"/>
                </c:manualLayout>
              </c:layout>
              <c:numFmt formatCode="#,##0.00;&quot;-&quot;#,##0.0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41-4238-BD31-B88C82E8F4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3.0148999999999999</c:v>
                </c:pt>
                <c:pt idx="1">
                  <c:v>2.4649000000000001</c:v>
                </c:pt>
                <c:pt idx="2">
                  <c:v>3.0638999999999998</c:v>
                </c:pt>
                <c:pt idx="3">
                  <c:v>2.1880000000000002</c:v>
                </c:pt>
                <c:pt idx="4">
                  <c:v>3.1368</c:v>
                </c:pt>
                <c:pt idx="5">
                  <c:v>2.0325000000000002</c:v>
                </c:pt>
                <c:pt idx="6">
                  <c:v>1.95</c:v>
                </c:pt>
              </c:numCache>
            </c:numRef>
          </c:val>
          <c:extLst>
            <c:ext xmlns:c16="http://schemas.microsoft.com/office/drawing/2014/chart" uri="{C3380CC4-5D6E-409C-BE32-E72D297353CC}">
              <c16:uniqueId val="{00000007-8941-4238-BD31-B88C82E8F458}"/>
            </c:ext>
          </c:extLst>
        </c:ser>
        <c:ser>
          <c:idx val="1"/>
          <c:order val="1"/>
          <c:spPr>
            <a:solidFill>
              <a:srgbClr val="0065FF"/>
            </a:solidFill>
            <a:ln>
              <a:noFill/>
            </a:ln>
          </c:spPr>
          <c:invertIfNegative val="0"/>
          <c:dLbls>
            <c:dLbl>
              <c:idx val="0"/>
              <c:layout>
                <c:manualLayout>
                  <c:x val="0.43971631205673761"/>
                  <c:y val="1.0626992561105207E-3"/>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41-4238-BD31-B88C82E8F458}"/>
                </c:ext>
              </c:extLst>
            </c:dLbl>
            <c:dLbl>
              <c:idx val="2"/>
              <c:layout>
                <c:manualLayout>
                  <c:x val="0.37115839243498816"/>
                  <c:y val="1.0626992561105207E-3"/>
                </c:manualLayout>
              </c:layout>
              <c:numFmt formatCode="#,##0.00;&quot;-&quot;#,##0.0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41-4238-BD31-B88C82E8F4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5.2247000000000003</c:v>
                </c:pt>
                <c:pt idx="1">
                  <c:v>4.7499000000000002</c:v>
                </c:pt>
                <c:pt idx="2">
                  <c:v>4.3361000000000001</c:v>
                </c:pt>
                <c:pt idx="3">
                  <c:v>3.9310999999999998</c:v>
                </c:pt>
                <c:pt idx="4">
                  <c:v>3.6991000000000001</c:v>
                </c:pt>
                <c:pt idx="5">
                  <c:v>2.8809</c:v>
                </c:pt>
                <c:pt idx="6">
                  <c:v>2.6819000000000002</c:v>
                </c:pt>
              </c:numCache>
            </c:numRef>
          </c:val>
          <c:extLst>
            <c:ext xmlns:c16="http://schemas.microsoft.com/office/drawing/2014/chart" uri="{C3380CC4-5D6E-409C-BE32-E72D297353CC}">
              <c16:uniqueId val="{0000000A-8941-4238-BD31-B88C82E8F458}"/>
            </c:ext>
          </c:extLst>
        </c:ser>
        <c:dLbls>
          <c:showLegendKey val="0"/>
          <c:showVal val="0"/>
          <c:showCatName val="0"/>
          <c:showSerName val="0"/>
          <c:showPercent val="0"/>
          <c:showBubbleSize val="0"/>
        </c:dLbls>
        <c:gapWidth val="80"/>
        <c:axId val="37710224"/>
        <c:axId val="1"/>
      </c:barChart>
      <c:catAx>
        <c:axId val="377102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
          <c:min val="0"/>
        </c:scaling>
        <c:delete val="0"/>
        <c:axPos val="t"/>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Poppins"/>
                <a:cs typeface="Poppins"/>
                <a:sym typeface="Poppins"/>
              </a:defRPr>
            </a:pPr>
            <a:endParaRPr lang="en-US"/>
          </a:p>
        </c:txPr>
        <c:crossAx val="37710224"/>
        <c:crosses val="min"/>
        <c:crossBetween val="between"/>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52294154619742E-2"/>
          <c:y val="2.6005688744412839E-2"/>
          <c:w val="0.89880578252671273"/>
          <c:h val="0.94758228362454289"/>
        </c:manualLayout>
      </c:layout>
      <c:barChart>
        <c:barDir val="col"/>
        <c:grouping val="stacked"/>
        <c:varyColors val="0"/>
        <c:ser>
          <c:idx val="0"/>
          <c:order val="0"/>
          <c:spPr>
            <a:solidFill>
              <a:srgbClr val="0065FF"/>
            </a:solidFill>
            <a:ln>
              <a:noFill/>
            </a:ln>
          </c:spPr>
          <c:invertIfNegative val="0"/>
          <c:dLbls>
            <c:dLbl>
              <c:idx val="0"/>
              <c:layout>
                <c:manualLayout>
                  <c:x val="0"/>
                  <c:y val="-0.392523364485981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F9-4E6D-A670-9F355882C4F4}"/>
                </c:ext>
              </c:extLst>
            </c:dLbl>
            <c:dLbl>
              <c:idx val="1"/>
              <c:layout>
                <c:manualLayout>
                  <c:x val="0"/>
                  <c:y val="-0.4087769199512393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F9-4E6D-A670-9F355882C4F4}"/>
                </c:ext>
              </c:extLst>
            </c:dLbl>
            <c:dLbl>
              <c:idx val="2"/>
              <c:layout>
                <c:manualLayout>
                  <c:x val="0"/>
                  <c:y val="-0.4014628199918732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F9-4E6D-A670-9F355882C4F4}"/>
                </c:ext>
              </c:extLst>
            </c:dLbl>
            <c:dLbl>
              <c:idx val="3"/>
              <c:layout>
                <c:manualLayout>
                  <c:x val="0"/>
                  <c:y val="-0.4364079642421779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F9-4E6D-A670-9F355882C4F4}"/>
                </c:ext>
              </c:extLst>
            </c:dLbl>
            <c:dLbl>
              <c:idx val="4"/>
              <c:layout>
                <c:manualLayout>
                  <c:x val="0"/>
                  <c:y val="-0.45509955302722471"/>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F9-4E6D-A670-9F355882C4F4}"/>
                </c:ext>
              </c:extLst>
            </c:dLbl>
            <c:dLbl>
              <c:idx val="5"/>
              <c:layout>
                <c:manualLayout>
                  <c:x val="0"/>
                  <c:y val="-0.4599756196668021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F9-4E6D-A670-9F355882C4F4}"/>
                </c:ext>
              </c:extLst>
            </c:dLbl>
            <c:dLbl>
              <c:idx val="6"/>
              <c:layout>
                <c:manualLayout>
                  <c:x val="0"/>
                  <c:y val="-0.41080861438439659"/>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F9-4E6D-A670-9F355882C4F4}"/>
                </c:ext>
              </c:extLst>
            </c:dLbl>
            <c:dLbl>
              <c:idx val="7"/>
              <c:layout>
                <c:manualLayout>
                  <c:x val="0"/>
                  <c:y val="-0.45997561966680212"/>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F9-4E6D-A670-9F355882C4F4}"/>
                </c:ext>
              </c:extLst>
            </c:dLbl>
            <c:dLbl>
              <c:idx val="8"/>
              <c:layout>
                <c:manualLayout>
                  <c:x val="0"/>
                  <c:y val="-0.41121495327102803"/>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F9-4E6D-A670-9F355882C4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97.329314436043674</c:v>
                </c:pt>
                <c:pt idx="1">
                  <c:v>100.75298147647038</c:v>
                </c:pt>
                <c:pt idx="2">
                  <c:v>99.107771714923331</c:v>
                </c:pt>
                <c:pt idx="3">
                  <c:v>106.48631723845531</c:v>
                </c:pt>
                <c:pt idx="4">
                  <c:v>110.5253433680105</c:v>
                </c:pt>
                <c:pt idx="5">
                  <c:v>111.51087601129603</c:v>
                </c:pt>
                <c:pt idx="6">
                  <c:v>101.11692332748932</c:v>
                </c:pt>
                <c:pt idx="7">
                  <c:v>111.51087601129603</c:v>
                </c:pt>
                <c:pt idx="8">
                  <c:v>101.17359470624496</c:v>
                </c:pt>
              </c:numCache>
            </c:numRef>
          </c:val>
          <c:extLst>
            <c:ext xmlns:c16="http://schemas.microsoft.com/office/drawing/2014/chart" uri="{C3380CC4-5D6E-409C-BE32-E72D297353CC}">
              <c16:uniqueId val="{00000009-4AF9-4E6D-A670-9F355882C4F4}"/>
            </c:ext>
          </c:extLst>
        </c:ser>
        <c:dLbls>
          <c:showLegendKey val="0"/>
          <c:showVal val="0"/>
          <c:showCatName val="0"/>
          <c:showSerName val="0"/>
          <c:showPercent val="0"/>
          <c:showBubbleSize val="0"/>
        </c:dLbls>
        <c:gapWidth val="80"/>
        <c:overlap val="100"/>
        <c:axId val="700767103"/>
        <c:axId val="1"/>
      </c:barChart>
      <c:catAx>
        <c:axId val="700767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sz="900" kern="1200">
                <a:latin typeface="Poppins"/>
                <a:ea typeface="Poppins"/>
                <a:cs typeface="Poppins"/>
                <a:sym typeface="Poppins"/>
              </a:defRPr>
            </a:pPr>
            <a:endParaRPr lang="en-US"/>
          </a:p>
        </c:txPr>
        <c:crossAx val="1"/>
        <c:crosses val="min"/>
        <c:auto val="0"/>
        <c:lblAlgn val="ctr"/>
        <c:lblOffset val="100"/>
        <c:noMultiLvlLbl val="0"/>
      </c:catAx>
      <c:valAx>
        <c:axId val="1"/>
        <c:scaling>
          <c:orientation val="minMax"/>
          <c:max val="120"/>
          <c:min val="2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Poppins"/>
                <a:cs typeface="Poppins"/>
                <a:sym typeface="Poppins"/>
              </a:defRPr>
            </a:pPr>
            <a:endParaRPr lang="en-US"/>
          </a:p>
        </c:txPr>
        <c:crossAx val="700767103"/>
        <c:crosses val="min"/>
        <c:crossBetween val="between"/>
        <c:majorUnit val="2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07467330429367E-2"/>
          <c:y val="2.6005688744412839E-2"/>
          <c:w val="0.89981331673926568"/>
          <c:h val="0.94758228362454289"/>
        </c:manualLayout>
      </c:layout>
      <c:barChart>
        <c:barDir val="col"/>
        <c:grouping val="stacked"/>
        <c:varyColors val="0"/>
        <c:ser>
          <c:idx val="0"/>
          <c:order val="0"/>
          <c:spPr>
            <a:solidFill>
              <a:srgbClr val="CF00E8"/>
            </a:solidFill>
            <a:ln>
              <a:noFill/>
            </a:ln>
          </c:spPr>
          <c:invertIfNegative val="0"/>
          <c:dLbls>
            <c:dLbl>
              <c:idx val="0"/>
              <c:layout>
                <c:manualLayout>
                  <c:x val="0"/>
                  <c:y val="-0.37505079236082894"/>
                </c:manualLayout>
              </c:layout>
              <c:numFmt formatCode="#,##0;&quot;-&quot;#,##0" sourceLinked="0"/>
              <c:spPr>
                <a:noFill/>
                <a:ln>
                  <a:noFill/>
                </a:ln>
              </c:spPr>
              <c:txPr>
                <a:bodyPr wrap="none"/>
                <a:lstStyle/>
                <a:p>
                  <a:pPr>
                    <a:defRPr sz="1050" kern="1200">
                      <a:solidFill>
                        <a:srgbClr val="10183A"/>
                      </a:solidFill>
                      <a:latin typeface="Poppins"/>
                      <a:ea typeface="+mn-ea"/>
                      <a:cs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D2-4719-8B6B-174125073F3F}"/>
                </c:ext>
              </c:extLst>
            </c:dLbl>
            <c:dLbl>
              <c:idx val="1"/>
              <c:layout>
                <c:manualLayout>
                  <c:x val="0"/>
                  <c:y val="-0.41852905323039413"/>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D2-4719-8B6B-174125073F3F}"/>
                </c:ext>
              </c:extLst>
            </c:dLbl>
            <c:dLbl>
              <c:idx val="2"/>
              <c:layout>
                <c:manualLayout>
                  <c:x val="0"/>
                  <c:y val="-0.3652986590816741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D2-4719-8B6B-174125073F3F}"/>
                </c:ext>
              </c:extLst>
            </c:dLbl>
            <c:dLbl>
              <c:idx val="3"/>
              <c:layout>
                <c:manualLayout>
                  <c:x val="0"/>
                  <c:y val="-0.1186509548963835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D2-4719-8B6B-174125073F3F}"/>
                </c:ext>
              </c:extLst>
            </c:dLbl>
            <c:dLbl>
              <c:idx val="4"/>
              <c:layout>
                <c:manualLayout>
                  <c:x val="0"/>
                  <c:y val="-0.2173913043478260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D2-4719-8B6B-174125073F3F}"/>
                </c:ext>
              </c:extLst>
            </c:dLbl>
            <c:dLbl>
              <c:idx val="5"/>
              <c:layout>
                <c:manualLayout>
                  <c:x val="0"/>
                  <c:y val="-0.2718407151564404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D2-4719-8B6B-174125073F3F}"/>
                </c:ext>
              </c:extLst>
            </c:dLbl>
            <c:dLbl>
              <c:idx val="6"/>
              <c:layout>
                <c:manualLayout>
                  <c:x val="0"/>
                  <c:y val="-0.29662738724095894"/>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D2-4719-8B6B-174125073F3F}"/>
                </c:ext>
              </c:extLst>
            </c:dLbl>
            <c:dLbl>
              <c:idx val="7"/>
              <c:layout>
                <c:manualLayout>
                  <c:x val="0"/>
                  <c:y val="-0.27184071515644048"/>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D2-4719-8B6B-174125073F3F}"/>
                </c:ext>
              </c:extLst>
            </c:dLbl>
            <c:dLbl>
              <c:idx val="8"/>
              <c:layout>
                <c:manualLayout>
                  <c:x val="0"/>
                  <c:y val="-0.36407964242177976"/>
                </c:manualLayout>
              </c:layout>
              <c:numFmt formatCode="#,##0;&quot;-&quot;#,##0" sourceLinked="0"/>
              <c:spPr>
                <a:noFill/>
                <a:ln>
                  <a:noFill/>
                </a:ln>
              </c:spPr>
              <c:txPr>
                <a:bodyPr wrap="none"/>
                <a:lstStyle/>
                <a:p>
                  <a:pPr>
                    <a:defRPr sz="1050" kern="1200">
                      <a:solidFill>
                        <a:srgbClr val="10183A"/>
                      </a:solidFill>
                      <a:latin typeface="Poppins"/>
                      <a:ea typeface="Poppins"/>
                      <a:cs typeface="Poppins"/>
                      <a:sym typeface="Poppin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D2-4719-8B6B-174125073F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93.591092846359615</c:v>
                </c:pt>
                <c:pt idx="1">
                  <c:v>102.82342198571146</c:v>
                </c:pt>
                <c:pt idx="2">
                  <c:v>91.482010803876122</c:v>
                </c:pt>
                <c:pt idx="3">
                  <c:v>39.461228931150693</c:v>
                </c:pt>
                <c:pt idx="4">
                  <c:v>60.32939596592405</c:v>
                </c:pt>
                <c:pt idx="5">
                  <c:v>71.781064435367114</c:v>
                </c:pt>
                <c:pt idx="6">
                  <c:v>77.041827539222695</c:v>
                </c:pt>
                <c:pt idx="7">
                  <c:v>71.781064435367114</c:v>
                </c:pt>
                <c:pt idx="8">
                  <c:v>91.2558477171943</c:v>
                </c:pt>
              </c:numCache>
            </c:numRef>
          </c:val>
          <c:extLst>
            <c:ext xmlns:c16="http://schemas.microsoft.com/office/drawing/2014/chart" uri="{C3380CC4-5D6E-409C-BE32-E72D297353CC}">
              <c16:uniqueId val="{00000009-9FD2-4719-8B6B-174125073F3F}"/>
            </c:ext>
          </c:extLst>
        </c:ser>
        <c:dLbls>
          <c:showLegendKey val="0"/>
          <c:showVal val="0"/>
          <c:showCatName val="0"/>
          <c:showSerName val="0"/>
          <c:showPercent val="0"/>
          <c:showBubbleSize val="0"/>
        </c:dLbls>
        <c:gapWidth val="80"/>
        <c:overlap val="100"/>
        <c:axId val="855048719"/>
        <c:axId val="1"/>
      </c:barChart>
      <c:catAx>
        <c:axId val="85504871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sz="900" kern="1200">
                <a:latin typeface="Poppins"/>
                <a:ea typeface="Poppins"/>
                <a:cs typeface="Poppins"/>
                <a:sym typeface="Poppins"/>
              </a:defRPr>
            </a:pPr>
            <a:endParaRPr lang="en-US"/>
          </a:p>
        </c:txPr>
        <c:crossAx val="1"/>
        <c:crosses val="min"/>
        <c:auto val="0"/>
        <c:lblAlgn val="ctr"/>
        <c:lblOffset val="100"/>
        <c:noMultiLvlLbl val="0"/>
      </c:catAx>
      <c:valAx>
        <c:axId val="1"/>
        <c:scaling>
          <c:orientation val="minMax"/>
          <c:max val="120"/>
          <c:min val="2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Poppins"/>
                <a:cs typeface="Poppins"/>
                <a:sym typeface="Poppins"/>
              </a:defRPr>
            </a:pPr>
            <a:endParaRPr lang="en-US"/>
          </a:p>
        </c:txPr>
        <c:crossAx val="855048719"/>
        <c:crosses val="min"/>
        <c:crossBetween val="between"/>
        <c:majorUnit val="2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536504089669798E-2"/>
          <c:y val="2.6578073089700997E-2"/>
          <c:w val="0.96258709481975158"/>
          <c:h val="0.9464285714285714"/>
        </c:manualLayout>
      </c:layout>
      <c:scatterChart>
        <c:scatterStyle val="lineMarker"/>
        <c:varyColors val="0"/>
        <c:ser>
          <c:idx val="0"/>
          <c:order val="0"/>
          <c:spPr>
            <a:ln w="28575" algn="ctr">
              <a:solidFill>
                <a:srgbClr val="0065FF"/>
              </a:solidFill>
              <a:prstDash val="solid"/>
            </a:ln>
          </c:spPr>
          <c:marker>
            <c:symbol val="none"/>
          </c:marker>
          <c:xVal>
            <c:numRef>
              <c:f>Sheet1!$A$1:$AX$1</c:f>
              <c:numCache>
                <c:formatCode>General</c:formatCode>
                <c:ptCount val="50"/>
                <c:pt idx="0">
                  <c:v>17897</c:v>
                </c:pt>
                <c:pt idx="1">
                  <c:v>17928</c:v>
                </c:pt>
                <c:pt idx="2">
                  <c:v>17956</c:v>
                </c:pt>
                <c:pt idx="3">
                  <c:v>17987</c:v>
                </c:pt>
                <c:pt idx="4">
                  <c:v>18017</c:v>
                </c:pt>
                <c:pt idx="5">
                  <c:v>18048</c:v>
                </c:pt>
                <c:pt idx="6">
                  <c:v>18078</c:v>
                </c:pt>
                <c:pt idx="7">
                  <c:v>18109</c:v>
                </c:pt>
                <c:pt idx="8">
                  <c:v>18140</c:v>
                </c:pt>
                <c:pt idx="9">
                  <c:v>18170</c:v>
                </c:pt>
                <c:pt idx="10">
                  <c:v>18201</c:v>
                </c:pt>
                <c:pt idx="11">
                  <c:v>18231</c:v>
                </c:pt>
                <c:pt idx="12">
                  <c:v>18262</c:v>
                </c:pt>
                <c:pt idx="13">
                  <c:v>18293</c:v>
                </c:pt>
                <c:pt idx="14">
                  <c:v>18322</c:v>
                </c:pt>
                <c:pt idx="15">
                  <c:v>18353</c:v>
                </c:pt>
                <c:pt idx="16">
                  <c:v>18383</c:v>
                </c:pt>
                <c:pt idx="17">
                  <c:v>18414</c:v>
                </c:pt>
                <c:pt idx="18">
                  <c:v>18444</c:v>
                </c:pt>
                <c:pt idx="19">
                  <c:v>18475</c:v>
                </c:pt>
                <c:pt idx="20">
                  <c:v>18506</c:v>
                </c:pt>
                <c:pt idx="21">
                  <c:v>18536</c:v>
                </c:pt>
                <c:pt idx="22">
                  <c:v>18567</c:v>
                </c:pt>
                <c:pt idx="23">
                  <c:v>18597</c:v>
                </c:pt>
                <c:pt idx="24">
                  <c:v>18628</c:v>
                </c:pt>
                <c:pt idx="25">
                  <c:v>18659</c:v>
                </c:pt>
                <c:pt idx="26">
                  <c:v>18687</c:v>
                </c:pt>
                <c:pt idx="27">
                  <c:v>18718</c:v>
                </c:pt>
                <c:pt idx="28">
                  <c:v>18748</c:v>
                </c:pt>
                <c:pt idx="29">
                  <c:v>18779</c:v>
                </c:pt>
                <c:pt idx="30">
                  <c:v>18809</c:v>
                </c:pt>
                <c:pt idx="31">
                  <c:v>18840</c:v>
                </c:pt>
                <c:pt idx="32">
                  <c:v>18871</c:v>
                </c:pt>
                <c:pt idx="33">
                  <c:v>18901</c:v>
                </c:pt>
                <c:pt idx="34">
                  <c:v>18932</c:v>
                </c:pt>
                <c:pt idx="35">
                  <c:v>18962</c:v>
                </c:pt>
                <c:pt idx="36">
                  <c:v>18993</c:v>
                </c:pt>
                <c:pt idx="37">
                  <c:v>19024</c:v>
                </c:pt>
                <c:pt idx="38">
                  <c:v>19052</c:v>
                </c:pt>
                <c:pt idx="39">
                  <c:v>19083</c:v>
                </c:pt>
                <c:pt idx="40">
                  <c:v>19113</c:v>
                </c:pt>
                <c:pt idx="41">
                  <c:v>19144</c:v>
                </c:pt>
                <c:pt idx="42">
                  <c:v>19174</c:v>
                </c:pt>
                <c:pt idx="43">
                  <c:v>19205</c:v>
                </c:pt>
                <c:pt idx="44">
                  <c:v>19236</c:v>
                </c:pt>
                <c:pt idx="45">
                  <c:v>19266</c:v>
                </c:pt>
                <c:pt idx="46">
                  <c:v>19297</c:v>
                </c:pt>
                <c:pt idx="47">
                  <c:v>19327</c:v>
                </c:pt>
                <c:pt idx="48">
                  <c:v>19358</c:v>
                </c:pt>
                <c:pt idx="49">
                  <c:v>19389</c:v>
                </c:pt>
              </c:numCache>
            </c:numRef>
          </c:xVal>
          <c:yVal>
            <c:numRef>
              <c:f>Sheet1!$A$2:$AX$2</c:f>
              <c:numCache>
                <c:formatCode>General</c:formatCode>
                <c:ptCount val="50"/>
                <c:pt idx="0">
                  <c:v>1.6358999999999999</c:v>
                </c:pt>
                <c:pt idx="1">
                  <c:v>1.591</c:v>
                </c:pt>
                <c:pt idx="2">
                  <c:v>1.5673999999999999</c:v>
                </c:pt>
                <c:pt idx="3">
                  <c:v>1.5649999999999999</c:v>
                </c:pt>
                <c:pt idx="4">
                  <c:v>1.5464</c:v>
                </c:pt>
                <c:pt idx="5">
                  <c:v>1.5181</c:v>
                </c:pt>
                <c:pt idx="6">
                  <c:v>1.4967999999999999</c:v>
                </c:pt>
                <c:pt idx="7">
                  <c:v>1.4809000000000001</c:v>
                </c:pt>
                <c:pt idx="8">
                  <c:v>1.4689000000000001</c:v>
                </c:pt>
                <c:pt idx="9">
                  <c:v>1.4641</c:v>
                </c:pt>
                <c:pt idx="10">
                  <c:v>1.4657</c:v>
                </c:pt>
                <c:pt idx="11">
                  <c:v>1.4767999999999999</c:v>
                </c:pt>
                <c:pt idx="12">
                  <c:v>1.4803999999999999</c:v>
                </c:pt>
                <c:pt idx="13">
                  <c:v>1.4706999999999999</c:v>
                </c:pt>
                <c:pt idx="14">
                  <c:v>1.5250999999999999</c:v>
                </c:pt>
                <c:pt idx="15">
                  <c:v>1.9504999999999999</c:v>
                </c:pt>
                <c:pt idx="16">
                  <c:v>2.0623</c:v>
                </c:pt>
                <c:pt idx="17">
                  <c:v>2.0461999999999998</c:v>
                </c:pt>
                <c:pt idx="18">
                  <c:v>2.0720000000000001</c:v>
                </c:pt>
                <c:pt idx="19">
                  <c:v>2.1248</c:v>
                </c:pt>
                <c:pt idx="20">
                  <c:v>2.1231</c:v>
                </c:pt>
                <c:pt idx="21">
                  <c:v>2.1263999999999998</c:v>
                </c:pt>
                <c:pt idx="22">
                  <c:v>2.1579000000000002</c:v>
                </c:pt>
                <c:pt idx="23">
                  <c:v>2.2008999999999999</c:v>
                </c:pt>
                <c:pt idx="24">
                  <c:v>2.2490000000000001</c:v>
                </c:pt>
                <c:pt idx="25">
                  <c:v>2.2202999999999999</c:v>
                </c:pt>
                <c:pt idx="26">
                  <c:v>2.2322000000000002</c:v>
                </c:pt>
                <c:pt idx="27">
                  <c:v>2.2711000000000001</c:v>
                </c:pt>
                <c:pt idx="28">
                  <c:v>2.3043999999999998</c:v>
                </c:pt>
                <c:pt idx="29">
                  <c:v>2.3155000000000001</c:v>
                </c:pt>
                <c:pt idx="30">
                  <c:v>2.2883</c:v>
                </c:pt>
                <c:pt idx="31">
                  <c:v>2.2980999999999998</c:v>
                </c:pt>
                <c:pt idx="32">
                  <c:v>2.3203999999999998</c:v>
                </c:pt>
                <c:pt idx="33">
                  <c:v>2.3704000000000001</c:v>
                </c:pt>
                <c:pt idx="34">
                  <c:v>2.4426000000000001</c:v>
                </c:pt>
                <c:pt idx="35">
                  <c:v>2.4881000000000002</c:v>
                </c:pt>
                <c:pt idx="36">
                  <c:v>2.5093000000000001</c:v>
                </c:pt>
                <c:pt idx="37">
                  <c:v>2.4969999999999999</c:v>
                </c:pt>
                <c:pt idx="38">
                  <c:v>2.5842999999999998</c:v>
                </c:pt>
                <c:pt idx="39">
                  <c:v>2.6589</c:v>
                </c:pt>
                <c:pt idx="40">
                  <c:v>2.6928000000000001</c:v>
                </c:pt>
                <c:pt idx="41">
                  <c:v>2.6745999999999999</c:v>
                </c:pt>
                <c:pt idx="42">
                  <c:v>2.593</c:v>
                </c:pt>
                <c:pt idx="43">
                  <c:v>2.5024999999999999</c:v>
                </c:pt>
                <c:pt idx="44">
                  <c:v>2.4249999999999998</c:v>
                </c:pt>
                <c:pt idx="45">
                  <c:v>2.3754</c:v>
                </c:pt>
                <c:pt idx="46">
                  <c:v>2.3786</c:v>
                </c:pt>
                <c:pt idx="47">
                  <c:v>2.3864000000000001</c:v>
                </c:pt>
                <c:pt idx="48">
                  <c:v>2.2614000000000001</c:v>
                </c:pt>
                <c:pt idx="49">
                  <c:v>2.1635</c:v>
                </c:pt>
              </c:numCache>
            </c:numRef>
          </c:yVal>
          <c:smooth val="1"/>
          <c:extLst>
            <c:ext xmlns:c16="http://schemas.microsoft.com/office/drawing/2014/chart" uri="{C3380CC4-5D6E-409C-BE32-E72D297353CC}">
              <c16:uniqueId val="{00000000-BCD2-4E74-B3A5-6E272F59A644}"/>
            </c:ext>
          </c:extLst>
        </c:ser>
        <c:ser>
          <c:idx val="1"/>
          <c:order val="1"/>
          <c:spPr>
            <a:ln w="28575" algn="ctr">
              <a:solidFill>
                <a:srgbClr val="CF00E8"/>
              </a:solidFill>
              <a:prstDash val="solid"/>
            </a:ln>
          </c:spPr>
          <c:marker>
            <c:symbol val="none"/>
          </c:marker>
          <c:xVal>
            <c:numRef>
              <c:f>Sheet1!$A$1:$AX$1</c:f>
              <c:numCache>
                <c:formatCode>General</c:formatCode>
                <c:ptCount val="50"/>
                <c:pt idx="0">
                  <c:v>17897</c:v>
                </c:pt>
                <c:pt idx="1">
                  <c:v>17928</c:v>
                </c:pt>
                <c:pt idx="2">
                  <c:v>17956</c:v>
                </c:pt>
                <c:pt idx="3">
                  <c:v>17987</c:v>
                </c:pt>
                <c:pt idx="4">
                  <c:v>18017</c:v>
                </c:pt>
                <c:pt idx="5">
                  <c:v>18048</c:v>
                </c:pt>
                <c:pt idx="6">
                  <c:v>18078</c:v>
                </c:pt>
                <c:pt idx="7">
                  <c:v>18109</c:v>
                </c:pt>
                <c:pt idx="8">
                  <c:v>18140</c:v>
                </c:pt>
                <c:pt idx="9">
                  <c:v>18170</c:v>
                </c:pt>
                <c:pt idx="10">
                  <c:v>18201</c:v>
                </c:pt>
                <c:pt idx="11">
                  <c:v>18231</c:v>
                </c:pt>
                <c:pt idx="12">
                  <c:v>18262</c:v>
                </c:pt>
                <c:pt idx="13">
                  <c:v>18293</c:v>
                </c:pt>
                <c:pt idx="14">
                  <c:v>18322</c:v>
                </c:pt>
                <c:pt idx="15">
                  <c:v>18353</c:v>
                </c:pt>
                <c:pt idx="16">
                  <c:v>18383</c:v>
                </c:pt>
                <c:pt idx="17">
                  <c:v>18414</c:v>
                </c:pt>
                <c:pt idx="18">
                  <c:v>18444</c:v>
                </c:pt>
                <c:pt idx="19">
                  <c:v>18475</c:v>
                </c:pt>
                <c:pt idx="20">
                  <c:v>18506</c:v>
                </c:pt>
                <c:pt idx="21">
                  <c:v>18536</c:v>
                </c:pt>
                <c:pt idx="22">
                  <c:v>18567</c:v>
                </c:pt>
                <c:pt idx="23">
                  <c:v>18597</c:v>
                </c:pt>
                <c:pt idx="24">
                  <c:v>18628</c:v>
                </c:pt>
                <c:pt idx="25">
                  <c:v>18659</c:v>
                </c:pt>
                <c:pt idx="26">
                  <c:v>18687</c:v>
                </c:pt>
                <c:pt idx="27">
                  <c:v>18718</c:v>
                </c:pt>
                <c:pt idx="28">
                  <c:v>18748</c:v>
                </c:pt>
                <c:pt idx="29">
                  <c:v>18779</c:v>
                </c:pt>
                <c:pt idx="30">
                  <c:v>18809</c:v>
                </c:pt>
                <c:pt idx="31">
                  <c:v>18840</c:v>
                </c:pt>
                <c:pt idx="32">
                  <c:v>18871</c:v>
                </c:pt>
                <c:pt idx="33">
                  <c:v>18901</c:v>
                </c:pt>
                <c:pt idx="34">
                  <c:v>18932</c:v>
                </c:pt>
                <c:pt idx="35">
                  <c:v>18962</c:v>
                </c:pt>
                <c:pt idx="36">
                  <c:v>18993</c:v>
                </c:pt>
                <c:pt idx="37">
                  <c:v>19024</c:v>
                </c:pt>
                <c:pt idx="38">
                  <c:v>19052</c:v>
                </c:pt>
                <c:pt idx="39">
                  <c:v>19083</c:v>
                </c:pt>
                <c:pt idx="40">
                  <c:v>19113</c:v>
                </c:pt>
                <c:pt idx="41">
                  <c:v>19144</c:v>
                </c:pt>
                <c:pt idx="42">
                  <c:v>19174</c:v>
                </c:pt>
                <c:pt idx="43">
                  <c:v>19205</c:v>
                </c:pt>
                <c:pt idx="44">
                  <c:v>19236</c:v>
                </c:pt>
                <c:pt idx="45">
                  <c:v>19266</c:v>
                </c:pt>
                <c:pt idx="46">
                  <c:v>19297</c:v>
                </c:pt>
                <c:pt idx="47">
                  <c:v>19327</c:v>
                </c:pt>
                <c:pt idx="48">
                  <c:v>19358</c:v>
                </c:pt>
                <c:pt idx="49">
                  <c:v>19389</c:v>
                </c:pt>
              </c:numCache>
            </c:numRef>
          </c:xVal>
          <c:yVal>
            <c:numRef>
              <c:f>Sheet1!$A$3:$AX$3</c:f>
              <c:numCache>
                <c:formatCode>General</c:formatCode>
                <c:ptCount val="50"/>
                <c:pt idx="0">
                  <c:v>3.8279999999999998</c:v>
                </c:pt>
                <c:pt idx="1">
                  <c:v>3.6673</c:v>
                </c:pt>
                <c:pt idx="2">
                  <c:v>3.5808</c:v>
                </c:pt>
                <c:pt idx="3">
                  <c:v>3.5373000000000001</c:v>
                </c:pt>
                <c:pt idx="4">
                  <c:v>3.4891000000000001</c:v>
                </c:pt>
                <c:pt idx="5">
                  <c:v>3.4434</c:v>
                </c:pt>
                <c:pt idx="6">
                  <c:v>3.3936000000000002</c:v>
                </c:pt>
                <c:pt idx="7">
                  <c:v>3.355</c:v>
                </c:pt>
                <c:pt idx="8">
                  <c:v>3.3405999999999998</c:v>
                </c:pt>
                <c:pt idx="9">
                  <c:v>3.3483999999999998</c:v>
                </c:pt>
                <c:pt idx="10">
                  <c:v>3.3837000000000002</c:v>
                </c:pt>
                <c:pt idx="11">
                  <c:v>3.4073000000000002</c:v>
                </c:pt>
                <c:pt idx="12">
                  <c:v>3.5156999999999998</c:v>
                </c:pt>
                <c:pt idx="13">
                  <c:v>3.4628000000000001</c:v>
                </c:pt>
                <c:pt idx="14">
                  <c:v>3.5303</c:v>
                </c:pt>
                <c:pt idx="15">
                  <c:v>4.5876999999999999</c:v>
                </c:pt>
                <c:pt idx="16">
                  <c:v>5.3213999999999997</c:v>
                </c:pt>
                <c:pt idx="17">
                  <c:v>5.3284000000000002</c:v>
                </c:pt>
                <c:pt idx="18">
                  <c:v>5.1334999999999997</c:v>
                </c:pt>
                <c:pt idx="19">
                  <c:v>5.1478999999999999</c:v>
                </c:pt>
                <c:pt idx="20">
                  <c:v>5.1635</c:v>
                </c:pt>
                <c:pt idx="21">
                  <c:v>5.2122999999999999</c:v>
                </c:pt>
                <c:pt idx="22">
                  <c:v>5.5880999999999998</c:v>
                </c:pt>
                <c:pt idx="23">
                  <c:v>5.9432999999999998</c:v>
                </c:pt>
                <c:pt idx="24">
                  <c:v>6.0511999999999997</c:v>
                </c:pt>
                <c:pt idx="25">
                  <c:v>6.0046999999999997</c:v>
                </c:pt>
                <c:pt idx="26">
                  <c:v>5.9406999999999996</c:v>
                </c:pt>
                <c:pt idx="27">
                  <c:v>5.9753999999999996</c:v>
                </c:pt>
                <c:pt idx="28">
                  <c:v>6.1182999999999996</c:v>
                </c:pt>
                <c:pt idx="29">
                  <c:v>6.0978000000000003</c:v>
                </c:pt>
                <c:pt idx="30">
                  <c:v>5.9874000000000001</c:v>
                </c:pt>
                <c:pt idx="31">
                  <c:v>5.9843999999999999</c:v>
                </c:pt>
                <c:pt idx="32">
                  <c:v>6.1635</c:v>
                </c:pt>
                <c:pt idx="33">
                  <c:v>6.4603999999999999</c:v>
                </c:pt>
                <c:pt idx="34">
                  <c:v>6.8635999999999999</c:v>
                </c:pt>
                <c:pt idx="35">
                  <c:v>7.1890000000000001</c:v>
                </c:pt>
                <c:pt idx="36">
                  <c:v>7.3762999999999996</c:v>
                </c:pt>
                <c:pt idx="37">
                  <c:v>6.9733999999999998</c:v>
                </c:pt>
                <c:pt idx="38">
                  <c:v>6.9332000000000003</c:v>
                </c:pt>
                <c:pt idx="39">
                  <c:v>7.1200999999999999</c:v>
                </c:pt>
                <c:pt idx="40">
                  <c:v>6.9535999999999998</c:v>
                </c:pt>
                <c:pt idx="41">
                  <c:v>6.7140000000000004</c:v>
                </c:pt>
                <c:pt idx="42">
                  <c:v>6.4425999999999997</c:v>
                </c:pt>
                <c:pt idx="43">
                  <c:v>6.1153000000000004</c:v>
                </c:pt>
                <c:pt idx="44">
                  <c:v>5.8803000000000001</c:v>
                </c:pt>
                <c:pt idx="45">
                  <c:v>5.6593999999999998</c:v>
                </c:pt>
                <c:pt idx="46">
                  <c:v>5.5873999999999997</c:v>
                </c:pt>
                <c:pt idx="47">
                  <c:v>5.5293000000000001</c:v>
                </c:pt>
                <c:pt idx="48">
                  <c:v>5.4054000000000002</c:v>
                </c:pt>
                <c:pt idx="49">
                  <c:v>5.1783999999999999</c:v>
                </c:pt>
              </c:numCache>
            </c:numRef>
          </c:yVal>
          <c:smooth val="1"/>
          <c:extLst>
            <c:ext xmlns:c16="http://schemas.microsoft.com/office/drawing/2014/chart" uri="{C3380CC4-5D6E-409C-BE32-E72D297353CC}">
              <c16:uniqueId val="{00000001-BCD2-4E74-B3A5-6E272F59A644}"/>
            </c:ext>
          </c:extLst>
        </c:ser>
        <c:dLbls>
          <c:showLegendKey val="0"/>
          <c:showVal val="0"/>
          <c:showCatName val="0"/>
          <c:showSerName val="0"/>
          <c:showPercent val="0"/>
          <c:showBubbleSize val="0"/>
        </c:dLbls>
        <c:axId val="1774810111"/>
        <c:axId val="1"/>
      </c:scatterChart>
      <c:valAx>
        <c:axId val="1774810111"/>
        <c:scaling>
          <c:orientation val="minMax"/>
          <c:max val="19389"/>
          <c:min val="17897"/>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valAx>
      <c:valAx>
        <c:axId val="1"/>
        <c:scaling>
          <c:orientation val="minMax"/>
          <c:max val="8"/>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50" kern="1200">
                <a:solidFill>
                  <a:srgbClr val="10183A"/>
                </a:solidFill>
                <a:latin typeface="Poppins"/>
                <a:ea typeface="+mn-ea"/>
                <a:cs typeface="Poppins"/>
                <a:sym typeface="Poppins"/>
              </a:defRPr>
            </a:pPr>
            <a:endParaRPr lang="en-US"/>
          </a:p>
        </c:txPr>
        <c:crossAx val="1774810111"/>
        <c:crosses val="min"/>
        <c:crossBetween val="midCat"/>
        <c:majorUnit val="1"/>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D316B-06FB-3147-B9DA-26FDD32A4ABB}" type="datetimeFigureOut">
              <a:rPr lang="en-NO" smtClean="0"/>
              <a:t>03/10/2023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BFFD6-7D67-8D41-BC72-4A43D89C41B4}" type="slidenum">
              <a:rPr lang="en-NO" smtClean="0"/>
              <a:t>‹#›</a:t>
            </a:fld>
            <a:endParaRPr lang="en-NO"/>
          </a:p>
        </p:txBody>
      </p:sp>
    </p:spTree>
    <p:extLst>
      <p:ext uri="{BB962C8B-B14F-4D97-AF65-F5344CB8AC3E}">
        <p14:creationId xmlns:p14="http://schemas.microsoft.com/office/powerpoint/2010/main" val="169045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8BFFD6-7D67-8D41-BC72-4A43D89C41B4}" type="slidenum">
              <a:rPr lang="en-NO" smtClean="0"/>
              <a:t>1</a:t>
            </a:fld>
            <a:endParaRPr lang="en-NO"/>
          </a:p>
        </p:txBody>
      </p:sp>
    </p:spTree>
    <p:extLst>
      <p:ext uri="{BB962C8B-B14F-4D97-AF65-F5344CB8AC3E}">
        <p14:creationId xmlns:p14="http://schemas.microsoft.com/office/powerpoint/2010/main" val="140730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11</a:t>
            </a:fld>
            <a:endParaRPr lang="en-NO"/>
          </a:p>
        </p:txBody>
      </p:sp>
    </p:spTree>
    <p:extLst>
      <p:ext uri="{BB962C8B-B14F-4D97-AF65-F5344CB8AC3E}">
        <p14:creationId xmlns:p14="http://schemas.microsoft.com/office/powerpoint/2010/main" val="146648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948BFFD6-7D67-8D41-BC72-4A43D89C41B4}" type="slidenum">
              <a:rPr lang="en-NO" smtClean="0"/>
              <a:t>2</a:t>
            </a:fld>
            <a:endParaRPr lang="en-NO"/>
          </a:p>
        </p:txBody>
      </p:sp>
    </p:spTree>
    <p:extLst>
      <p:ext uri="{BB962C8B-B14F-4D97-AF65-F5344CB8AC3E}">
        <p14:creationId xmlns:p14="http://schemas.microsoft.com/office/powerpoint/2010/main" val="386037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BFFD6-7D67-8D41-BC72-4A43D89C41B4}" type="slidenum">
              <a:rPr lang="en-NO" smtClean="0"/>
              <a:t>3</a:t>
            </a:fld>
            <a:endParaRPr lang="en-NO"/>
          </a:p>
        </p:txBody>
      </p:sp>
    </p:spTree>
    <p:extLst>
      <p:ext uri="{BB962C8B-B14F-4D97-AF65-F5344CB8AC3E}">
        <p14:creationId xmlns:p14="http://schemas.microsoft.com/office/powerpoint/2010/main" val="106516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LF from Europe to NA (Nov 72%; Dec 71%; Jan 65%; Feb 71%).</a:t>
            </a:r>
          </a:p>
          <a:p>
            <a:r>
              <a:rPr lang="en-GB"/>
              <a:t>LF from APAC to Europe </a:t>
            </a:r>
            <a:r>
              <a:rPr lang="en-US"/>
              <a:t>(Nov 81%; Dec 78%; Jan 77%; Feb 74%).</a:t>
            </a:r>
            <a:endParaRPr lang="en-GB"/>
          </a:p>
          <a:p>
            <a:r>
              <a:rPr lang="en-GB"/>
              <a:t>APAC to NA (Nov 84%; Dec 87%; Jan 77%: Feb 79%).</a:t>
            </a:r>
          </a:p>
          <a:p>
            <a:r>
              <a:rPr lang="en-GB"/>
              <a:t>LATAM to NA (Nov 79%; Dec 67%; Jan 66%; Feb 67%).</a:t>
            </a:r>
          </a:p>
        </p:txBody>
      </p:sp>
      <p:sp>
        <p:nvSpPr>
          <p:cNvPr id="4" name="Slide Number Placeholder 3"/>
          <p:cNvSpPr>
            <a:spLocks noGrp="1"/>
          </p:cNvSpPr>
          <p:nvPr>
            <p:ph type="sldNum" sz="quarter" idx="5"/>
          </p:nvPr>
        </p:nvSpPr>
        <p:spPr/>
        <p:txBody>
          <a:bodyPr/>
          <a:lstStyle/>
          <a:p>
            <a:fld id="{948BFFD6-7D67-8D41-BC72-4A43D89C41B4}" type="slidenum">
              <a:rPr lang="en-NO" smtClean="0"/>
              <a:t>4</a:t>
            </a:fld>
            <a:endParaRPr lang="en-NO"/>
          </a:p>
        </p:txBody>
      </p:sp>
    </p:spTree>
    <p:extLst>
      <p:ext uri="{BB962C8B-B14F-4D97-AF65-F5344CB8AC3E}">
        <p14:creationId xmlns:p14="http://schemas.microsoft.com/office/powerpoint/2010/main" val="394316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5</a:t>
            </a:fld>
            <a:endParaRPr lang="en-NO"/>
          </a:p>
        </p:txBody>
      </p:sp>
    </p:spTree>
    <p:extLst>
      <p:ext uri="{BB962C8B-B14F-4D97-AF65-F5344CB8AC3E}">
        <p14:creationId xmlns:p14="http://schemas.microsoft.com/office/powerpoint/2010/main" val="417317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1D63FF"/>
                </a:solidFill>
                <a:latin typeface="Poppins" panose="00000500000000000000" pitchFamily="2" charset="0"/>
                <a:cs typeface="Poppins" panose="00000500000000000000" pitchFamily="2" charset="0"/>
              </a:rPr>
              <a:t>What it means for contract negotiation for upcoming contracts</a:t>
            </a:r>
          </a:p>
          <a:p>
            <a:endParaRPr lang="en-US" sz="18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7</a:t>
            </a:fld>
            <a:endParaRPr lang="en-NO"/>
          </a:p>
        </p:txBody>
      </p:sp>
    </p:spTree>
    <p:extLst>
      <p:ext uri="{BB962C8B-B14F-4D97-AF65-F5344CB8AC3E}">
        <p14:creationId xmlns:p14="http://schemas.microsoft.com/office/powerpoint/2010/main" val="212919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8BFFD6-7D67-8D41-BC72-4A43D89C41B4}" type="slidenum">
              <a:rPr lang="en-NO" smtClean="0"/>
              <a:t>8</a:t>
            </a:fld>
            <a:endParaRPr lang="en-NO"/>
          </a:p>
        </p:txBody>
      </p:sp>
    </p:spTree>
    <p:extLst>
      <p:ext uri="{BB962C8B-B14F-4D97-AF65-F5344CB8AC3E}">
        <p14:creationId xmlns:p14="http://schemas.microsoft.com/office/powerpoint/2010/main" val="310570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BFFD6-7D67-8D41-BC72-4A43D89C41B4}" type="slidenum">
              <a:rPr lang="en-NO" smtClean="0"/>
              <a:t>9</a:t>
            </a:fld>
            <a:endParaRPr lang="en-NO"/>
          </a:p>
        </p:txBody>
      </p:sp>
    </p:spTree>
    <p:extLst>
      <p:ext uri="{BB962C8B-B14F-4D97-AF65-F5344CB8AC3E}">
        <p14:creationId xmlns:p14="http://schemas.microsoft.com/office/powerpoint/2010/main" val="324710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NOTE this is the average of short and long term contract rates.</a:t>
            </a:r>
          </a:p>
        </p:txBody>
      </p:sp>
      <p:sp>
        <p:nvSpPr>
          <p:cNvPr id="4" name="Slide Number Placeholder 3"/>
          <p:cNvSpPr>
            <a:spLocks noGrp="1"/>
          </p:cNvSpPr>
          <p:nvPr>
            <p:ph type="sldNum" sz="quarter" idx="5"/>
          </p:nvPr>
        </p:nvSpPr>
        <p:spPr/>
        <p:txBody>
          <a:bodyPr/>
          <a:lstStyle/>
          <a:p>
            <a:fld id="{948BFFD6-7D67-8D41-BC72-4A43D89C41B4}" type="slidenum">
              <a:rPr lang="en-NO" smtClean="0"/>
              <a:t>10</a:t>
            </a:fld>
            <a:endParaRPr lang="en-NO"/>
          </a:p>
        </p:txBody>
      </p:sp>
    </p:spTree>
    <p:extLst>
      <p:ext uri="{BB962C8B-B14F-4D97-AF65-F5344CB8AC3E}">
        <p14:creationId xmlns:p14="http://schemas.microsoft.com/office/powerpoint/2010/main" val="343636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ith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F385-6671-B2F9-DDA6-C804EA84E128}"/>
              </a:ext>
            </a:extLst>
          </p:cNvPr>
          <p:cNvSpPr>
            <a:spLocks noGrp="1"/>
          </p:cNvSpPr>
          <p:nvPr>
            <p:ph type="ctrTitle" hasCustomPrompt="1"/>
          </p:nvPr>
        </p:nvSpPr>
        <p:spPr>
          <a:xfrm>
            <a:off x="4038600" y="2808202"/>
            <a:ext cx="6629399" cy="921300"/>
          </a:xfrm>
        </p:spPr>
        <p:txBody>
          <a:bodyPr anchor="b">
            <a:noAutofit/>
          </a:bodyPr>
          <a:lstStyle>
            <a:lvl1pPr algn="l">
              <a:defRPr sz="5000">
                <a:solidFill>
                  <a:srgbClr val="1C63FF"/>
                </a:solidFill>
                <a:latin typeface="Poppins" pitchFamily="2" charset="77"/>
                <a:cs typeface="Poppins" pitchFamily="2" charset="77"/>
              </a:defRPr>
            </a:lvl1pPr>
          </a:lstStyle>
          <a:p>
            <a:r>
              <a:rPr lang="en-GB"/>
              <a:t>Click to Edit Title</a:t>
            </a:r>
            <a:endParaRPr lang="en-NO"/>
          </a:p>
        </p:txBody>
      </p:sp>
      <p:sp>
        <p:nvSpPr>
          <p:cNvPr id="3" name="Subtitle 2">
            <a:extLst>
              <a:ext uri="{FF2B5EF4-FFF2-40B4-BE49-F238E27FC236}">
                <a16:creationId xmlns:a16="http://schemas.microsoft.com/office/drawing/2014/main" id="{F9FA47DF-B7F8-6D83-39C6-1303B23408A1}"/>
              </a:ext>
            </a:extLst>
          </p:cNvPr>
          <p:cNvSpPr>
            <a:spLocks noGrp="1"/>
          </p:cNvSpPr>
          <p:nvPr>
            <p:ph type="subTitle" idx="1"/>
          </p:nvPr>
        </p:nvSpPr>
        <p:spPr>
          <a:xfrm>
            <a:off x="4038600" y="3821578"/>
            <a:ext cx="6629400" cy="730530"/>
          </a:xfrm>
        </p:spPr>
        <p:txBody>
          <a:bodyPr/>
          <a:lstStyle>
            <a:lvl1pPr marL="0" indent="0" algn="l">
              <a:buNone/>
              <a:defRPr sz="2400" b="1" i="0">
                <a:solidFill>
                  <a:srgbClr val="BD10E0"/>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pic>
        <p:nvPicPr>
          <p:cNvPr id="13" name="Picture 12">
            <a:extLst>
              <a:ext uri="{FF2B5EF4-FFF2-40B4-BE49-F238E27FC236}">
                <a16:creationId xmlns:a16="http://schemas.microsoft.com/office/drawing/2014/main" id="{642A2F71-CC25-19D5-4756-B50E4784BA6C}"/>
              </a:ext>
            </a:extLst>
          </p:cNvPr>
          <p:cNvPicPr>
            <a:picLocks noChangeAspect="1"/>
          </p:cNvPicPr>
          <p:nvPr userDrawn="1"/>
        </p:nvPicPr>
        <p:blipFill>
          <a:blip r:embed="rId3"/>
          <a:stretch>
            <a:fillRect/>
          </a:stretch>
        </p:blipFill>
        <p:spPr>
          <a:xfrm>
            <a:off x="11136415" y="537461"/>
            <a:ext cx="569240" cy="538303"/>
          </a:xfrm>
          <a:prstGeom prst="rect">
            <a:avLst/>
          </a:prstGeom>
        </p:spPr>
      </p:pic>
      <p:sp>
        <p:nvSpPr>
          <p:cNvPr id="21" name="Text Placeholder 20">
            <a:extLst>
              <a:ext uri="{FF2B5EF4-FFF2-40B4-BE49-F238E27FC236}">
                <a16:creationId xmlns:a16="http://schemas.microsoft.com/office/drawing/2014/main" id="{03F8806C-4603-05C5-08BB-D002816592B5}"/>
              </a:ext>
            </a:extLst>
          </p:cNvPr>
          <p:cNvSpPr>
            <a:spLocks noGrp="1"/>
          </p:cNvSpPr>
          <p:nvPr>
            <p:ph type="body" sz="quarter" idx="13" hasCustomPrompt="1"/>
          </p:nvPr>
        </p:nvSpPr>
        <p:spPr>
          <a:xfrm>
            <a:off x="4038528" y="4973434"/>
            <a:ext cx="2566988" cy="587398"/>
          </a:xfrm>
        </p:spPr>
        <p:txBody>
          <a:bodyPr>
            <a:normAutofit/>
          </a:bodyPr>
          <a:lstStyle>
            <a:lvl1pPr marL="0" indent="0">
              <a:lnSpc>
                <a:spcPct val="100000"/>
              </a:lnSpc>
              <a:spcBef>
                <a:spcPts val="0"/>
              </a:spcBef>
              <a:buNone/>
              <a:defRPr sz="1500">
                <a:solidFill>
                  <a:srgbClr val="10183A"/>
                </a:solidFill>
              </a:defRPr>
            </a:lvl1pPr>
            <a:lvl5pPr marL="1828800" indent="0">
              <a:buNone/>
              <a:defRPr/>
            </a:lvl5pPr>
          </a:lstStyle>
          <a:p>
            <a:r>
              <a:rPr lang="en-GB"/>
              <a:t>First Name Last Name</a:t>
            </a:r>
          </a:p>
          <a:p>
            <a:r>
              <a:rPr lang="en-GB"/>
              <a:t>Position</a:t>
            </a:r>
          </a:p>
        </p:txBody>
      </p:sp>
      <p:sp>
        <p:nvSpPr>
          <p:cNvPr id="22" name="Text Placeholder 20">
            <a:extLst>
              <a:ext uri="{FF2B5EF4-FFF2-40B4-BE49-F238E27FC236}">
                <a16:creationId xmlns:a16="http://schemas.microsoft.com/office/drawing/2014/main" id="{8BE214AF-8587-5B56-3441-DE56617F6D2C}"/>
              </a:ext>
            </a:extLst>
          </p:cNvPr>
          <p:cNvSpPr>
            <a:spLocks noGrp="1"/>
          </p:cNvSpPr>
          <p:nvPr>
            <p:ph type="body" sz="quarter" idx="14" hasCustomPrompt="1"/>
          </p:nvPr>
        </p:nvSpPr>
        <p:spPr>
          <a:xfrm>
            <a:off x="7025752" y="4973434"/>
            <a:ext cx="2566988" cy="587398"/>
          </a:xfrm>
        </p:spPr>
        <p:txBody>
          <a:bodyPr>
            <a:normAutofit/>
          </a:bodyPr>
          <a:lstStyle>
            <a:lvl1pPr marL="0" indent="0">
              <a:lnSpc>
                <a:spcPct val="100000"/>
              </a:lnSpc>
              <a:spcBef>
                <a:spcPts val="0"/>
              </a:spcBef>
              <a:buNone/>
              <a:defRPr sz="1500">
                <a:solidFill>
                  <a:schemeClr val="tx1"/>
                </a:solidFill>
              </a:defRPr>
            </a:lvl1pPr>
            <a:lvl5pPr marL="1828800" indent="0">
              <a:buNone/>
              <a:defRPr/>
            </a:lvl5pPr>
          </a:lstStyle>
          <a:p>
            <a:r>
              <a:rPr lang="en-GB" sz="1500" kern="1200" err="1">
                <a:solidFill>
                  <a:srgbClr val="10183A"/>
                </a:solidFill>
                <a:effectLst/>
                <a:latin typeface="Poppins" pitchFamily="2" charset="77"/>
                <a:ea typeface="+mn-ea"/>
                <a:cs typeface="Poppins" pitchFamily="2" charset="77"/>
              </a:rPr>
              <a:t>dd.mm.yyyy</a:t>
            </a:r>
            <a:endParaRPr lang="en-GB" sz="1500" kern="1200">
              <a:solidFill>
                <a:srgbClr val="10183A"/>
              </a:solidFill>
              <a:effectLst/>
              <a:latin typeface="Poppins" pitchFamily="2" charset="77"/>
              <a:ea typeface="+mn-ea"/>
              <a:cs typeface="Poppins" pitchFamily="2" charset="77"/>
            </a:endParaRPr>
          </a:p>
          <a:p>
            <a:r>
              <a:rPr lang="en-GB" sz="1500" kern="1200">
                <a:solidFill>
                  <a:srgbClr val="10183A"/>
                </a:solidFill>
                <a:effectLst/>
                <a:latin typeface="Poppins" pitchFamily="2" charset="77"/>
                <a:ea typeface="+mn-ea"/>
                <a:cs typeface="Poppins" pitchFamily="2" charset="77"/>
              </a:rPr>
              <a:t>11:00 CET</a:t>
            </a:r>
          </a:p>
        </p:txBody>
      </p:sp>
      <p:pic>
        <p:nvPicPr>
          <p:cNvPr id="23" name="Picture 22">
            <a:extLst>
              <a:ext uri="{FF2B5EF4-FFF2-40B4-BE49-F238E27FC236}">
                <a16:creationId xmlns:a16="http://schemas.microsoft.com/office/drawing/2014/main" id="{C7DB6ECC-C648-73D6-9B8F-03BFB53C8312}"/>
              </a:ext>
            </a:extLst>
          </p:cNvPr>
          <p:cNvPicPr>
            <a:picLocks noChangeAspect="1"/>
          </p:cNvPicPr>
          <p:nvPr userDrawn="1"/>
        </p:nvPicPr>
        <p:blipFill>
          <a:blip r:embed="rId4"/>
          <a:stretch>
            <a:fillRect/>
          </a:stretch>
        </p:blipFill>
        <p:spPr>
          <a:xfrm>
            <a:off x="4038600" y="1562187"/>
            <a:ext cx="5492903" cy="1044207"/>
          </a:xfrm>
          <a:prstGeom prst="rect">
            <a:avLst/>
          </a:prstGeom>
        </p:spPr>
      </p:pic>
      <p:pic>
        <p:nvPicPr>
          <p:cNvPr id="28" name="Picture 27">
            <a:extLst>
              <a:ext uri="{FF2B5EF4-FFF2-40B4-BE49-F238E27FC236}">
                <a16:creationId xmlns:a16="http://schemas.microsoft.com/office/drawing/2014/main" id="{EDCCA77E-1E0B-9778-4E89-50E0E6F748F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flipV="1">
            <a:off x="10667999" y="6266333"/>
            <a:ext cx="1037655" cy="108411"/>
          </a:xfrm>
          <a:prstGeom prst="rect">
            <a:avLst/>
          </a:prstGeom>
        </p:spPr>
      </p:pic>
    </p:spTree>
    <p:extLst>
      <p:ext uri="{BB962C8B-B14F-4D97-AF65-F5344CB8AC3E}">
        <p14:creationId xmlns:p14="http://schemas.microsoft.com/office/powerpoint/2010/main" val="117005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pic>
        <p:nvPicPr>
          <p:cNvPr id="60" name="Image" descr="Image"/>
          <p:cNvPicPr>
            <a:picLocks noChangeAspect="1"/>
          </p:cNvPicPr>
          <p:nvPr/>
        </p:nvPicPr>
        <p:blipFill>
          <a:blip r:embed="rId2" cstate="screen">
            <a:alphaModFix amt="30000"/>
            <a:extLst>
              <a:ext uri="{28A0092B-C50C-407E-A947-70E740481C1C}">
                <a14:useLocalDpi xmlns:a14="http://schemas.microsoft.com/office/drawing/2010/main"/>
              </a:ext>
            </a:extLst>
          </a:blip>
          <a:srcRect/>
          <a:stretch>
            <a:fillRect/>
          </a:stretch>
        </p:blipFill>
        <p:spPr>
          <a:xfrm>
            <a:off x="75208" y="5834884"/>
            <a:ext cx="12041563" cy="1017151"/>
          </a:xfrm>
          <a:prstGeom prst="rect">
            <a:avLst/>
          </a:prstGeom>
          <a:ln w="12700">
            <a:miter lim="400000"/>
          </a:ln>
        </p:spPr>
      </p:pic>
      <p:pic>
        <p:nvPicPr>
          <p:cNvPr id="2" name="Picture 1">
            <a:extLst>
              <a:ext uri="{FF2B5EF4-FFF2-40B4-BE49-F238E27FC236}">
                <a16:creationId xmlns:a16="http://schemas.microsoft.com/office/drawing/2014/main" id="{6FF97257-6695-B862-8AF0-F3C5B94AAE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7752942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8" name="Title 1">
            <a:extLst>
              <a:ext uri="{FF2B5EF4-FFF2-40B4-BE49-F238E27FC236}">
                <a16:creationId xmlns:a16="http://schemas.microsoft.com/office/drawing/2014/main" id="{A0E0C1ED-E58A-C70F-BF13-A2D919040A4E}"/>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0" name="Content Placeholder 2">
            <a:extLst>
              <a:ext uri="{FF2B5EF4-FFF2-40B4-BE49-F238E27FC236}">
                <a16:creationId xmlns:a16="http://schemas.microsoft.com/office/drawing/2014/main" id="{BE13E4F3-F45A-2913-103E-67A44C7501C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1" name="Picture Placeholder 18">
            <a:extLst>
              <a:ext uri="{FF2B5EF4-FFF2-40B4-BE49-F238E27FC236}">
                <a16:creationId xmlns:a16="http://schemas.microsoft.com/office/drawing/2014/main" id="{23070FDF-5A7C-3B06-0D5C-1FC0C1D8F268}"/>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rgbClr val="10183A"/>
                </a:solidFill>
              </a:defRPr>
            </a:lvl1pPr>
          </a:lstStyle>
          <a:p>
            <a:r>
              <a:rPr lang="en-NO"/>
              <a:t>Drag to chart here</a:t>
            </a:r>
          </a:p>
        </p:txBody>
      </p:sp>
    </p:spTree>
    <p:extLst>
      <p:ext uri="{BB962C8B-B14F-4D97-AF65-F5344CB8AC3E}">
        <p14:creationId xmlns:p14="http://schemas.microsoft.com/office/powerpoint/2010/main" val="30503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 With Divi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64A14-DB77-89E9-F799-2F8A8DC1C5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3526" y="0"/>
            <a:ext cx="5098474"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8" name="Title 1">
            <a:extLst>
              <a:ext uri="{FF2B5EF4-FFF2-40B4-BE49-F238E27FC236}">
                <a16:creationId xmlns:a16="http://schemas.microsoft.com/office/drawing/2014/main" id="{A0E0C1ED-E58A-C70F-BF13-A2D919040A4E}"/>
              </a:ext>
            </a:extLst>
          </p:cNvPr>
          <p:cNvSpPr>
            <a:spLocks noGrp="1"/>
          </p:cNvSpPr>
          <p:nvPr>
            <p:ph type="title" hasCustomPrompt="1"/>
          </p:nvPr>
        </p:nvSpPr>
        <p:spPr>
          <a:xfrm>
            <a:off x="7578436" y="855991"/>
            <a:ext cx="3775363" cy="1325563"/>
          </a:xfrm>
        </p:spPr>
        <p:txBody>
          <a:bodyPr>
            <a:normAutofit/>
          </a:bodyPr>
          <a:lstStyle>
            <a:lvl1pPr>
              <a:defRPr sz="3600">
                <a:solidFill>
                  <a:srgbClr val="1C63FF"/>
                </a:solidFill>
                <a:latin typeface="Poppins" pitchFamily="2" charset="77"/>
                <a:cs typeface="Poppins" pitchFamily="2" charset="77"/>
              </a:defRPr>
            </a:lvl1pPr>
          </a:lstStyle>
          <a:p>
            <a:r>
              <a:rPr lang="en-GB"/>
              <a:t>Click to Edit Title</a:t>
            </a:r>
            <a:endParaRPr lang="en-NO"/>
          </a:p>
        </p:txBody>
      </p:sp>
      <p:sp>
        <p:nvSpPr>
          <p:cNvPr id="10" name="Content Placeholder 2">
            <a:extLst>
              <a:ext uri="{FF2B5EF4-FFF2-40B4-BE49-F238E27FC236}">
                <a16:creationId xmlns:a16="http://schemas.microsoft.com/office/drawing/2014/main" id="{BE13E4F3-F45A-2913-103E-67A44C7501C6}"/>
              </a:ext>
            </a:extLst>
          </p:cNvPr>
          <p:cNvSpPr>
            <a:spLocks noGrp="1"/>
          </p:cNvSpPr>
          <p:nvPr>
            <p:ph idx="1"/>
          </p:nvPr>
        </p:nvSpPr>
        <p:spPr>
          <a:xfrm>
            <a:off x="7578436" y="2316491"/>
            <a:ext cx="3775364" cy="36855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1" name="Picture Placeholder 18">
            <a:extLst>
              <a:ext uri="{FF2B5EF4-FFF2-40B4-BE49-F238E27FC236}">
                <a16:creationId xmlns:a16="http://schemas.microsoft.com/office/drawing/2014/main" id="{23070FDF-5A7C-3B06-0D5C-1FC0C1D8F268}"/>
              </a:ext>
            </a:extLst>
          </p:cNvPr>
          <p:cNvSpPr>
            <a:spLocks noGrp="1"/>
          </p:cNvSpPr>
          <p:nvPr>
            <p:ph type="pic" sz="quarter" idx="10" hasCustomPrompt="1"/>
          </p:nvPr>
        </p:nvSpPr>
        <p:spPr>
          <a:xfrm>
            <a:off x="838200" y="905690"/>
            <a:ext cx="5667592" cy="4989847"/>
          </a:xfrm>
        </p:spPr>
        <p:txBody>
          <a:bodyPr anchor="ctr">
            <a:normAutofit/>
          </a:bodyPr>
          <a:lstStyle>
            <a:lvl1pPr marL="0" indent="0" algn="ctr">
              <a:buNone/>
              <a:defRPr sz="2000">
                <a:solidFill>
                  <a:srgbClr val="10183A"/>
                </a:solidFill>
              </a:defRPr>
            </a:lvl1pPr>
          </a:lstStyle>
          <a:p>
            <a:r>
              <a:rPr lang="en-NO"/>
              <a:t>Drag to chart here</a:t>
            </a:r>
          </a:p>
        </p:txBody>
      </p:sp>
    </p:spTree>
    <p:extLst>
      <p:ext uri="{BB962C8B-B14F-4D97-AF65-F5344CB8AC3E}">
        <p14:creationId xmlns:p14="http://schemas.microsoft.com/office/powerpoint/2010/main" val="199734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With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454492-4F89-42FA-761D-EB8CB11C5246}"/>
              </a:ext>
            </a:extLst>
          </p:cNvPr>
          <p:cNvSpPr>
            <a:spLocks noGrp="1"/>
          </p:cNvSpPr>
          <p:nvPr>
            <p:ph type="ctrTitle" hasCustomPrompt="1"/>
          </p:nvPr>
        </p:nvSpPr>
        <p:spPr>
          <a:xfrm>
            <a:off x="4038600" y="2302954"/>
            <a:ext cx="6629399" cy="921300"/>
          </a:xfrm>
        </p:spPr>
        <p:txBody>
          <a:bodyPr anchor="b">
            <a:noAutofit/>
          </a:bodyPr>
          <a:lstStyle>
            <a:lvl1pPr algn="l">
              <a:defRPr sz="8000">
                <a:solidFill>
                  <a:srgbClr val="1C63FF"/>
                </a:solidFill>
                <a:latin typeface="Poppins" pitchFamily="2" charset="77"/>
                <a:cs typeface="Poppins" pitchFamily="2" charset="77"/>
              </a:defRPr>
            </a:lvl1pPr>
          </a:lstStyle>
          <a:p>
            <a:r>
              <a:rPr lang="en-GB"/>
              <a:t>Speak Soon!</a:t>
            </a:r>
            <a:endParaRPr lang="en-NO"/>
          </a:p>
        </p:txBody>
      </p:sp>
      <p:sp>
        <p:nvSpPr>
          <p:cNvPr id="10" name="Text Placeholder 20">
            <a:extLst>
              <a:ext uri="{FF2B5EF4-FFF2-40B4-BE49-F238E27FC236}">
                <a16:creationId xmlns:a16="http://schemas.microsoft.com/office/drawing/2014/main" id="{D5A338DE-1FAC-3674-5AE4-0310F20FC8A9}"/>
              </a:ext>
            </a:extLst>
          </p:cNvPr>
          <p:cNvSpPr>
            <a:spLocks noGrp="1"/>
          </p:cNvSpPr>
          <p:nvPr>
            <p:ph type="body" sz="quarter" idx="13" hasCustomPrompt="1"/>
          </p:nvPr>
        </p:nvSpPr>
        <p:spPr>
          <a:xfrm>
            <a:off x="4038528" y="3661109"/>
            <a:ext cx="2566988" cy="545933"/>
          </a:xfrm>
        </p:spPr>
        <p:txBody>
          <a:bodyPr>
            <a:normAutofit/>
          </a:bodyPr>
          <a:lstStyle>
            <a:lvl1pPr marL="0" indent="0">
              <a:lnSpc>
                <a:spcPct val="100000"/>
              </a:lnSpc>
              <a:spcBef>
                <a:spcPts val="0"/>
              </a:spcBef>
              <a:buNone/>
              <a:defRPr sz="1500">
                <a:solidFill>
                  <a:srgbClr val="10183A"/>
                </a:solidFill>
              </a:defRPr>
            </a:lvl1pPr>
            <a:lvl5pPr marL="1828800" indent="0">
              <a:buNone/>
              <a:defRPr/>
            </a:lvl5pPr>
          </a:lstStyle>
          <a:p>
            <a:r>
              <a:rPr lang="en-GB"/>
              <a:t>First Name Last Name</a:t>
            </a:r>
          </a:p>
          <a:p>
            <a:r>
              <a:rPr lang="en-GB"/>
              <a:t>Contact Details</a:t>
            </a:r>
          </a:p>
        </p:txBody>
      </p:sp>
      <p:pic>
        <p:nvPicPr>
          <p:cNvPr id="12" name="Picture 11">
            <a:extLst>
              <a:ext uri="{FF2B5EF4-FFF2-40B4-BE49-F238E27FC236}">
                <a16:creationId xmlns:a16="http://schemas.microsoft.com/office/drawing/2014/main" id="{F37D4D8E-E3D7-AB16-4663-E690421958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14" name="Rounded Rectangle 13">
            <a:extLst>
              <a:ext uri="{FF2B5EF4-FFF2-40B4-BE49-F238E27FC236}">
                <a16:creationId xmlns:a16="http://schemas.microsoft.com/office/drawing/2014/main" id="{8CC474A6-7E16-C454-60E8-BAD27599E951}"/>
              </a:ext>
            </a:extLst>
          </p:cNvPr>
          <p:cNvSpPr/>
          <p:nvPr userDrawn="1"/>
        </p:nvSpPr>
        <p:spPr>
          <a:xfrm>
            <a:off x="3988538" y="4690392"/>
            <a:ext cx="1752671" cy="426867"/>
          </a:xfrm>
          <a:prstGeom prst="roundRect">
            <a:avLst>
              <a:gd name="adj" fmla="val 50000"/>
            </a:avLst>
          </a:prstGeom>
          <a:gradFill>
            <a:gsLst>
              <a:gs pos="0">
                <a:srgbClr val="3262F6"/>
              </a:gs>
              <a:gs pos="66133">
                <a:srgbClr val="7046E7"/>
              </a:gs>
              <a:gs pos="100000">
                <a:srgbClr val="AD29D8"/>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1200" b="0">
                <a:solidFill>
                  <a:schemeClr val="bg1"/>
                </a:solidFill>
                <a:latin typeface="Poppins" pitchFamily="2" charset="77"/>
                <a:cs typeface="Poppins" pitchFamily="2" charset="77"/>
              </a:rPr>
              <a:t>www.xeneta.com</a:t>
            </a:r>
          </a:p>
        </p:txBody>
      </p:sp>
    </p:spTree>
    <p:extLst>
      <p:ext uri="{BB962C8B-B14F-4D97-AF65-F5344CB8AC3E}">
        <p14:creationId xmlns:p14="http://schemas.microsoft.com/office/powerpoint/2010/main" val="1810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Card - Full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36F7D8-F3C2-CD78-7F8A-AE755F479A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5" name="Title 1">
            <a:extLst>
              <a:ext uri="{FF2B5EF4-FFF2-40B4-BE49-F238E27FC236}">
                <a16:creationId xmlns:a16="http://schemas.microsoft.com/office/drawing/2014/main" id="{3C2489A6-B463-42EC-1AD0-5482CA81BF50}"/>
              </a:ext>
            </a:extLst>
          </p:cNvPr>
          <p:cNvSpPr>
            <a:spLocks noGrp="1"/>
          </p:cNvSpPr>
          <p:nvPr>
            <p:ph type="ctrTitle" hasCustomPrompt="1"/>
          </p:nvPr>
        </p:nvSpPr>
        <p:spPr>
          <a:xfrm>
            <a:off x="3988610" y="2349449"/>
            <a:ext cx="6629399" cy="921300"/>
          </a:xfrm>
        </p:spPr>
        <p:txBody>
          <a:bodyPr anchor="b">
            <a:noAutofit/>
          </a:bodyPr>
          <a:lstStyle>
            <a:lvl1pPr algn="l">
              <a:defRPr sz="8000">
                <a:solidFill>
                  <a:schemeClr val="bg1"/>
                </a:solidFill>
                <a:latin typeface="Poppins" pitchFamily="2" charset="77"/>
                <a:cs typeface="Poppins" pitchFamily="2" charset="77"/>
              </a:defRPr>
            </a:lvl1pPr>
          </a:lstStyle>
          <a:p>
            <a:r>
              <a:rPr lang="en-GB"/>
              <a:t>Speak Soon!</a:t>
            </a:r>
            <a:endParaRPr lang="en-NO"/>
          </a:p>
        </p:txBody>
      </p:sp>
      <p:sp>
        <p:nvSpPr>
          <p:cNvPr id="16" name="Text Placeholder 20">
            <a:extLst>
              <a:ext uri="{FF2B5EF4-FFF2-40B4-BE49-F238E27FC236}">
                <a16:creationId xmlns:a16="http://schemas.microsoft.com/office/drawing/2014/main" id="{DF6FD378-13F7-E40E-8A94-762312196AFF}"/>
              </a:ext>
            </a:extLst>
          </p:cNvPr>
          <p:cNvSpPr>
            <a:spLocks noGrp="1"/>
          </p:cNvSpPr>
          <p:nvPr>
            <p:ph type="body" sz="quarter" idx="13" hasCustomPrompt="1"/>
          </p:nvPr>
        </p:nvSpPr>
        <p:spPr>
          <a:xfrm>
            <a:off x="3988538" y="3707604"/>
            <a:ext cx="2566988" cy="545933"/>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a:t>First Name Last Name</a:t>
            </a:r>
          </a:p>
          <a:p>
            <a:r>
              <a:rPr lang="en-GB"/>
              <a:t>Contact Details</a:t>
            </a:r>
          </a:p>
        </p:txBody>
      </p:sp>
      <p:sp>
        <p:nvSpPr>
          <p:cNvPr id="17" name="Rounded Rectangle 16">
            <a:extLst>
              <a:ext uri="{FF2B5EF4-FFF2-40B4-BE49-F238E27FC236}">
                <a16:creationId xmlns:a16="http://schemas.microsoft.com/office/drawing/2014/main" id="{44D60B3D-7F09-FA16-E8D5-1FC888922112}"/>
              </a:ext>
            </a:extLst>
          </p:cNvPr>
          <p:cNvSpPr/>
          <p:nvPr userDrawn="1"/>
        </p:nvSpPr>
        <p:spPr>
          <a:xfrm>
            <a:off x="3988538" y="4690392"/>
            <a:ext cx="1752671" cy="426867"/>
          </a:xfrm>
          <a:prstGeom prst="roundRect">
            <a:avLst>
              <a:gd name="adj" fmla="val 50000"/>
            </a:avLst>
          </a:prstGeom>
          <a:gradFill>
            <a:gsLst>
              <a:gs pos="0">
                <a:srgbClr val="3262F6"/>
              </a:gs>
              <a:gs pos="66133">
                <a:srgbClr val="7046E7"/>
              </a:gs>
              <a:gs pos="100000">
                <a:srgbClr val="AD29D8"/>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1200" b="0">
                <a:solidFill>
                  <a:schemeClr val="bg1"/>
                </a:solidFill>
                <a:latin typeface="Poppins" pitchFamily="2" charset="77"/>
                <a:cs typeface="Poppins" pitchFamily="2" charset="77"/>
              </a:rPr>
              <a:t>www.xeneta.com</a:t>
            </a:r>
          </a:p>
        </p:txBody>
      </p:sp>
    </p:spTree>
    <p:extLst>
      <p:ext uri="{BB962C8B-B14F-4D97-AF65-F5344CB8AC3E}">
        <p14:creationId xmlns:p14="http://schemas.microsoft.com/office/powerpoint/2010/main" val="6463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7E84C387-8F09-A4D9-D684-C6606DB23832}"/>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a:xfrm>
            <a:off x="23366" y="5827473"/>
            <a:ext cx="12145268" cy="1030527"/>
          </a:xfrm>
          <a:prstGeom prst="rect">
            <a:avLst/>
          </a:prstGeom>
          <a:ln w="12700">
            <a:miter lim="400000"/>
          </a:ln>
        </p:spPr>
      </p:pic>
      <p:pic>
        <p:nvPicPr>
          <p:cNvPr id="2" name="Picture 1">
            <a:extLst>
              <a:ext uri="{FF2B5EF4-FFF2-40B4-BE49-F238E27FC236}">
                <a16:creationId xmlns:a16="http://schemas.microsoft.com/office/drawing/2014/main" id="{4234A598-46A4-5875-3F12-46FB31168A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247224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gional_overview">
    <p:spTree>
      <p:nvGrpSpPr>
        <p:cNvPr id="1" name=""/>
        <p:cNvGrpSpPr/>
        <p:nvPr/>
      </p:nvGrpSpPr>
      <p:grpSpPr>
        <a:xfrm>
          <a:off x="0" y="0"/>
          <a:ext cx="0" cy="0"/>
          <a:chOff x="0" y="0"/>
          <a:chExt cx="0" cy="0"/>
        </a:xfrm>
      </p:grpSpPr>
      <p:graphicFrame>
        <p:nvGraphicFramePr>
          <p:cNvPr id="1086" name="Object 1085" hidden="1">
            <a:extLst>
              <a:ext uri="{FF2B5EF4-FFF2-40B4-BE49-F238E27FC236}">
                <a16:creationId xmlns:a16="http://schemas.microsoft.com/office/drawing/2014/main" id="{8E85F3E9-C77D-A7D0-B3B7-C2A75FFAABCB}"/>
              </a:ext>
            </a:extLst>
          </p:cNvPr>
          <p:cNvGraphicFramePr>
            <a:graphicFrameLocks noChangeAspect="1"/>
          </p:cNvGraphicFramePr>
          <p:nvPr userDrawn="1">
            <p:custDataLst>
              <p:tags r:id="rId1"/>
            </p:custDataLst>
            <p:extLst>
              <p:ext uri="{D42A27DB-BD31-4B8C-83A1-F6EECF244321}">
                <p14:modId xmlns:p14="http://schemas.microsoft.com/office/powerpoint/2010/main" val="2527968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086" name="Object 1085" hidden="1">
                        <a:extLst>
                          <a:ext uri="{FF2B5EF4-FFF2-40B4-BE49-F238E27FC236}">
                            <a16:creationId xmlns:a16="http://schemas.microsoft.com/office/drawing/2014/main" id="{8E85F3E9-C77D-A7D0-B3B7-C2A75FFAAB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369C4A-5098-A943-998D-90FDA7C69A62}"/>
              </a:ext>
            </a:extLst>
          </p:cNvPr>
          <p:cNvSpPr>
            <a:spLocks noGrp="1"/>
          </p:cNvSpPr>
          <p:nvPr>
            <p:ph type="title"/>
          </p:nvPr>
        </p:nvSpPr>
        <p:spPr/>
        <p:txBody>
          <a:bodyPr vert="horz"/>
          <a:lstStyle>
            <a:lvl1pPr>
              <a:defRPr>
                <a:latin typeface="Poppins" panose="00000500000000000000" pitchFamily="2" charset="0"/>
                <a:cs typeface="Poppins" panose="00000500000000000000" pitchFamily="2" charset="0"/>
              </a:defRPr>
            </a:lvl1pPr>
          </a:lstStyle>
          <a:p>
            <a:r>
              <a:rPr lang="en-US"/>
              <a:t>Click to edit Master title style</a:t>
            </a:r>
          </a:p>
        </p:txBody>
      </p:sp>
      <p:sp>
        <p:nvSpPr>
          <p:cNvPr id="433" name="Table Placeholder 362">
            <a:extLst>
              <a:ext uri="{FF2B5EF4-FFF2-40B4-BE49-F238E27FC236}">
                <a16:creationId xmlns:a16="http://schemas.microsoft.com/office/drawing/2014/main" id="{A01CD73C-EC32-4CD7-9C9A-44FC46BD4163}"/>
              </a:ext>
            </a:extLst>
          </p:cNvPr>
          <p:cNvSpPr>
            <a:spLocks noGrp="1"/>
          </p:cNvSpPr>
          <p:nvPr>
            <p:ph type="tbl" sz="quarter" idx="58" hasCustomPrompt="1"/>
          </p:nvPr>
        </p:nvSpPr>
        <p:spPr>
          <a:xfrm>
            <a:off x="4990033"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table_eu</a:t>
            </a:r>
            <a:r>
              <a:rPr lang="en-US"/>
              <a:t>&gt;</a:t>
            </a:r>
          </a:p>
        </p:txBody>
      </p:sp>
      <p:sp>
        <p:nvSpPr>
          <p:cNvPr id="434" name="Table Placeholder 362">
            <a:extLst>
              <a:ext uri="{FF2B5EF4-FFF2-40B4-BE49-F238E27FC236}">
                <a16:creationId xmlns:a16="http://schemas.microsoft.com/office/drawing/2014/main" id="{127E2A66-A42C-4DF9-A02A-F12209CCDE11}"/>
              </a:ext>
            </a:extLst>
          </p:cNvPr>
          <p:cNvSpPr>
            <a:spLocks noGrp="1"/>
          </p:cNvSpPr>
          <p:nvPr>
            <p:ph type="tbl" sz="quarter" idx="59" hasCustomPrompt="1"/>
          </p:nvPr>
        </p:nvSpPr>
        <p:spPr>
          <a:xfrm>
            <a:off x="8201443"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table_ap</a:t>
            </a:r>
            <a:r>
              <a:rPr lang="en-US"/>
              <a:t>&gt;</a:t>
            </a:r>
          </a:p>
        </p:txBody>
      </p:sp>
      <p:sp>
        <p:nvSpPr>
          <p:cNvPr id="435" name="Table Placeholder 362">
            <a:extLst>
              <a:ext uri="{FF2B5EF4-FFF2-40B4-BE49-F238E27FC236}">
                <a16:creationId xmlns:a16="http://schemas.microsoft.com/office/drawing/2014/main" id="{FDAA7538-4D61-44D4-B485-196625E0F830}"/>
              </a:ext>
            </a:extLst>
          </p:cNvPr>
          <p:cNvSpPr>
            <a:spLocks noGrp="1"/>
          </p:cNvSpPr>
          <p:nvPr>
            <p:ph type="tbl" sz="quarter" idx="60" hasCustomPrompt="1"/>
          </p:nvPr>
        </p:nvSpPr>
        <p:spPr>
          <a:xfrm>
            <a:off x="169502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table_la</a:t>
            </a:r>
            <a:r>
              <a:rPr lang="en-US"/>
              <a:t>&gt;</a:t>
            </a:r>
          </a:p>
        </p:txBody>
      </p:sp>
      <p:sp>
        <p:nvSpPr>
          <p:cNvPr id="436" name="Table Placeholder 362">
            <a:extLst>
              <a:ext uri="{FF2B5EF4-FFF2-40B4-BE49-F238E27FC236}">
                <a16:creationId xmlns:a16="http://schemas.microsoft.com/office/drawing/2014/main" id="{577D7961-F65A-4A0A-88F0-F547699BDECC}"/>
              </a:ext>
            </a:extLst>
          </p:cNvPr>
          <p:cNvSpPr>
            <a:spLocks noGrp="1"/>
          </p:cNvSpPr>
          <p:nvPr>
            <p:ph type="tbl" sz="quarter" idx="61" hasCustomPrompt="1"/>
          </p:nvPr>
        </p:nvSpPr>
        <p:spPr>
          <a:xfrm>
            <a:off x="499003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table_af</a:t>
            </a:r>
            <a:r>
              <a:rPr lang="en-US"/>
              <a:t>&gt;</a:t>
            </a:r>
          </a:p>
        </p:txBody>
      </p:sp>
      <p:sp>
        <p:nvSpPr>
          <p:cNvPr id="437" name="Table Placeholder 362">
            <a:extLst>
              <a:ext uri="{FF2B5EF4-FFF2-40B4-BE49-F238E27FC236}">
                <a16:creationId xmlns:a16="http://schemas.microsoft.com/office/drawing/2014/main" id="{6D057AFB-3FD4-459A-8EF0-1026212D7EE2}"/>
              </a:ext>
            </a:extLst>
          </p:cNvPr>
          <p:cNvSpPr>
            <a:spLocks noGrp="1"/>
          </p:cNvSpPr>
          <p:nvPr>
            <p:ph type="tbl" sz="quarter" idx="62" hasCustomPrompt="1"/>
          </p:nvPr>
        </p:nvSpPr>
        <p:spPr>
          <a:xfrm>
            <a:off x="8201443" y="3600199"/>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table_me</a:t>
            </a:r>
            <a:r>
              <a:rPr lang="en-US"/>
              <a:t>&gt;</a:t>
            </a:r>
          </a:p>
        </p:txBody>
      </p:sp>
      <p:sp>
        <p:nvSpPr>
          <p:cNvPr id="373" name="Table Placeholder 362">
            <a:extLst>
              <a:ext uri="{FF2B5EF4-FFF2-40B4-BE49-F238E27FC236}">
                <a16:creationId xmlns:a16="http://schemas.microsoft.com/office/drawing/2014/main" id="{F5069BA7-1100-41A6-AE4C-DC02295844B4}"/>
              </a:ext>
            </a:extLst>
          </p:cNvPr>
          <p:cNvSpPr>
            <a:spLocks noGrp="1"/>
          </p:cNvSpPr>
          <p:nvPr>
            <p:ph type="tbl" sz="quarter" idx="63" hasCustomPrompt="1"/>
          </p:nvPr>
        </p:nvSpPr>
        <p:spPr>
          <a:xfrm>
            <a:off x="1686676" y="1629098"/>
            <a:ext cx="2328672" cy="1655064"/>
          </a:xfrm>
        </p:spPr>
        <p:txBody>
          <a:bodyPr/>
          <a:lstStyle>
            <a:lvl1pPr>
              <a:defRPr>
                <a:latin typeface="Poppins" panose="00000500000000000000" pitchFamily="2" charset="0"/>
                <a:cs typeface="Poppins" panose="00000500000000000000" pitchFamily="2" charset="0"/>
              </a:defRPr>
            </a:lvl1pPr>
          </a:lstStyle>
          <a:p>
            <a:r>
              <a:rPr lang="en-US"/>
              <a:t>&lt;</a:t>
            </a:r>
            <a:r>
              <a:rPr lang="en-US" err="1"/>
              <a:t>table_na</a:t>
            </a:r>
            <a:r>
              <a:rPr lang="en-US"/>
              <a:t>&gt;</a:t>
            </a:r>
          </a:p>
        </p:txBody>
      </p:sp>
      <p:grpSp>
        <p:nvGrpSpPr>
          <p:cNvPr id="362" name="Group 361">
            <a:extLst>
              <a:ext uri="{FF2B5EF4-FFF2-40B4-BE49-F238E27FC236}">
                <a16:creationId xmlns:a16="http://schemas.microsoft.com/office/drawing/2014/main" id="{A35E9476-60AB-B11E-4B0B-107D63FF45AC}"/>
              </a:ext>
            </a:extLst>
          </p:cNvPr>
          <p:cNvGrpSpPr/>
          <p:nvPr userDrawn="1"/>
        </p:nvGrpSpPr>
        <p:grpSpPr>
          <a:xfrm>
            <a:off x="176043" y="1106644"/>
            <a:ext cx="11953675" cy="5575434"/>
            <a:chOff x="405196" y="330205"/>
            <a:chExt cx="11378455" cy="6197686"/>
          </a:xfrm>
          <a:solidFill>
            <a:srgbClr val="F6F6FA"/>
          </a:solidFill>
        </p:grpSpPr>
        <p:grpSp>
          <p:nvGrpSpPr>
            <p:cNvPr id="363" name="Group 205">
              <a:extLst>
                <a:ext uri="{FF2B5EF4-FFF2-40B4-BE49-F238E27FC236}">
                  <a16:creationId xmlns:a16="http://schemas.microsoft.com/office/drawing/2014/main" id="{D69A39A5-C730-42B7-A14B-FD80789CD11E}"/>
                </a:ext>
              </a:extLst>
            </p:cNvPr>
            <p:cNvGrpSpPr>
              <a:grpSpLocks/>
            </p:cNvGrpSpPr>
            <p:nvPr/>
          </p:nvGrpSpPr>
          <p:grpSpPr bwMode="auto">
            <a:xfrm>
              <a:off x="2176455" y="418231"/>
              <a:ext cx="9565878" cy="5728817"/>
              <a:chOff x="1003" y="129"/>
              <a:chExt cx="5325" cy="3189"/>
            </a:xfrm>
            <a:grpFill/>
          </p:grpSpPr>
          <p:sp>
            <p:nvSpPr>
              <p:cNvPr id="526" name="Freeform 5">
                <a:extLst>
                  <a:ext uri="{FF2B5EF4-FFF2-40B4-BE49-F238E27FC236}">
                    <a16:creationId xmlns:a16="http://schemas.microsoft.com/office/drawing/2014/main" id="{7D884EEE-1106-4A33-104A-B352281FB513}"/>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7" name="Freeform 6">
                <a:extLst>
                  <a:ext uri="{FF2B5EF4-FFF2-40B4-BE49-F238E27FC236}">
                    <a16:creationId xmlns:a16="http://schemas.microsoft.com/office/drawing/2014/main" id="{6909DB67-0270-B806-0B9B-8ECB906E95BF}"/>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8" name="Freeform 7">
                <a:extLst>
                  <a:ext uri="{FF2B5EF4-FFF2-40B4-BE49-F238E27FC236}">
                    <a16:creationId xmlns:a16="http://schemas.microsoft.com/office/drawing/2014/main" id="{A1F81CDA-09D0-41DD-6669-0EA04B79D927}"/>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9" name="Freeform 8">
                <a:extLst>
                  <a:ext uri="{FF2B5EF4-FFF2-40B4-BE49-F238E27FC236}">
                    <a16:creationId xmlns:a16="http://schemas.microsoft.com/office/drawing/2014/main" id="{B2C1A97D-A130-4202-277A-CF9FD41BE499}"/>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0" name="Freeform 9">
                <a:extLst>
                  <a:ext uri="{FF2B5EF4-FFF2-40B4-BE49-F238E27FC236}">
                    <a16:creationId xmlns:a16="http://schemas.microsoft.com/office/drawing/2014/main" id="{4AD3B09B-1AB6-C670-7322-F7CB0123C00B}"/>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1" name="Freeform 10">
                <a:extLst>
                  <a:ext uri="{FF2B5EF4-FFF2-40B4-BE49-F238E27FC236}">
                    <a16:creationId xmlns:a16="http://schemas.microsoft.com/office/drawing/2014/main" id="{A54D788F-7035-A5E5-B530-78FAEFE15893}"/>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2" name="Freeform 11">
                <a:extLst>
                  <a:ext uri="{FF2B5EF4-FFF2-40B4-BE49-F238E27FC236}">
                    <a16:creationId xmlns:a16="http://schemas.microsoft.com/office/drawing/2014/main" id="{42EB7BEC-A438-BE89-4949-92FEC46F72C0}"/>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3" name="Freeform 12">
                <a:extLst>
                  <a:ext uri="{FF2B5EF4-FFF2-40B4-BE49-F238E27FC236}">
                    <a16:creationId xmlns:a16="http://schemas.microsoft.com/office/drawing/2014/main" id="{034F2B45-CEA3-603E-82A8-4FC794BC7E2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4" name="Freeform 13">
                <a:extLst>
                  <a:ext uri="{FF2B5EF4-FFF2-40B4-BE49-F238E27FC236}">
                    <a16:creationId xmlns:a16="http://schemas.microsoft.com/office/drawing/2014/main" id="{90052753-58DA-878D-45BE-9AC4F6ABB397}"/>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5" name="Freeform 14">
                <a:extLst>
                  <a:ext uri="{FF2B5EF4-FFF2-40B4-BE49-F238E27FC236}">
                    <a16:creationId xmlns:a16="http://schemas.microsoft.com/office/drawing/2014/main" id="{840C3CEE-7221-37A7-2F9D-6B9E92E16BA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6" name="Freeform 15">
                <a:extLst>
                  <a:ext uri="{FF2B5EF4-FFF2-40B4-BE49-F238E27FC236}">
                    <a16:creationId xmlns:a16="http://schemas.microsoft.com/office/drawing/2014/main" id="{FE581C5E-65C1-BA9E-12C9-68B7B4219BFA}"/>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7" name="Freeform 16">
                <a:extLst>
                  <a:ext uri="{FF2B5EF4-FFF2-40B4-BE49-F238E27FC236}">
                    <a16:creationId xmlns:a16="http://schemas.microsoft.com/office/drawing/2014/main" id="{C2B3EF79-5FC9-4271-8E0F-4C8E92C6D34C}"/>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8" name="Freeform 17">
                <a:extLst>
                  <a:ext uri="{FF2B5EF4-FFF2-40B4-BE49-F238E27FC236}">
                    <a16:creationId xmlns:a16="http://schemas.microsoft.com/office/drawing/2014/main" id="{5E79411B-A2BF-0991-4BF8-F0F8830D9AF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39" name="Freeform 18">
                <a:extLst>
                  <a:ext uri="{FF2B5EF4-FFF2-40B4-BE49-F238E27FC236}">
                    <a16:creationId xmlns:a16="http://schemas.microsoft.com/office/drawing/2014/main" id="{47CED167-E344-E218-41F0-3DFA9F67DC6D}"/>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0" name="Freeform 19">
                <a:extLst>
                  <a:ext uri="{FF2B5EF4-FFF2-40B4-BE49-F238E27FC236}">
                    <a16:creationId xmlns:a16="http://schemas.microsoft.com/office/drawing/2014/main" id="{5AF47B69-2EC8-C988-CE76-CFDD75ACCB7E}"/>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1" name="Freeform 20">
                <a:extLst>
                  <a:ext uri="{FF2B5EF4-FFF2-40B4-BE49-F238E27FC236}">
                    <a16:creationId xmlns:a16="http://schemas.microsoft.com/office/drawing/2014/main" id="{8FC9FE41-6254-3C18-4085-B4FECED3383E}"/>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2" name="Freeform 21">
                <a:extLst>
                  <a:ext uri="{FF2B5EF4-FFF2-40B4-BE49-F238E27FC236}">
                    <a16:creationId xmlns:a16="http://schemas.microsoft.com/office/drawing/2014/main" id="{41C11CBA-9370-BA64-68D0-8DEAFCEC840C}"/>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3" name="Freeform 22">
                <a:extLst>
                  <a:ext uri="{FF2B5EF4-FFF2-40B4-BE49-F238E27FC236}">
                    <a16:creationId xmlns:a16="http://schemas.microsoft.com/office/drawing/2014/main" id="{90DB1388-56FC-861C-6049-2A25F2012090}"/>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4" name="Freeform 23">
                <a:extLst>
                  <a:ext uri="{FF2B5EF4-FFF2-40B4-BE49-F238E27FC236}">
                    <a16:creationId xmlns:a16="http://schemas.microsoft.com/office/drawing/2014/main" id="{516F560B-11D7-A541-9986-6B8FF30533C2}"/>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5" name="Freeform 24">
                <a:extLst>
                  <a:ext uri="{FF2B5EF4-FFF2-40B4-BE49-F238E27FC236}">
                    <a16:creationId xmlns:a16="http://schemas.microsoft.com/office/drawing/2014/main" id="{40B70E5F-6397-467F-A62C-2E7C654EE758}"/>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6" name="Freeform 25">
                <a:extLst>
                  <a:ext uri="{FF2B5EF4-FFF2-40B4-BE49-F238E27FC236}">
                    <a16:creationId xmlns:a16="http://schemas.microsoft.com/office/drawing/2014/main" id="{C9915602-E296-A9A4-4C76-C58AD1466311}"/>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7" name="Freeform 26">
                <a:extLst>
                  <a:ext uri="{FF2B5EF4-FFF2-40B4-BE49-F238E27FC236}">
                    <a16:creationId xmlns:a16="http://schemas.microsoft.com/office/drawing/2014/main" id="{90CE6B3B-BCB4-40BD-C96B-2418C91BB695}"/>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8" name="Freeform 27">
                <a:extLst>
                  <a:ext uri="{FF2B5EF4-FFF2-40B4-BE49-F238E27FC236}">
                    <a16:creationId xmlns:a16="http://schemas.microsoft.com/office/drawing/2014/main" id="{FC4EF24E-78E8-EE13-3346-105EF41928C1}"/>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49" name="Freeform 28">
                <a:extLst>
                  <a:ext uri="{FF2B5EF4-FFF2-40B4-BE49-F238E27FC236}">
                    <a16:creationId xmlns:a16="http://schemas.microsoft.com/office/drawing/2014/main" id="{6285EE3D-04D9-C0AC-6A21-297C04362757}"/>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0" name="Freeform 29">
                <a:extLst>
                  <a:ext uri="{FF2B5EF4-FFF2-40B4-BE49-F238E27FC236}">
                    <a16:creationId xmlns:a16="http://schemas.microsoft.com/office/drawing/2014/main" id="{088D0F6C-AD6D-EA59-0F37-F1C97701C5E4}"/>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1" name="Freeform 30">
                <a:extLst>
                  <a:ext uri="{FF2B5EF4-FFF2-40B4-BE49-F238E27FC236}">
                    <a16:creationId xmlns:a16="http://schemas.microsoft.com/office/drawing/2014/main" id="{88D94FFA-80C4-E85E-94AF-E75991391DE5}"/>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2" name="Freeform 31">
                <a:extLst>
                  <a:ext uri="{FF2B5EF4-FFF2-40B4-BE49-F238E27FC236}">
                    <a16:creationId xmlns:a16="http://schemas.microsoft.com/office/drawing/2014/main" id="{8E928032-BE54-CE58-84C4-877386160F8A}"/>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3" name="Freeform 32">
                <a:extLst>
                  <a:ext uri="{FF2B5EF4-FFF2-40B4-BE49-F238E27FC236}">
                    <a16:creationId xmlns:a16="http://schemas.microsoft.com/office/drawing/2014/main" id="{38B0C02F-9868-4555-7F9D-84291DC4A030}"/>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4" name="Freeform 33">
                <a:extLst>
                  <a:ext uri="{FF2B5EF4-FFF2-40B4-BE49-F238E27FC236}">
                    <a16:creationId xmlns:a16="http://schemas.microsoft.com/office/drawing/2014/main" id="{7F9507C9-0027-73F7-F0EB-3FC21FA997DD}"/>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5" name="Freeform 34">
                <a:extLst>
                  <a:ext uri="{FF2B5EF4-FFF2-40B4-BE49-F238E27FC236}">
                    <a16:creationId xmlns:a16="http://schemas.microsoft.com/office/drawing/2014/main" id="{C3360E08-2906-1615-D4DE-A912DA570F95}"/>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6" name="Freeform 35">
                <a:extLst>
                  <a:ext uri="{FF2B5EF4-FFF2-40B4-BE49-F238E27FC236}">
                    <a16:creationId xmlns:a16="http://schemas.microsoft.com/office/drawing/2014/main" id="{BB6780A0-97EA-3F2D-118A-FF98980D8F22}"/>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7" name="Freeform 36">
                <a:extLst>
                  <a:ext uri="{FF2B5EF4-FFF2-40B4-BE49-F238E27FC236}">
                    <a16:creationId xmlns:a16="http://schemas.microsoft.com/office/drawing/2014/main" id="{54A17F83-7239-DCCE-BE13-A2041EA96D30}"/>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8" name="Freeform 37">
                <a:extLst>
                  <a:ext uri="{FF2B5EF4-FFF2-40B4-BE49-F238E27FC236}">
                    <a16:creationId xmlns:a16="http://schemas.microsoft.com/office/drawing/2014/main" id="{ABA154BF-46A7-5A45-8D4A-55227E54E40E}"/>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59" name="Freeform 38">
                <a:extLst>
                  <a:ext uri="{FF2B5EF4-FFF2-40B4-BE49-F238E27FC236}">
                    <a16:creationId xmlns:a16="http://schemas.microsoft.com/office/drawing/2014/main" id="{C58CCFA1-59FE-E7AC-5151-D08E7BF48094}"/>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0" name="Freeform 39">
                <a:extLst>
                  <a:ext uri="{FF2B5EF4-FFF2-40B4-BE49-F238E27FC236}">
                    <a16:creationId xmlns:a16="http://schemas.microsoft.com/office/drawing/2014/main" id="{2E0E076E-4E1A-B0AF-B4D3-D5F2A0876FF7}"/>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1" name="Freeform 40">
                <a:extLst>
                  <a:ext uri="{FF2B5EF4-FFF2-40B4-BE49-F238E27FC236}">
                    <a16:creationId xmlns:a16="http://schemas.microsoft.com/office/drawing/2014/main" id="{9F1C207D-99BB-6951-EC6F-B2EBDB03F6D8}"/>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2" name="Freeform 41">
                <a:extLst>
                  <a:ext uri="{FF2B5EF4-FFF2-40B4-BE49-F238E27FC236}">
                    <a16:creationId xmlns:a16="http://schemas.microsoft.com/office/drawing/2014/main" id="{59A950D9-2F0A-FF04-EE21-EB78ADBB4AD3}"/>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3" name="Freeform 42">
                <a:extLst>
                  <a:ext uri="{FF2B5EF4-FFF2-40B4-BE49-F238E27FC236}">
                    <a16:creationId xmlns:a16="http://schemas.microsoft.com/office/drawing/2014/main" id="{9D42A100-0F80-E3FA-56EC-10A8B4952325}"/>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4" name="Freeform 43">
                <a:extLst>
                  <a:ext uri="{FF2B5EF4-FFF2-40B4-BE49-F238E27FC236}">
                    <a16:creationId xmlns:a16="http://schemas.microsoft.com/office/drawing/2014/main" id="{CFD16021-FDF4-8290-F89F-463ACB175A18}"/>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5" name="Freeform 44">
                <a:extLst>
                  <a:ext uri="{FF2B5EF4-FFF2-40B4-BE49-F238E27FC236}">
                    <a16:creationId xmlns:a16="http://schemas.microsoft.com/office/drawing/2014/main" id="{EB24750F-C43C-3CE1-ECA9-35F48AF10080}"/>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6" name="Freeform 45">
                <a:extLst>
                  <a:ext uri="{FF2B5EF4-FFF2-40B4-BE49-F238E27FC236}">
                    <a16:creationId xmlns:a16="http://schemas.microsoft.com/office/drawing/2014/main" id="{CF625E61-FE17-373D-97A4-A7617EC428FF}"/>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7" name="Freeform 46">
                <a:extLst>
                  <a:ext uri="{FF2B5EF4-FFF2-40B4-BE49-F238E27FC236}">
                    <a16:creationId xmlns:a16="http://schemas.microsoft.com/office/drawing/2014/main" id="{DD029CB1-1728-EE08-9D2B-00DA3E7A863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8" name="Freeform 47">
                <a:extLst>
                  <a:ext uri="{FF2B5EF4-FFF2-40B4-BE49-F238E27FC236}">
                    <a16:creationId xmlns:a16="http://schemas.microsoft.com/office/drawing/2014/main" id="{3734CF63-1D82-2B87-4500-D042514F4C40}"/>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69" name="Freeform 48">
                <a:extLst>
                  <a:ext uri="{FF2B5EF4-FFF2-40B4-BE49-F238E27FC236}">
                    <a16:creationId xmlns:a16="http://schemas.microsoft.com/office/drawing/2014/main" id="{FBF6DA09-35D3-BB19-C863-EF10E59A0A7A}"/>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0" name="Freeform 49">
                <a:extLst>
                  <a:ext uri="{FF2B5EF4-FFF2-40B4-BE49-F238E27FC236}">
                    <a16:creationId xmlns:a16="http://schemas.microsoft.com/office/drawing/2014/main" id="{A77F1B32-6059-DECE-326C-A52D20AF59BE}"/>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1" name="Freeform 50">
                <a:extLst>
                  <a:ext uri="{FF2B5EF4-FFF2-40B4-BE49-F238E27FC236}">
                    <a16:creationId xmlns:a16="http://schemas.microsoft.com/office/drawing/2014/main" id="{9659ADDB-029C-30CE-0127-EA8A65FEE946}"/>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2" name="Freeform 51">
                <a:extLst>
                  <a:ext uri="{FF2B5EF4-FFF2-40B4-BE49-F238E27FC236}">
                    <a16:creationId xmlns:a16="http://schemas.microsoft.com/office/drawing/2014/main" id="{0237BA4F-F1D3-764E-AFBD-3CBFB48B76A1}"/>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3" name="Freeform 52">
                <a:extLst>
                  <a:ext uri="{FF2B5EF4-FFF2-40B4-BE49-F238E27FC236}">
                    <a16:creationId xmlns:a16="http://schemas.microsoft.com/office/drawing/2014/main" id="{8BAA7FDB-4210-AA8E-E03E-1FAA8AAC995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4" name="Freeform 53">
                <a:extLst>
                  <a:ext uri="{FF2B5EF4-FFF2-40B4-BE49-F238E27FC236}">
                    <a16:creationId xmlns:a16="http://schemas.microsoft.com/office/drawing/2014/main" id="{A3328156-0915-80D9-E5C5-CDB8085E402B}"/>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5" name="Freeform 54">
                <a:extLst>
                  <a:ext uri="{FF2B5EF4-FFF2-40B4-BE49-F238E27FC236}">
                    <a16:creationId xmlns:a16="http://schemas.microsoft.com/office/drawing/2014/main" id="{793BBDE3-FDF0-C2C8-E337-7751A5F74CE4}"/>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6" name="Freeform 55">
                <a:extLst>
                  <a:ext uri="{FF2B5EF4-FFF2-40B4-BE49-F238E27FC236}">
                    <a16:creationId xmlns:a16="http://schemas.microsoft.com/office/drawing/2014/main" id="{8F2F3C9E-5B1F-2F49-98C1-E501E75A177A}"/>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7" name="Freeform 56">
                <a:extLst>
                  <a:ext uri="{FF2B5EF4-FFF2-40B4-BE49-F238E27FC236}">
                    <a16:creationId xmlns:a16="http://schemas.microsoft.com/office/drawing/2014/main" id="{F8C727AA-45E3-0562-3678-684D7FF872FF}"/>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8" name="Freeform 57">
                <a:extLst>
                  <a:ext uri="{FF2B5EF4-FFF2-40B4-BE49-F238E27FC236}">
                    <a16:creationId xmlns:a16="http://schemas.microsoft.com/office/drawing/2014/main" id="{D7DD6EC3-4BBA-6954-931F-378E63FD5EE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79" name="Freeform 58">
                <a:extLst>
                  <a:ext uri="{FF2B5EF4-FFF2-40B4-BE49-F238E27FC236}">
                    <a16:creationId xmlns:a16="http://schemas.microsoft.com/office/drawing/2014/main" id="{150663A4-CF20-F4F6-65F5-479BF6E7FB42}"/>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0" name="Freeform 59">
                <a:extLst>
                  <a:ext uri="{FF2B5EF4-FFF2-40B4-BE49-F238E27FC236}">
                    <a16:creationId xmlns:a16="http://schemas.microsoft.com/office/drawing/2014/main" id="{00DA3A18-5B72-196A-1583-58FCA4DDBEA6}"/>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1" name="Freeform 60">
                <a:extLst>
                  <a:ext uri="{FF2B5EF4-FFF2-40B4-BE49-F238E27FC236}">
                    <a16:creationId xmlns:a16="http://schemas.microsoft.com/office/drawing/2014/main" id="{6EE405FD-C384-5A28-9CBA-2C5DE0D8391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2" name="Freeform 61">
                <a:extLst>
                  <a:ext uri="{FF2B5EF4-FFF2-40B4-BE49-F238E27FC236}">
                    <a16:creationId xmlns:a16="http://schemas.microsoft.com/office/drawing/2014/main" id="{2039CB94-EF13-ED09-B1F0-9EA008371EBB}"/>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3" name="Freeform 62">
                <a:extLst>
                  <a:ext uri="{FF2B5EF4-FFF2-40B4-BE49-F238E27FC236}">
                    <a16:creationId xmlns:a16="http://schemas.microsoft.com/office/drawing/2014/main" id="{C56E6A7F-9794-BBB0-A94C-EBFB61E94517}"/>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4" name="Freeform 63">
                <a:extLst>
                  <a:ext uri="{FF2B5EF4-FFF2-40B4-BE49-F238E27FC236}">
                    <a16:creationId xmlns:a16="http://schemas.microsoft.com/office/drawing/2014/main" id="{CBB42EDD-0F51-0B11-2598-B3F76E2FB299}"/>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5" name="Freeform 64">
                <a:extLst>
                  <a:ext uri="{FF2B5EF4-FFF2-40B4-BE49-F238E27FC236}">
                    <a16:creationId xmlns:a16="http://schemas.microsoft.com/office/drawing/2014/main" id="{03189443-6A42-4794-BE9A-A4AD8F4CDFE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6" name="Freeform 65">
                <a:extLst>
                  <a:ext uri="{FF2B5EF4-FFF2-40B4-BE49-F238E27FC236}">
                    <a16:creationId xmlns:a16="http://schemas.microsoft.com/office/drawing/2014/main" id="{F3E74E71-1694-0C96-BA3C-037842B59CD0}"/>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7" name="Freeform 66">
                <a:extLst>
                  <a:ext uri="{FF2B5EF4-FFF2-40B4-BE49-F238E27FC236}">
                    <a16:creationId xmlns:a16="http://schemas.microsoft.com/office/drawing/2014/main" id="{7E9ACDE3-2D7A-1088-E1D5-3B549283B7CE}"/>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8" name="Freeform 67">
                <a:extLst>
                  <a:ext uri="{FF2B5EF4-FFF2-40B4-BE49-F238E27FC236}">
                    <a16:creationId xmlns:a16="http://schemas.microsoft.com/office/drawing/2014/main" id="{92524223-D575-BB5A-F36F-004CDDC47284}"/>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89" name="Freeform 68">
                <a:extLst>
                  <a:ext uri="{FF2B5EF4-FFF2-40B4-BE49-F238E27FC236}">
                    <a16:creationId xmlns:a16="http://schemas.microsoft.com/office/drawing/2014/main" id="{58E99080-813A-F51E-968A-FC41A3ED9478}"/>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0" name="Freeform 69">
                <a:extLst>
                  <a:ext uri="{FF2B5EF4-FFF2-40B4-BE49-F238E27FC236}">
                    <a16:creationId xmlns:a16="http://schemas.microsoft.com/office/drawing/2014/main" id="{A466C29E-49F7-6754-80E0-FA901C19B217}"/>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1" name="Freeform 70">
                <a:extLst>
                  <a:ext uri="{FF2B5EF4-FFF2-40B4-BE49-F238E27FC236}">
                    <a16:creationId xmlns:a16="http://schemas.microsoft.com/office/drawing/2014/main" id="{F5CA1366-3AC7-09FA-679F-771C3F36946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2" name="Freeform 71">
                <a:extLst>
                  <a:ext uri="{FF2B5EF4-FFF2-40B4-BE49-F238E27FC236}">
                    <a16:creationId xmlns:a16="http://schemas.microsoft.com/office/drawing/2014/main" id="{D0EFF76C-9A22-3C31-D835-AE350612B686}"/>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3" name="Freeform 72">
                <a:extLst>
                  <a:ext uri="{FF2B5EF4-FFF2-40B4-BE49-F238E27FC236}">
                    <a16:creationId xmlns:a16="http://schemas.microsoft.com/office/drawing/2014/main" id="{B3480A9D-608E-E117-D75F-BCCA4F3AFDBC}"/>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4" name="Freeform 73">
                <a:extLst>
                  <a:ext uri="{FF2B5EF4-FFF2-40B4-BE49-F238E27FC236}">
                    <a16:creationId xmlns:a16="http://schemas.microsoft.com/office/drawing/2014/main" id="{423DA348-EF96-0A5B-38F8-B25B3D6D719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5" name="Freeform 74">
                <a:extLst>
                  <a:ext uri="{FF2B5EF4-FFF2-40B4-BE49-F238E27FC236}">
                    <a16:creationId xmlns:a16="http://schemas.microsoft.com/office/drawing/2014/main" id="{7316E182-EA9C-E637-81E8-D510CCE31B2E}"/>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6" name="Freeform 75">
                <a:extLst>
                  <a:ext uri="{FF2B5EF4-FFF2-40B4-BE49-F238E27FC236}">
                    <a16:creationId xmlns:a16="http://schemas.microsoft.com/office/drawing/2014/main" id="{8042A7B3-4BE2-20CE-D460-0687CC19593C}"/>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7" name="Freeform 76">
                <a:extLst>
                  <a:ext uri="{FF2B5EF4-FFF2-40B4-BE49-F238E27FC236}">
                    <a16:creationId xmlns:a16="http://schemas.microsoft.com/office/drawing/2014/main" id="{2E3E4D49-9FD6-829E-EA77-8F0F5F33181C}"/>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8" name="Freeform 77">
                <a:extLst>
                  <a:ext uri="{FF2B5EF4-FFF2-40B4-BE49-F238E27FC236}">
                    <a16:creationId xmlns:a16="http://schemas.microsoft.com/office/drawing/2014/main" id="{946F346A-E312-00E9-0CB2-7E017585B801}"/>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99" name="Freeform 78">
                <a:extLst>
                  <a:ext uri="{FF2B5EF4-FFF2-40B4-BE49-F238E27FC236}">
                    <a16:creationId xmlns:a16="http://schemas.microsoft.com/office/drawing/2014/main" id="{73E9F84C-DBFA-CF64-E4F1-9C2EA70D47E4}"/>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0" name="Freeform 79">
                <a:extLst>
                  <a:ext uri="{FF2B5EF4-FFF2-40B4-BE49-F238E27FC236}">
                    <a16:creationId xmlns:a16="http://schemas.microsoft.com/office/drawing/2014/main" id="{114E8B78-A1F6-7514-67EA-6CFE0752EB2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1" name="Freeform 80">
                <a:extLst>
                  <a:ext uri="{FF2B5EF4-FFF2-40B4-BE49-F238E27FC236}">
                    <a16:creationId xmlns:a16="http://schemas.microsoft.com/office/drawing/2014/main" id="{BB209B7C-6098-6FD3-661E-458CED9E9E6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2" name="Freeform 81">
                <a:extLst>
                  <a:ext uri="{FF2B5EF4-FFF2-40B4-BE49-F238E27FC236}">
                    <a16:creationId xmlns:a16="http://schemas.microsoft.com/office/drawing/2014/main" id="{9C202F9D-EDD8-B036-A771-E029F1005B2B}"/>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3" name="Freeform 82">
                <a:extLst>
                  <a:ext uri="{FF2B5EF4-FFF2-40B4-BE49-F238E27FC236}">
                    <a16:creationId xmlns:a16="http://schemas.microsoft.com/office/drawing/2014/main" id="{3426E382-2A3D-6756-1E6D-B15DAA80C9C9}"/>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4" name="Freeform 83">
                <a:extLst>
                  <a:ext uri="{FF2B5EF4-FFF2-40B4-BE49-F238E27FC236}">
                    <a16:creationId xmlns:a16="http://schemas.microsoft.com/office/drawing/2014/main" id="{785B6BEE-3E17-3E8A-2EFD-3692B5384019}"/>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5" name="Freeform 84">
                <a:extLst>
                  <a:ext uri="{FF2B5EF4-FFF2-40B4-BE49-F238E27FC236}">
                    <a16:creationId xmlns:a16="http://schemas.microsoft.com/office/drawing/2014/main" id="{CC3A8D36-359E-F5FC-126C-FACBCC2877D9}"/>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6" name="Freeform 85">
                <a:extLst>
                  <a:ext uri="{FF2B5EF4-FFF2-40B4-BE49-F238E27FC236}">
                    <a16:creationId xmlns:a16="http://schemas.microsoft.com/office/drawing/2014/main" id="{EDFD5114-AA0A-FA7A-E0DC-66925684E097}"/>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7" name="Freeform 86">
                <a:extLst>
                  <a:ext uri="{FF2B5EF4-FFF2-40B4-BE49-F238E27FC236}">
                    <a16:creationId xmlns:a16="http://schemas.microsoft.com/office/drawing/2014/main" id="{D203318B-0FBC-FDD1-E97F-177642BEEDE5}"/>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8" name="Freeform 87">
                <a:extLst>
                  <a:ext uri="{FF2B5EF4-FFF2-40B4-BE49-F238E27FC236}">
                    <a16:creationId xmlns:a16="http://schemas.microsoft.com/office/drawing/2014/main" id="{C0A988E1-CF63-F3B4-99B6-C70C4A0B64BC}"/>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09" name="Freeform 88">
                <a:extLst>
                  <a:ext uri="{FF2B5EF4-FFF2-40B4-BE49-F238E27FC236}">
                    <a16:creationId xmlns:a16="http://schemas.microsoft.com/office/drawing/2014/main" id="{F206C339-E756-7E75-4C6B-CF0E3166AA8A}"/>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0" name="Freeform 89">
                <a:extLst>
                  <a:ext uri="{FF2B5EF4-FFF2-40B4-BE49-F238E27FC236}">
                    <a16:creationId xmlns:a16="http://schemas.microsoft.com/office/drawing/2014/main" id="{3A3365A6-9C0E-13DE-5416-8BB1FD039982}"/>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1" name="Freeform 90">
                <a:extLst>
                  <a:ext uri="{FF2B5EF4-FFF2-40B4-BE49-F238E27FC236}">
                    <a16:creationId xmlns:a16="http://schemas.microsoft.com/office/drawing/2014/main" id="{CEE3E9DA-F9D7-D573-0675-5012457E6203}"/>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2" name="Freeform 91">
                <a:extLst>
                  <a:ext uri="{FF2B5EF4-FFF2-40B4-BE49-F238E27FC236}">
                    <a16:creationId xmlns:a16="http://schemas.microsoft.com/office/drawing/2014/main" id="{C10A5517-F85B-9718-6C58-1EB75A19433B}"/>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3" name="Freeform 92">
                <a:extLst>
                  <a:ext uri="{FF2B5EF4-FFF2-40B4-BE49-F238E27FC236}">
                    <a16:creationId xmlns:a16="http://schemas.microsoft.com/office/drawing/2014/main" id="{BD420E40-73E9-9A53-3AC6-E63F6B50D84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4" name="Freeform 93">
                <a:extLst>
                  <a:ext uri="{FF2B5EF4-FFF2-40B4-BE49-F238E27FC236}">
                    <a16:creationId xmlns:a16="http://schemas.microsoft.com/office/drawing/2014/main" id="{029F1A6B-09DE-36D1-A5FC-4F61EE7A0D11}"/>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5" name="Freeform 94">
                <a:extLst>
                  <a:ext uri="{FF2B5EF4-FFF2-40B4-BE49-F238E27FC236}">
                    <a16:creationId xmlns:a16="http://schemas.microsoft.com/office/drawing/2014/main" id="{62E52658-8F55-14CC-86C8-6D7A41C74773}"/>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6" name="Freeform 95">
                <a:extLst>
                  <a:ext uri="{FF2B5EF4-FFF2-40B4-BE49-F238E27FC236}">
                    <a16:creationId xmlns:a16="http://schemas.microsoft.com/office/drawing/2014/main" id="{02550E12-21BA-1FC9-8F71-2484CA5AC094}"/>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7" name="Freeform 96">
                <a:extLst>
                  <a:ext uri="{FF2B5EF4-FFF2-40B4-BE49-F238E27FC236}">
                    <a16:creationId xmlns:a16="http://schemas.microsoft.com/office/drawing/2014/main" id="{E17CFFBA-28EE-DAF7-5D78-A84AF46E27A7}"/>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8" name="Freeform 97">
                <a:extLst>
                  <a:ext uri="{FF2B5EF4-FFF2-40B4-BE49-F238E27FC236}">
                    <a16:creationId xmlns:a16="http://schemas.microsoft.com/office/drawing/2014/main" id="{3C33AE86-8D64-2D8E-ABD7-2E4C629873BC}"/>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19" name="Freeform 98">
                <a:extLst>
                  <a:ext uri="{FF2B5EF4-FFF2-40B4-BE49-F238E27FC236}">
                    <a16:creationId xmlns:a16="http://schemas.microsoft.com/office/drawing/2014/main" id="{B6BFE8CC-B74B-C9B7-0870-7B7FF33CE15B}"/>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0" name="Freeform 99">
                <a:extLst>
                  <a:ext uri="{FF2B5EF4-FFF2-40B4-BE49-F238E27FC236}">
                    <a16:creationId xmlns:a16="http://schemas.microsoft.com/office/drawing/2014/main" id="{2DD11877-5B90-8F01-296A-8B54CE1DC6C5}"/>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1" name="Freeform 100">
                <a:extLst>
                  <a:ext uri="{FF2B5EF4-FFF2-40B4-BE49-F238E27FC236}">
                    <a16:creationId xmlns:a16="http://schemas.microsoft.com/office/drawing/2014/main" id="{40495999-266A-99C9-FE15-4E69CCC7FE19}"/>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2" name="Freeform 101">
                <a:extLst>
                  <a:ext uri="{FF2B5EF4-FFF2-40B4-BE49-F238E27FC236}">
                    <a16:creationId xmlns:a16="http://schemas.microsoft.com/office/drawing/2014/main" id="{40482DE9-9210-506E-A91E-FC5D6003FAF4}"/>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3" name="Freeform 102">
                <a:extLst>
                  <a:ext uri="{FF2B5EF4-FFF2-40B4-BE49-F238E27FC236}">
                    <a16:creationId xmlns:a16="http://schemas.microsoft.com/office/drawing/2014/main" id="{4EAE493E-CF7F-4474-7A7F-D8C48BBDBA5F}"/>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4" name="Freeform 103">
                <a:extLst>
                  <a:ext uri="{FF2B5EF4-FFF2-40B4-BE49-F238E27FC236}">
                    <a16:creationId xmlns:a16="http://schemas.microsoft.com/office/drawing/2014/main" id="{36713088-4503-2073-21BB-9708924035AF}"/>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5" name="Freeform 104">
                <a:extLst>
                  <a:ext uri="{FF2B5EF4-FFF2-40B4-BE49-F238E27FC236}">
                    <a16:creationId xmlns:a16="http://schemas.microsoft.com/office/drawing/2014/main" id="{559FCB9E-8E58-9B8E-6E5B-0764C0987F84}"/>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6" name="Freeform 105">
                <a:extLst>
                  <a:ext uri="{FF2B5EF4-FFF2-40B4-BE49-F238E27FC236}">
                    <a16:creationId xmlns:a16="http://schemas.microsoft.com/office/drawing/2014/main" id="{010F3623-03B4-DA30-CF19-35C71DCBEC24}"/>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7" name="Freeform 106">
                <a:extLst>
                  <a:ext uri="{FF2B5EF4-FFF2-40B4-BE49-F238E27FC236}">
                    <a16:creationId xmlns:a16="http://schemas.microsoft.com/office/drawing/2014/main" id="{B4AB5471-9D44-F7A1-8841-EFB585450AD8}"/>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8" name="Freeform 107">
                <a:extLst>
                  <a:ext uri="{FF2B5EF4-FFF2-40B4-BE49-F238E27FC236}">
                    <a16:creationId xmlns:a16="http://schemas.microsoft.com/office/drawing/2014/main" id="{8A3C5C86-EE3D-094F-79DF-81139D3EF2F8}"/>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29" name="Freeform 108">
                <a:extLst>
                  <a:ext uri="{FF2B5EF4-FFF2-40B4-BE49-F238E27FC236}">
                    <a16:creationId xmlns:a16="http://schemas.microsoft.com/office/drawing/2014/main" id="{7189EB9D-F2B3-C669-94A8-5B7CF5436FE5}"/>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0" name="Freeform 109">
                <a:extLst>
                  <a:ext uri="{FF2B5EF4-FFF2-40B4-BE49-F238E27FC236}">
                    <a16:creationId xmlns:a16="http://schemas.microsoft.com/office/drawing/2014/main" id="{80B3E9FF-1DF0-624E-2316-429DD038C40F}"/>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1" name="Freeform 110">
                <a:extLst>
                  <a:ext uri="{FF2B5EF4-FFF2-40B4-BE49-F238E27FC236}">
                    <a16:creationId xmlns:a16="http://schemas.microsoft.com/office/drawing/2014/main" id="{39ACC2BF-3D8F-24A5-87CB-E0CBC09200B3}"/>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2" name="Freeform 111">
                <a:extLst>
                  <a:ext uri="{FF2B5EF4-FFF2-40B4-BE49-F238E27FC236}">
                    <a16:creationId xmlns:a16="http://schemas.microsoft.com/office/drawing/2014/main" id="{EB3A840A-4AF4-236C-FA23-D6A544FC5A7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3" name="Freeform 112">
                <a:extLst>
                  <a:ext uri="{FF2B5EF4-FFF2-40B4-BE49-F238E27FC236}">
                    <a16:creationId xmlns:a16="http://schemas.microsoft.com/office/drawing/2014/main" id="{C545DBE9-9A2C-4C1F-D3AE-BA30BF466A0A}"/>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4" name="Freeform 113">
                <a:extLst>
                  <a:ext uri="{FF2B5EF4-FFF2-40B4-BE49-F238E27FC236}">
                    <a16:creationId xmlns:a16="http://schemas.microsoft.com/office/drawing/2014/main" id="{A9208650-8DE7-1F6A-D5D3-F94DE02A2003}"/>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5" name="Freeform 114">
                <a:extLst>
                  <a:ext uri="{FF2B5EF4-FFF2-40B4-BE49-F238E27FC236}">
                    <a16:creationId xmlns:a16="http://schemas.microsoft.com/office/drawing/2014/main" id="{89713C53-B064-3FC1-59A7-150319DD1BE4}"/>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6" name="Freeform 115">
                <a:extLst>
                  <a:ext uri="{FF2B5EF4-FFF2-40B4-BE49-F238E27FC236}">
                    <a16:creationId xmlns:a16="http://schemas.microsoft.com/office/drawing/2014/main" id="{13F5077C-B8F1-D829-76F9-AFB3DB7F7FE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7" name="Freeform 116">
                <a:extLst>
                  <a:ext uri="{FF2B5EF4-FFF2-40B4-BE49-F238E27FC236}">
                    <a16:creationId xmlns:a16="http://schemas.microsoft.com/office/drawing/2014/main" id="{93C3E7D5-F687-0946-8668-805382253063}"/>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8" name="Freeform 117">
                <a:extLst>
                  <a:ext uri="{FF2B5EF4-FFF2-40B4-BE49-F238E27FC236}">
                    <a16:creationId xmlns:a16="http://schemas.microsoft.com/office/drawing/2014/main" id="{06170A1A-FC64-3D92-5BAC-69BF2BEE0E75}"/>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39" name="Freeform 118">
                <a:extLst>
                  <a:ext uri="{FF2B5EF4-FFF2-40B4-BE49-F238E27FC236}">
                    <a16:creationId xmlns:a16="http://schemas.microsoft.com/office/drawing/2014/main" id="{6262398A-003A-CBC6-E645-5BCA4D2303D8}"/>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0" name="Freeform 119">
                <a:extLst>
                  <a:ext uri="{FF2B5EF4-FFF2-40B4-BE49-F238E27FC236}">
                    <a16:creationId xmlns:a16="http://schemas.microsoft.com/office/drawing/2014/main" id="{6F37BE70-8E3C-953E-9C83-2BD45031CA70}"/>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1" name="Freeform 120">
                <a:extLst>
                  <a:ext uri="{FF2B5EF4-FFF2-40B4-BE49-F238E27FC236}">
                    <a16:creationId xmlns:a16="http://schemas.microsoft.com/office/drawing/2014/main" id="{284CFA57-059E-6150-41E5-D4021C89D66F}"/>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2" name="Freeform 121">
                <a:extLst>
                  <a:ext uri="{FF2B5EF4-FFF2-40B4-BE49-F238E27FC236}">
                    <a16:creationId xmlns:a16="http://schemas.microsoft.com/office/drawing/2014/main" id="{E975DEB9-7411-8015-3745-155D6E4681C8}"/>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3" name="Freeform 122">
                <a:extLst>
                  <a:ext uri="{FF2B5EF4-FFF2-40B4-BE49-F238E27FC236}">
                    <a16:creationId xmlns:a16="http://schemas.microsoft.com/office/drawing/2014/main" id="{F540196F-63DA-D102-CA2E-0D71EFFAD19E}"/>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4" name="Freeform 123">
                <a:extLst>
                  <a:ext uri="{FF2B5EF4-FFF2-40B4-BE49-F238E27FC236}">
                    <a16:creationId xmlns:a16="http://schemas.microsoft.com/office/drawing/2014/main" id="{8C0064D2-8532-973D-56CE-C28C6933D024}"/>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5" name="Freeform 124">
                <a:extLst>
                  <a:ext uri="{FF2B5EF4-FFF2-40B4-BE49-F238E27FC236}">
                    <a16:creationId xmlns:a16="http://schemas.microsoft.com/office/drawing/2014/main" id="{26C89EAE-2754-776C-65D1-3F65F5997C50}"/>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6" name="Freeform 125">
                <a:extLst>
                  <a:ext uri="{FF2B5EF4-FFF2-40B4-BE49-F238E27FC236}">
                    <a16:creationId xmlns:a16="http://schemas.microsoft.com/office/drawing/2014/main" id="{C7A1C494-4584-D541-99AF-609A1858426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7" name="Freeform 126">
                <a:extLst>
                  <a:ext uri="{FF2B5EF4-FFF2-40B4-BE49-F238E27FC236}">
                    <a16:creationId xmlns:a16="http://schemas.microsoft.com/office/drawing/2014/main" id="{85820D56-37C3-8401-AE07-7B58EC485D79}"/>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8" name="Freeform 127">
                <a:extLst>
                  <a:ext uri="{FF2B5EF4-FFF2-40B4-BE49-F238E27FC236}">
                    <a16:creationId xmlns:a16="http://schemas.microsoft.com/office/drawing/2014/main" id="{D5DEB8DC-169E-4FAA-098A-E2360DCA744B}"/>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49" name="Freeform 128">
                <a:extLst>
                  <a:ext uri="{FF2B5EF4-FFF2-40B4-BE49-F238E27FC236}">
                    <a16:creationId xmlns:a16="http://schemas.microsoft.com/office/drawing/2014/main" id="{377A356F-189D-C254-A517-98BF84FD7DD0}"/>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0" name="Freeform 129">
                <a:extLst>
                  <a:ext uri="{FF2B5EF4-FFF2-40B4-BE49-F238E27FC236}">
                    <a16:creationId xmlns:a16="http://schemas.microsoft.com/office/drawing/2014/main" id="{6C2CCE91-1D24-D682-C492-67BE8D9B6193}"/>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1" name="Freeform 130">
                <a:extLst>
                  <a:ext uri="{FF2B5EF4-FFF2-40B4-BE49-F238E27FC236}">
                    <a16:creationId xmlns:a16="http://schemas.microsoft.com/office/drawing/2014/main" id="{305E8BBD-AD86-D4E3-98D6-4786630BBAFD}"/>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2" name="Freeform 131">
                <a:extLst>
                  <a:ext uri="{FF2B5EF4-FFF2-40B4-BE49-F238E27FC236}">
                    <a16:creationId xmlns:a16="http://schemas.microsoft.com/office/drawing/2014/main" id="{99F069F1-0796-A2E6-BC13-BF71814B7926}"/>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3" name="Freeform 132">
                <a:extLst>
                  <a:ext uri="{FF2B5EF4-FFF2-40B4-BE49-F238E27FC236}">
                    <a16:creationId xmlns:a16="http://schemas.microsoft.com/office/drawing/2014/main" id="{B1E02D6B-65CB-371E-723B-062E056349B6}"/>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4" name="Freeform 133">
                <a:extLst>
                  <a:ext uri="{FF2B5EF4-FFF2-40B4-BE49-F238E27FC236}">
                    <a16:creationId xmlns:a16="http://schemas.microsoft.com/office/drawing/2014/main" id="{127D887C-0AF8-BA46-EF39-63962E57C5A6}"/>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5" name="Freeform 134">
                <a:extLst>
                  <a:ext uri="{FF2B5EF4-FFF2-40B4-BE49-F238E27FC236}">
                    <a16:creationId xmlns:a16="http://schemas.microsoft.com/office/drawing/2014/main" id="{E75C32CE-734F-B4A7-184F-866D2F362899}"/>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6" name="Freeform 135">
                <a:extLst>
                  <a:ext uri="{FF2B5EF4-FFF2-40B4-BE49-F238E27FC236}">
                    <a16:creationId xmlns:a16="http://schemas.microsoft.com/office/drawing/2014/main" id="{24740764-8722-E0E5-879A-76CF09201291}"/>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7" name="Freeform 136">
                <a:extLst>
                  <a:ext uri="{FF2B5EF4-FFF2-40B4-BE49-F238E27FC236}">
                    <a16:creationId xmlns:a16="http://schemas.microsoft.com/office/drawing/2014/main" id="{46D1865B-B441-6C92-DDC3-A633C13EB80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8" name="Freeform 137">
                <a:extLst>
                  <a:ext uri="{FF2B5EF4-FFF2-40B4-BE49-F238E27FC236}">
                    <a16:creationId xmlns:a16="http://schemas.microsoft.com/office/drawing/2014/main" id="{64443B74-CABB-CF22-A0B9-B0AAF2F26485}"/>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59" name="Freeform 138">
                <a:extLst>
                  <a:ext uri="{FF2B5EF4-FFF2-40B4-BE49-F238E27FC236}">
                    <a16:creationId xmlns:a16="http://schemas.microsoft.com/office/drawing/2014/main" id="{F3BED091-9E1E-C6CB-8FEA-117554CFD87B}"/>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0" name="Freeform 139">
                <a:extLst>
                  <a:ext uri="{FF2B5EF4-FFF2-40B4-BE49-F238E27FC236}">
                    <a16:creationId xmlns:a16="http://schemas.microsoft.com/office/drawing/2014/main" id="{AE9ABB67-D0DB-F583-90A3-6B61AD26D7F9}"/>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1" name="Freeform 140">
                <a:extLst>
                  <a:ext uri="{FF2B5EF4-FFF2-40B4-BE49-F238E27FC236}">
                    <a16:creationId xmlns:a16="http://schemas.microsoft.com/office/drawing/2014/main" id="{35E2A91F-23D3-02C6-9DA2-2182F55AB87D}"/>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2" name="Freeform 141">
                <a:extLst>
                  <a:ext uri="{FF2B5EF4-FFF2-40B4-BE49-F238E27FC236}">
                    <a16:creationId xmlns:a16="http://schemas.microsoft.com/office/drawing/2014/main" id="{DCF9C9EE-4D66-A32C-CDD1-7CE4BCFB920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3" name="Freeform 142">
                <a:extLst>
                  <a:ext uri="{FF2B5EF4-FFF2-40B4-BE49-F238E27FC236}">
                    <a16:creationId xmlns:a16="http://schemas.microsoft.com/office/drawing/2014/main" id="{D9362A53-9540-9560-7A86-79162DA7BED9}"/>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4" name="Freeform 143">
                <a:extLst>
                  <a:ext uri="{FF2B5EF4-FFF2-40B4-BE49-F238E27FC236}">
                    <a16:creationId xmlns:a16="http://schemas.microsoft.com/office/drawing/2014/main" id="{022B432A-7173-EDC2-DD4F-A0C5EFD3B2BD}"/>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5" name="Freeform 144">
                <a:extLst>
                  <a:ext uri="{FF2B5EF4-FFF2-40B4-BE49-F238E27FC236}">
                    <a16:creationId xmlns:a16="http://schemas.microsoft.com/office/drawing/2014/main" id="{4E54833E-155D-2E75-4675-35AD0E650C23}"/>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6" name="Freeform 145">
                <a:extLst>
                  <a:ext uri="{FF2B5EF4-FFF2-40B4-BE49-F238E27FC236}">
                    <a16:creationId xmlns:a16="http://schemas.microsoft.com/office/drawing/2014/main" id="{C7B32737-38F7-82D0-1482-85B8550E267A}"/>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7" name="Freeform 146">
                <a:extLst>
                  <a:ext uri="{FF2B5EF4-FFF2-40B4-BE49-F238E27FC236}">
                    <a16:creationId xmlns:a16="http://schemas.microsoft.com/office/drawing/2014/main" id="{D857B38F-C3FF-32E0-65B9-7A9B26782F73}"/>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8" name="Freeform 147">
                <a:extLst>
                  <a:ext uri="{FF2B5EF4-FFF2-40B4-BE49-F238E27FC236}">
                    <a16:creationId xmlns:a16="http://schemas.microsoft.com/office/drawing/2014/main" id="{85BD1316-3B1B-4044-2763-5A764FF9E11B}"/>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69" name="Freeform 148">
                <a:extLst>
                  <a:ext uri="{FF2B5EF4-FFF2-40B4-BE49-F238E27FC236}">
                    <a16:creationId xmlns:a16="http://schemas.microsoft.com/office/drawing/2014/main" id="{EEA2313A-BD6F-859E-05CE-39F8E8299A7B}"/>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0" name="Freeform 149">
                <a:extLst>
                  <a:ext uri="{FF2B5EF4-FFF2-40B4-BE49-F238E27FC236}">
                    <a16:creationId xmlns:a16="http://schemas.microsoft.com/office/drawing/2014/main" id="{FE57B73F-CE1A-3C78-BB9C-0B652A655637}"/>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1" name="Freeform 150">
                <a:extLst>
                  <a:ext uri="{FF2B5EF4-FFF2-40B4-BE49-F238E27FC236}">
                    <a16:creationId xmlns:a16="http://schemas.microsoft.com/office/drawing/2014/main" id="{A87814C0-D3EC-E414-E4F0-DCDEEE870DD8}"/>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2" name="Freeform 151">
                <a:extLst>
                  <a:ext uri="{FF2B5EF4-FFF2-40B4-BE49-F238E27FC236}">
                    <a16:creationId xmlns:a16="http://schemas.microsoft.com/office/drawing/2014/main" id="{9BE02297-55B9-6270-DAA2-6979BF17638C}"/>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3" name="Freeform 152">
                <a:extLst>
                  <a:ext uri="{FF2B5EF4-FFF2-40B4-BE49-F238E27FC236}">
                    <a16:creationId xmlns:a16="http://schemas.microsoft.com/office/drawing/2014/main" id="{8F3AB42A-F8CE-6A63-94A9-190E6DB38DD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4" name="Freeform 153">
                <a:extLst>
                  <a:ext uri="{FF2B5EF4-FFF2-40B4-BE49-F238E27FC236}">
                    <a16:creationId xmlns:a16="http://schemas.microsoft.com/office/drawing/2014/main" id="{B60D4001-136A-FABA-4945-80EDD331420E}"/>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5" name="Freeform 154">
                <a:extLst>
                  <a:ext uri="{FF2B5EF4-FFF2-40B4-BE49-F238E27FC236}">
                    <a16:creationId xmlns:a16="http://schemas.microsoft.com/office/drawing/2014/main" id="{5D7B729E-2DBA-51FA-FBF5-AC3FE27A2CFF}"/>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6" name="Freeform 155">
                <a:extLst>
                  <a:ext uri="{FF2B5EF4-FFF2-40B4-BE49-F238E27FC236}">
                    <a16:creationId xmlns:a16="http://schemas.microsoft.com/office/drawing/2014/main" id="{263D50D7-69FB-4632-01E8-C506CBB1DFCF}"/>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7" name="Freeform 156">
                <a:extLst>
                  <a:ext uri="{FF2B5EF4-FFF2-40B4-BE49-F238E27FC236}">
                    <a16:creationId xmlns:a16="http://schemas.microsoft.com/office/drawing/2014/main" id="{708C0BF9-4B7F-557F-1703-38D06EEDF76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8" name="Freeform 157">
                <a:extLst>
                  <a:ext uri="{FF2B5EF4-FFF2-40B4-BE49-F238E27FC236}">
                    <a16:creationId xmlns:a16="http://schemas.microsoft.com/office/drawing/2014/main" id="{8A76FE7D-58D5-2801-CD64-025AEE8179C7}"/>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79" name="Freeform 158">
                <a:extLst>
                  <a:ext uri="{FF2B5EF4-FFF2-40B4-BE49-F238E27FC236}">
                    <a16:creationId xmlns:a16="http://schemas.microsoft.com/office/drawing/2014/main" id="{77ABB875-FD48-121F-2C08-E13B6D8E454B}"/>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0" name="Freeform 159">
                <a:extLst>
                  <a:ext uri="{FF2B5EF4-FFF2-40B4-BE49-F238E27FC236}">
                    <a16:creationId xmlns:a16="http://schemas.microsoft.com/office/drawing/2014/main" id="{74D17BB1-B219-23C0-B31B-93C1A28DB6F1}"/>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1" name="Freeform 160">
                <a:extLst>
                  <a:ext uri="{FF2B5EF4-FFF2-40B4-BE49-F238E27FC236}">
                    <a16:creationId xmlns:a16="http://schemas.microsoft.com/office/drawing/2014/main" id="{E7857984-6370-D630-16BB-3877C1CAD7A7}"/>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2" name="Freeform 161">
                <a:extLst>
                  <a:ext uri="{FF2B5EF4-FFF2-40B4-BE49-F238E27FC236}">
                    <a16:creationId xmlns:a16="http://schemas.microsoft.com/office/drawing/2014/main" id="{D21E331D-5E96-FD6F-ECFA-0991E89CAC37}"/>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3" name="Freeform 162">
                <a:extLst>
                  <a:ext uri="{FF2B5EF4-FFF2-40B4-BE49-F238E27FC236}">
                    <a16:creationId xmlns:a16="http://schemas.microsoft.com/office/drawing/2014/main" id="{EAE41702-00A6-7E1E-BDEE-ADF897F28D7C}"/>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4" name="Freeform 163">
                <a:extLst>
                  <a:ext uri="{FF2B5EF4-FFF2-40B4-BE49-F238E27FC236}">
                    <a16:creationId xmlns:a16="http://schemas.microsoft.com/office/drawing/2014/main" id="{3E737C62-DF08-9D89-65E4-F76647A3576E}"/>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5" name="Freeform 164">
                <a:extLst>
                  <a:ext uri="{FF2B5EF4-FFF2-40B4-BE49-F238E27FC236}">
                    <a16:creationId xmlns:a16="http://schemas.microsoft.com/office/drawing/2014/main" id="{F0D7FFB4-B4F2-BCE1-7C8C-7DF5AEE916C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6" name="Freeform 165">
                <a:extLst>
                  <a:ext uri="{FF2B5EF4-FFF2-40B4-BE49-F238E27FC236}">
                    <a16:creationId xmlns:a16="http://schemas.microsoft.com/office/drawing/2014/main" id="{04CCA0D8-88F9-FC21-56EB-85C521388409}"/>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7" name="Freeform 166">
                <a:extLst>
                  <a:ext uri="{FF2B5EF4-FFF2-40B4-BE49-F238E27FC236}">
                    <a16:creationId xmlns:a16="http://schemas.microsoft.com/office/drawing/2014/main" id="{5EF9B84B-6CA3-EF54-1A84-BDBB0E1F8196}"/>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8" name="Freeform 167">
                <a:extLst>
                  <a:ext uri="{FF2B5EF4-FFF2-40B4-BE49-F238E27FC236}">
                    <a16:creationId xmlns:a16="http://schemas.microsoft.com/office/drawing/2014/main" id="{37AAA110-D64A-2056-355A-A111C5F8EB6E}"/>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89" name="Freeform 168">
                <a:extLst>
                  <a:ext uri="{FF2B5EF4-FFF2-40B4-BE49-F238E27FC236}">
                    <a16:creationId xmlns:a16="http://schemas.microsoft.com/office/drawing/2014/main" id="{E895EF06-FAF9-6847-3206-10ECDF1B938E}"/>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0" name="Freeform 169">
                <a:extLst>
                  <a:ext uri="{FF2B5EF4-FFF2-40B4-BE49-F238E27FC236}">
                    <a16:creationId xmlns:a16="http://schemas.microsoft.com/office/drawing/2014/main" id="{209677B2-828F-5A09-04BB-075C1A52E8F3}"/>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1" name="Freeform 170">
                <a:extLst>
                  <a:ext uri="{FF2B5EF4-FFF2-40B4-BE49-F238E27FC236}">
                    <a16:creationId xmlns:a16="http://schemas.microsoft.com/office/drawing/2014/main" id="{A4B373AE-1D03-5BF2-9083-4E0E5F9EF54E}"/>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2" name="Freeform 171">
                <a:extLst>
                  <a:ext uri="{FF2B5EF4-FFF2-40B4-BE49-F238E27FC236}">
                    <a16:creationId xmlns:a16="http://schemas.microsoft.com/office/drawing/2014/main" id="{90D6DAA8-EF2D-8011-6003-734B15116258}"/>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3" name="Freeform 172">
                <a:extLst>
                  <a:ext uri="{FF2B5EF4-FFF2-40B4-BE49-F238E27FC236}">
                    <a16:creationId xmlns:a16="http://schemas.microsoft.com/office/drawing/2014/main" id="{1977C647-A5CC-B284-2914-1DD7BC7EC13D}"/>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4" name="Freeform 173">
                <a:extLst>
                  <a:ext uri="{FF2B5EF4-FFF2-40B4-BE49-F238E27FC236}">
                    <a16:creationId xmlns:a16="http://schemas.microsoft.com/office/drawing/2014/main" id="{C8F9A765-2D68-1BB9-DBBA-2B3954500E0C}"/>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5" name="Freeform 174">
                <a:extLst>
                  <a:ext uri="{FF2B5EF4-FFF2-40B4-BE49-F238E27FC236}">
                    <a16:creationId xmlns:a16="http://schemas.microsoft.com/office/drawing/2014/main" id="{B934EBC5-1167-911F-9A0C-C0C1D5E1ED4E}"/>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6" name="Freeform 175">
                <a:extLst>
                  <a:ext uri="{FF2B5EF4-FFF2-40B4-BE49-F238E27FC236}">
                    <a16:creationId xmlns:a16="http://schemas.microsoft.com/office/drawing/2014/main" id="{ED891B6D-B207-55AF-2C2B-D131E7759B8A}"/>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7" name="Freeform 176">
                <a:extLst>
                  <a:ext uri="{FF2B5EF4-FFF2-40B4-BE49-F238E27FC236}">
                    <a16:creationId xmlns:a16="http://schemas.microsoft.com/office/drawing/2014/main" id="{618E540B-2ED7-9594-31C4-AEDF8285C6C2}"/>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8" name="Freeform 177">
                <a:extLst>
                  <a:ext uri="{FF2B5EF4-FFF2-40B4-BE49-F238E27FC236}">
                    <a16:creationId xmlns:a16="http://schemas.microsoft.com/office/drawing/2014/main" id="{EA2E5468-3859-1F6E-3A3F-8BBA8EA0C34A}"/>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699" name="Freeform 178">
                <a:extLst>
                  <a:ext uri="{FF2B5EF4-FFF2-40B4-BE49-F238E27FC236}">
                    <a16:creationId xmlns:a16="http://schemas.microsoft.com/office/drawing/2014/main" id="{CCFC7627-F72C-0C0E-DD7B-2F1B382469FD}"/>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0" name="Freeform 179">
                <a:extLst>
                  <a:ext uri="{FF2B5EF4-FFF2-40B4-BE49-F238E27FC236}">
                    <a16:creationId xmlns:a16="http://schemas.microsoft.com/office/drawing/2014/main" id="{F42AFDCD-BC52-6227-1E94-4892FD4C643D}"/>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1" name="Freeform 180">
                <a:extLst>
                  <a:ext uri="{FF2B5EF4-FFF2-40B4-BE49-F238E27FC236}">
                    <a16:creationId xmlns:a16="http://schemas.microsoft.com/office/drawing/2014/main" id="{E586239D-AF15-96CC-D0B7-32AC21DC89C1}"/>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2" name="Freeform 181">
                <a:extLst>
                  <a:ext uri="{FF2B5EF4-FFF2-40B4-BE49-F238E27FC236}">
                    <a16:creationId xmlns:a16="http://schemas.microsoft.com/office/drawing/2014/main" id="{2283542E-55F4-275B-B048-D57FFEA8B706}"/>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3" name="Freeform 182">
                <a:extLst>
                  <a:ext uri="{FF2B5EF4-FFF2-40B4-BE49-F238E27FC236}">
                    <a16:creationId xmlns:a16="http://schemas.microsoft.com/office/drawing/2014/main" id="{517B3984-1EAE-9DA8-CDC5-5BEB738B21CE}"/>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4" name="Freeform 183">
                <a:extLst>
                  <a:ext uri="{FF2B5EF4-FFF2-40B4-BE49-F238E27FC236}">
                    <a16:creationId xmlns:a16="http://schemas.microsoft.com/office/drawing/2014/main" id="{864AA7C4-294F-B9F9-B112-0CCF2BCE9741}"/>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5" name="Freeform 184">
                <a:extLst>
                  <a:ext uri="{FF2B5EF4-FFF2-40B4-BE49-F238E27FC236}">
                    <a16:creationId xmlns:a16="http://schemas.microsoft.com/office/drawing/2014/main" id="{573B1406-3B13-F817-ED26-847EB86DD173}"/>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6" name="Freeform 185">
                <a:extLst>
                  <a:ext uri="{FF2B5EF4-FFF2-40B4-BE49-F238E27FC236}">
                    <a16:creationId xmlns:a16="http://schemas.microsoft.com/office/drawing/2014/main" id="{C32F39F6-3584-EED1-E4E2-F19E7C0AF27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7" name="Freeform 186">
                <a:extLst>
                  <a:ext uri="{FF2B5EF4-FFF2-40B4-BE49-F238E27FC236}">
                    <a16:creationId xmlns:a16="http://schemas.microsoft.com/office/drawing/2014/main" id="{E1D82DB8-5242-7DDD-54EF-FDD64A3FF2CC}"/>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8" name="Freeform 187">
                <a:extLst>
                  <a:ext uri="{FF2B5EF4-FFF2-40B4-BE49-F238E27FC236}">
                    <a16:creationId xmlns:a16="http://schemas.microsoft.com/office/drawing/2014/main" id="{6E0F9EA0-1444-47FD-9081-59ABE58996CA}"/>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09" name="Freeform 188">
                <a:extLst>
                  <a:ext uri="{FF2B5EF4-FFF2-40B4-BE49-F238E27FC236}">
                    <a16:creationId xmlns:a16="http://schemas.microsoft.com/office/drawing/2014/main" id="{85099490-C0D1-EDFD-73C7-266DED6433CC}"/>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0" name="Freeform 189">
                <a:extLst>
                  <a:ext uri="{FF2B5EF4-FFF2-40B4-BE49-F238E27FC236}">
                    <a16:creationId xmlns:a16="http://schemas.microsoft.com/office/drawing/2014/main" id="{17330776-A7E8-5C2C-C931-8DACE278387E}"/>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1" name="Freeform 190">
                <a:extLst>
                  <a:ext uri="{FF2B5EF4-FFF2-40B4-BE49-F238E27FC236}">
                    <a16:creationId xmlns:a16="http://schemas.microsoft.com/office/drawing/2014/main" id="{99C06C78-342E-5DF7-4299-F52FFD4451E7}"/>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2" name="Freeform 191">
                <a:extLst>
                  <a:ext uri="{FF2B5EF4-FFF2-40B4-BE49-F238E27FC236}">
                    <a16:creationId xmlns:a16="http://schemas.microsoft.com/office/drawing/2014/main" id="{390564E6-F7C1-EE0C-FB96-ECDE0C4D57A1}"/>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3" name="Freeform 192">
                <a:extLst>
                  <a:ext uri="{FF2B5EF4-FFF2-40B4-BE49-F238E27FC236}">
                    <a16:creationId xmlns:a16="http://schemas.microsoft.com/office/drawing/2014/main" id="{24E1A8B1-68F8-312D-49A2-C94B8125AFA1}"/>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4" name="Freeform 193">
                <a:extLst>
                  <a:ext uri="{FF2B5EF4-FFF2-40B4-BE49-F238E27FC236}">
                    <a16:creationId xmlns:a16="http://schemas.microsoft.com/office/drawing/2014/main" id="{73442B5E-9A68-E3D8-2ECF-FDEDFCD0F09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5" name="Freeform 194">
                <a:extLst>
                  <a:ext uri="{FF2B5EF4-FFF2-40B4-BE49-F238E27FC236}">
                    <a16:creationId xmlns:a16="http://schemas.microsoft.com/office/drawing/2014/main" id="{C26DE3BE-E91C-7942-B700-21EC91578DC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6" name="Freeform 195">
                <a:extLst>
                  <a:ext uri="{FF2B5EF4-FFF2-40B4-BE49-F238E27FC236}">
                    <a16:creationId xmlns:a16="http://schemas.microsoft.com/office/drawing/2014/main" id="{6C531854-BC81-EEEF-63BB-F2A1BCACEB4D}"/>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7" name="Freeform 196">
                <a:extLst>
                  <a:ext uri="{FF2B5EF4-FFF2-40B4-BE49-F238E27FC236}">
                    <a16:creationId xmlns:a16="http://schemas.microsoft.com/office/drawing/2014/main" id="{3B39A7DF-46D5-B283-27BD-0BD7960F485E}"/>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8" name="Freeform 197">
                <a:extLst>
                  <a:ext uri="{FF2B5EF4-FFF2-40B4-BE49-F238E27FC236}">
                    <a16:creationId xmlns:a16="http://schemas.microsoft.com/office/drawing/2014/main" id="{DBFB6C3D-0FAA-B92D-865A-9C5BB49ACEB5}"/>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19" name="Freeform 198">
                <a:extLst>
                  <a:ext uri="{FF2B5EF4-FFF2-40B4-BE49-F238E27FC236}">
                    <a16:creationId xmlns:a16="http://schemas.microsoft.com/office/drawing/2014/main" id="{BB43156B-49E3-AB68-942F-C7DCD76C78AE}"/>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0" name="Freeform 199">
                <a:extLst>
                  <a:ext uri="{FF2B5EF4-FFF2-40B4-BE49-F238E27FC236}">
                    <a16:creationId xmlns:a16="http://schemas.microsoft.com/office/drawing/2014/main" id="{17C093AB-B15E-AB52-1932-BCE44467FAA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1" name="Freeform 200">
                <a:extLst>
                  <a:ext uri="{FF2B5EF4-FFF2-40B4-BE49-F238E27FC236}">
                    <a16:creationId xmlns:a16="http://schemas.microsoft.com/office/drawing/2014/main" id="{36D9BF9C-5E89-5233-F90E-5917191127CA}"/>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2" name="Freeform 201">
                <a:extLst>
                  <a:ext uri="{FF2B5EF4-FFF2-40B4-BE49-F238E27FC236}">
                    <a16:creationId xmlns:a16="http://schemas.microsoft.com/office/drawing/2014/main" id="{ACB3CE4D-55C4-251C-9B75-FA308F23C691}"/>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3" name="Freeform 202">
                <a:extLst>
                  <a:ext uri="{FF2B5EF4-FFF2-40B4-BE49-F238E27FC236}">
                    <a16:creationId xmlns:a16="http://schemas.microsoft.com/office/drawing/2014/main" id="{93468C27-6977-0B6E-CD5A-E54F57DA483C}"/>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4" name="Freeform 203">
                <a:extLst>
                  <a:ext uri="{FF2B5EF4-FFF2-40B4-BE49-F238E27FC236}">
                    <a16:creationId xmlns:a16="http://schemas.microsoft.com/office/drawing/2014/main" id="{7A50C2D4-7BCA-74FA-D2C0-DAF6D4E4695F}"/>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725" name="Freeform 204">
                <a:extLst>
                  <a:ext uri="{FF2B5EF4-FFF2-40B4-BE49-F238E27FC236}">
                    <a16:creationId xmlns:a16="http://schemas.microsoft.com/office/drawing/2014/main" id="{8B97BF60-448A-872C-0509-408E5CE15B20}"/>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grpSp>
        <p:sp>
          <p:nvSpPr>
            <p:cNvPr id="364" name="Freeform 206">
              <a:extLst>
                <a:ext uri="{FF2B5EF4-FFF2-40B4-BE49-F238E27FC236}">
                  <a16:creationId xmlns:a16="http://schemas.microsoft.com/office/drawing/2014/main" id="{2E29BECE-B0B5-D1BA-3146-21055DDC91C6}"/>
                </a:ext>
              </a:extLst>
            </p:cNvPr>
            <p:cNvSpPr>
              <a:spLocks noEditPoints="1"/>
            </p:cNvSpPr>
            <p:nvPr/>
          </p:nvSpPr>
          <p:spPr bwMode="auto">
            <a:xfrm>
              <a:off x="8855504" y="4014684"/>
              <a:ext cx="1381439" cy="652105"/>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5" name="Freeform 207">
              <a:extLst>
                <a:ext uri="{FF2B5EF4-FFF2-40B4-BE49-F238E27FC236}">
                  <a16:creationId xmlns:a16="http://schemas.microsoft.com/office/drawing/2014/main" id="{96147278-9DA9-4471-FA1C-E50B7E6D2531}"/>
                </a:ext>
              </a:extLst>
            </p:cNvPr>
            <p:cNvSpPr>
              <a:spLocks noEditPoints="1"/>
            </p:cNvSpPr>
            <p:nvPr/>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6" name="Freeform 208">
              <a:extLst>
                <a:ext uri="{FF2B5EF4-FFF2-40B4-BE49-F238E27FC236}">
                  <a16:creationId xmlns:a16="http://schemas.microsoft.com/office/drawing/2014/main" id="{F81D63BB-42E8-BFF5-FA55-C1109369D701}"/>
                </a:ext>
              </a:extLst>
            </p:cNvPr>
            <p:cNvSpPr>
              <a:spLocks noEditPoints="1"/>
            </p:cNvSpPr>
            <p:nvPr/>
          </p:nvSpPr>
          <p:spPr bwMode="auto">
            <a:xfrm>
              <a:off x="8052509" y="2832633"/>
              <a:ext cx="885630" cy="1142530"/>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7" name="Freeform 209">
              <a:extLst>
                <a:ext uri="{FF2B5EF4-FFF2-40B4-BE49-F238E27FC236}">
                  <a16:creationId xmlns:a16="http://schemas.microsoft.com/office/drawing/2014/main" id="{70592226-DA19-0188-81D4-1CF5CFA6793B}"/>
                </a:ext>
              </a:extLst>
            </p:cNvPr>
            <p:cNvSpPr>
              <a:spLocks noEditPoints="1"/>
            </p:cNvSpPr>
            <p:nvPr/>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8" name="Freeform 210">
              <a:extLst>
                <a:ext uri="{FF2B5EF4-FFF2-40B4-BE49-F238E27FC236}">
                  <a16:creationId xmlns:a16="http://schemas.microsoft.com/office/drawing/2014/main" id="{1A429457-F237-661A-C2DB-501D65041423}"/>
                </a:ext>
              </a:extLst>
            </p:cNvPr>
            <p:cNvSpPr>
              <a:spLocks noEditPoints="1"/>
            </p:cNvSpPr>
            <p:nvPr/>
          </p:nvSpPr>
          <p:spPr bwMode="auto">
            <a:xfrm>
              <a:off x="5248315" y="1391896"/>
              <a:ext cx="317965" cy="168865"/>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69" name="Freeform 211">
              <a:extLst>
                <a:ext uri="{FF2B5EF4-FFF2-40B4-BE49-F238E27FC236}">
                  <a16:creationId xmlns:a16="http://schemas.microsoft.com/office/drawing/2014/main" id="{C1EED7CA-FD1F-99FD-DD9D-B5E0A93713CF}"/>
                </a:ext>
              </a:extLst>
            </p:cNvPr>
            <p:cNvSpPr>
              <a:spLocks/>
            </p:cNvSpPr>
            <p:nvPr/>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0" name="Freeform 212">
              <a:extLst>
                <a:ext uri="{FF2B5EF4-FFF2-40B4-BE49-F238E27FC236}">
                  <a16:creationId xmlns:a16="http://schemas.microsoft.com/office/drawing/2014/main" id="{D0A68B60-1D63-02E0-CD87-4C8DA2FDE0B8}"/>
                </a:ext>
              </a:extLst>
            </p:cNvPr>
            <p:cNvSpPr>
              <a:spLocks/>
            </p:cNvSpPr>
            <p:nvPr/>
          </p:nvSpPr>
          <p:spPr bwMode="auto">
            <a:xfrm>
              <a:off x="6468078" y="2290111"/>
              <a:ext cx="215569" cy="152697"/>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1" name="Freeform 213">
              <a:extLst>
                <a:ext uri="{FF2B5EF4-FFF2-40B4-BE49-F238E27FC236}">
                  <a16:creationId xmlns:a16="http://schemas.microsoft.com/office/drawing/2014/main" id="{54CB9C9F-05F0-BD1A-DE4B-A2445E9B8E73}"/>
                </a:ext>
              </a:extLst>
            </p:cNvPr>
            <p:cNvSpPr>
              <a:spLocks/>
            </p:cNvSpPr>
            <p:nvPr/>
          </p:nvSpPr>
          <p:spPr bwMode="auto">
            <a:xfrm>
              <a:off x="9444726" y="3376951"/>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2" name="Freeform 214">
              <a:extLst>
                <a:ext uri="{FF2B5EF4-FFF2-40B4-BE49-F238E27FC236}">
                  <a16:creationId xmlns:a16="http://schemas.microsoft.com/office/drawing/2014/main" id="{07F73298-B981-2637-F494-186FF8E25017}"/>
                </a:ext>
              </a:extLst>
            </p:cNvPr>
            <p:cNvSpPr>
              <a:spLocks/>
            </p:cNvSpPr>
            <p:nvPr/>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4" name="Freeform 215">
              <a:extLst>
                <a:ext uri="{FF2B5EF4-FFF2-40B4-BE49-F238E27FC236}">
                  <a16:creationId xmlns:a16="http://schemas.microsoft.com/office/drawing/2014/main" id="{106C46FC-28AB-E0FD-A381-5702DF5E8B23}"/>
                </a:ext>
              </a:extLst>
            </p:cNvPr>
            <p:cNvSpPr>
              <a:spLocks/>
            </p:cNvSpPr>
            <p:nvPr/>
          </p:nvSpPr>
          <p:spPr bwMode="auto">
            <a:xfrm>
              <a:off x="3250707" y="3619470"/>
              <a:ext cx="194013" cy="116768"/>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5" name="Freeform 216">
              <a:extLst>
                <a:ext uri="{FF2B5EF4-FFF2-40B4-BE49-F238E27FC236}">
                  <a16:creationId xmlns:a16="http://schemas.microsoft.com/office/drawing/2014/main" id="{24BE4EC4-4A80-09B8-3E1E-92DBBA8244BF}"/>
                </a:ext>
              </a:extLst>
            </p:cNvPr>
            <p:cNvSpPr>
              <a:spLocks noEditPoints="1"/>
            </p:cNvSpPr>
            <p:nvPr/>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6" name="Freeform 217">
              <a:extLst>
                <a:ext uri="{FF2B5EF4-FFF2-40B4-BE49-F238E27FC236}">
                  <a16:creationId xmlns:a16="http://schemas.microsoft.com/office/drawing/2014/main" id="{2386C796-E959-A8D4-9AA2-ACB12FDCD3D0}"/>
                </a:ext>
              </a:extLst>
            </p:cNvPr>
            <p:cNvSpPr>
              <a:spLocks noEditPoints="1"/>
            </p:cNvSpPr>
            <p:nvPr/>
          </p:nvSpPr>
          <p:spPr bwMode="auto">
            <a:xfrm>
              <a:off x="1091425" y="3369765"/>
              <a:ext cx="156289" cy="132936"/>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7" name="Freeform 218">
              <a:extLst>
                <a:ext uri="{FF2B5EF4-FFF2-40B4-BE49-F238E27FC236}">
                  <a16:creationId xmlns:a16="http://schemas.microsoft.com/office/drawing/2014/main" id="{19E78F05-BA1D-8158-B56F-F7248E1C0755}"/>
                </a:ext>
              </a:extLst>
            </p:cNvPr>
            <p:cNvSpPr>
              <a:spLocks/>
            </p:cNvSpPr>
            <p:nvPr/>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8" name="Freeform 219">
              <a:extLst>
                <a:ext uri="{FF2B5EF4-FFF2-40B4-BE49-F238E27FC236}">
                  <a16:creationId xmlns:a16="http://schemas.microsoft.com/office/drawing/2014/main" id="{48D49D15-59E7-166E-7D65-6A7E7B8529D1}"/>
                </a:ext>
              </a:extLst>
            </p:cNvPr>
            <p:cNvSpPr>
              <a:spLocks/>
            </p:cNvSpPr>
            <p:nvPr/>
          </p:nvSpPr>
          <p:spPr bwMode="auto">
            <a:xfrm>
              <a:off x="3712386" y="3468569"/>
              <a:ext cx="88025"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79" name="Freeform 220">
              <a:extLst>
                <a:ext uri="{FF2B5EF4-FFF2-40B4-BE49-F238E27FC236}">
                  <a16:creationId xmlns:a16="http://schemas.microsoft.com/office/drawing/2014/main" id="{09889FCB-3D00-2625-6936-2286C77120AC}"/>
                </a:ext>
              </a:extLst>
            </p:cNvPr>
            <p:cNvSpPr>
              <a:spLocks/>
            </p:cNvSpPr>
            <p:nvPr/>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0" name="Freeform 221">
              <a:extLst>
                <a:ext uri="{FF2B5EF4-FFF2-40B4-BE49-F238E27FC236}">
                  <a16:creationId xmlns:a16="http://schemas.microsoft.com/office/drawing/2014/main" id="{F9D74ED8-A0C5-8013-6076-E27E935EEFA3}"/>
                </a:ext>
              </a:extLst>
            </p:cNvPr>
            <p:cNvSpPr>
              <a:spLocks/>
            </p:cNvSpPr>
            <p:nvPr/>
          </p:nvSpPr>
          <p:spPr bwMode="auto">
            <a:xfrm>
              <a:off x="4089632" y="3908695"/>
              <a:ext cx="149102" cy="296411"/>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1" name="Freeform 222">
              <a:extLst>
                <a:ext uri="{FF2B5EF4-FFF2-40B4-BE49-F238E27FC236}">
                  <a16:creationId xmlns:a16="http://schemas.microsoft.com/office/drawing/2014/main" id="{F1B1F0C1-76DE-E6A3-C52E-EB83EC67EE87}"/>
                </a:ext>
              </a:extLst>
            </p:cNvPr>
            <p:cNvSpPr>
              <a:spLocks/>
            </p:cNvSpPr>
            <p:nvPr/>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2" name="Freeform 223">
              <a:extLst>
                <a:ext uri="{FF2B5EF4-FFF2-40B4-BE49-F238E27FC236}">
                  <a16:creationId xmlns:a16="http://schemas.microsoft.com/office/drawing/2014/main" id="{58748930-E55C-DFFC-683D-11DDDD67A9DE}"/>
                </a:ext>
              </a:extLst>
            </p:cNvPr>
            <p:cNvSpPr>
              <a:spLocks/>
            </p:cNvSpPr>
            <p:nvPr/>
          </p:nvSpPr>
          <p:spPr bwMode="auto">
            <a:xfrm>
              <a:off x="5467477" y="3750608"/>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3" name="Freeform 224">
              <a:extLst>
                <a:ext uri="{FF2B5EF4-FFF2-40B4-BE49-F238E27FC236}">
                  <a16:creationId xmlns:a16="http://schemas.microsoft.com/office/drawing/2014/main" id="{33E15E2C-2E26-034A-48C6-32EC942A4B4A}"/>
                </a:ext>
              </a:extLst>
            </p:cNvPr>
            <p:cNvSpPr>
              <a:spLocks/>
            </p:cNvSpPr>
            <p:nvPr/>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4" name="Freeform 225">
              <a:extLst>
                <a:ext uri="{FF2B5EF4-FFF2-40B4-BE49-F238E27FC236}">
                  <a16:creationId xmlns:a16="http://schemas.microsoft.com/office/drawing/2014/main" id="{340FB60B-F102-5B0F-BC77-A5EBCFC9BF68}"/>
                </a:ext>
              </a:extLst>
            </p:cNvPr>
            <p:cNvSpPr>
              <a:spLocks/>
            </p:cNvSpPr>
            <p:nvPr/>
          </p:nvSpPr>
          <p:spPr bwMode="auto">
            <a:xfrm>
              <a:off x="5515980" y="3750608"/>
              <a:ext cx="226347" cy="201200"/>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5" name="Freeform 226">
              <a:extLst>
                <a:ext uri="{FF2B5EF4-FFF2-40B4-BE49-F238E27FC236}">
                  <a16:creationId xmlns:a16="http://schemas.microsoft.com/office/drawing/2014/main" id="{F7EC829F-7407-03E0-038C-3AEB637D9519}"/>
                </a:ext>
              </a:extLst>
            </p:cNvPr>
            <p:cNvSpPr>
              <a:spLocks/>
            </p:cNvSpPr>
            <p:nvPr/>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6" name="Freeform 227">
              <a:extLst>
                <a:ext uri="{FF2B5EF4-FFF2-40B4-BE49-F238E27FC236}">
                  <a16:creationId xmlns:a16="http://schemas.microsoft.com/office/drawing/2014/main" id="{5FE69AA7-6D09-70C9-CE60-B537670E3566}"/>
                </a:ext>
              </a:extLst>
            </p:cNvPr>
            <p:cNvSpPr>
              <a:spLocks/>
            </p:cNvSpPr>
            <p:nvPr/>
          </p:nvSpPr>
          <p:spPr bwMode="auto">
            <a:xfrm>
              <a:off x="3157294" y="3545815"/>
              <a:ext cx="125748" cy="158086"/>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7" name="Freeform 228">
              <a:extLst>
                <a:ext uri="{FF2B5EF4-FFF2-40B4-BE49-F238E27FC236}">
                  <a16:creationId xmlns:a16="http://schemas.microsoft.com/office/drawing/2014/main" id="{4A6A60DD-752F-070A-4162-ADCE350063BB}"/>
                </a:ext>
              </a:extLst>
            </p:cNvPr>
            <p:cNvSpPr>
              <a:spLocks noEditPoints="1"/>
            </p:cNvSpPr>
            <p:nvPr/>
          </p:nvSpPr>
          <p:spPr bwMode="auto">
            <a:xfrm>
              <a:off x="3773464" y="330205"/>
              <a:ext cx="1834135" cy="14173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8" name="Freeform 229">
              <a:extLst>
                <a:ext uri="{FF2B5EF4-FFF2-40B4-BE49-F238E27FC236}">
                  <a16:creationId xmlns:a16="http://schemas.microsoft.com/office/drawing/2014/main" id="{46AFA57D-54AD-751F-F0BE-14A125D0284E}"/>
                </a:ext>
              </a:extLst>
            </p:cNvPr>
            <p:cNvSpPr>
              <a:spLocks noEditPoints="1"/>
            </p:cNvSpPr>
            <p:nvPr/>
          </p:nvSpPr>
          <p:spPr bwMode="auto">
            <a:xfrm>
              <a:off x="3773464" y="330205"/>
              <a:ext cx="1834135" cy="141738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89" name="Freeform 230">
              <a:extLst>
                <a:ext uri="{FF2B5EF4-FFF2-40B4-BE49-F238E27FC236}">
                  <a16:creationId xmlns:a16="http://schemas.microsoft.com/office/drawing/2014/main" id="{1ABA9850-587A-AFEA-644D-E049848D56A9}"/>
                </a:ext>
              </a:extLst>
            </p:cNvPr>
            <p:cNvSpPr>
              <a:spLocks noEditPoints="1"/>
            </p:cNvSpPr>
            <p:nvPr/>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0" name="Freeform 231">
              <a:extLst>
                <a:ext uri="{FF2B5EF4-FFF2-40B4-BE49-F238E27FC236}">
                  <a16:creationId xmlns:a16="http://schemas.microsoft.com/office/drawing/2014/main" id="{CD9B15D5-2075-294F-6930-A651A402B17A}"/>
                </a:ext>
              </a:extLst>
            </p:cNvPr>
            <p:cNvSpPr>
              <a:spLocks noEditPoints="1"/>
            </p:cNvSpPr>
            <p:nvPr/>
          </p:nvSpPr>
          <p:spPr bwMode="auto">
            <a:xfrm>
              <a:off x="6584843" y="2593707"/>
              <a:ext cx="235331" cy="296411"/>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1" name="Freeform 232">
              <a:extLst>
                <a:ext uri="{FF2B5EF4-FFF2-40B4-BE49-F238E27FC236}">
                  <a16:creationId xmlns:a16="http://schemas.microsoft.com/office/drawing/2014/main" id="{1C83475D-A91C-1547-776C-D2D254D4B68E}"/>
                </a:ext>
              </a:extLst>
            </p:cNvPr>
            <p:cNvSpPr>
              <a:spLocks/>
            </p:cNvSpPr>
            <p:nvPr/>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2" name="Freeform 233">
              <a:extLst>
                <a:ext uri="{FF2B5EF4-FFF2-40B4-BE49-F238E27FC236}">
                  <a16:creationId xmlns:a16="http://schemas.microsoft.com/office/drawing/2014/main" id="{6CB6C70E-4CC6-E21F-1388-E8658E88C901}"/>
                </a:ext>
              </a:extLst>
            </p:cNvPr>
            <p:cNvSpPr>
              <a:spLocks/>
            </p:cNvSpPr>
            <p:nvPr/>
          </p:nvSpPr>
          <p:spPr bwMode="auto">
            <a:xfrm>
              <a:off x="5859094" y="3784741"/>
              <a:ext cx="143712" cy="271262"/>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3" name="Freeform 234">
              <a:extLst>
                <a:ext uri="{FF2B5EF4-FFF2-40B4-BE49-F238E27FC236}">
                  <a16:creationId xmlns:a16="http://schemas.microsoft.com/office/drawing/2014/main" id="{0E8FDC0C-10FF-E484-FEC3-F525E6E5707F}"/>
                </a:ext>
              </a:extLst>
            </p:cNvPr>
            <p:cNvSpPr>
              <a:spLocks/>
            </p:cNvSpPr>
            <p:nvPr/>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4" name="Freeform 235">
              <a:extLst>
                <a:ext uri="{FF2B5EF4-FFF2-40B4-BE49-F238E27FC236}">
                  <a16:creationId xmlns:a16="http://schemas.microsoft.com/office/drawing/2014/main" id="{33F05525-0D65-1044-BA44-122B2F55C71A}"/>
                </a:ext>
              </a:extLst>
            </p:cNvPr>
            <p:cNvSpPr>
              <a:spLocks/>
            </p:cNvSpPr>
            <p:nvPr/>
          </p:nvSpPr>
          <p:spPr bwMode="auto">
            <a:xfrm>
              <a:off x="6142926" y="1990107"/>
              <a:ext cx="271258" cy="357490"/>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5" name="Freeform 236">
              <a:extLst>
                <a:ext uri="{FF2B5EF4-FFF2-40B4-BE49-F238E27FC236}">
                  <a16:creationId xmlns:a16="http://schemas.microsoft.com/office/drawing/2014/main" id="{3C89FAFE-422A-2619-2612-834A4081F15D}"/>
                </a:ext>
              </a:extLst>
            </p:cNvPr>
            <p:cNvSpPr>
              <a:spLocks/>
            </p:cNvSpPr>
            <p:nvPr/>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6" name="Freeform 237">
              <a:extLst>
                <a:ext uri="{FF2B5EF4-FFF2-40B4-BE49-F238E27FC236}">
                  <a16:creationId xmlns:a16="http://schemas.microsoft.com/office/drawing/2014/main" id="{5F13ECC7-2665-D204-0A32-18F2BC142E45}"/>
                </a:ext>
              </a:extLst>
            </p:cNvPr>
            <p:cNvSpPr>
              <a:spLocks/>
            </p:cNvSpPr>
            <p:nvPr/>
          </p:nvSpPr>
          <p:spPr bwMode="auto">
            <a:xfrm>
              <a:off x="7190234" y="2498497"/>
              <a:ext cx="217366" cy="120362"/>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7" name="Freeform 238">
              <a:extLst>
                <a:ext uri="{FF2B5EF4-FFF2-40B4-BE49-F238E27FC236}">
                  <a16:creationId xmlns:a16="http://schemas.microsoft.com/office/drawing/2014/main" id="{A4328A7E-6DBB-C451-828F-FB4672FDD373}"/>
                </a:ext>
              </a:extLst>
            </p:cNvPr>
            <p:cNvSpPr>
              <a:spLocks/>
            </p:cNvSpPr>
            <p:nvPr/>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8" name="Freeform 239">
              <a:extLst>
                <a:ext uri="{FF2B5EF4-FFF2-40B4-BE49-F238E27FC236}">
                  <a16:creationId xmlns:a16="http://schemas.microsoft.com/office/drawing/2014/main" id="{47F8D5A2-A871-737C-4C75-D309BD8AAEA1}"/>
                </a:ext>
              </a:extLst>
            </p:cNvPr>
            <p:cNvSpPr>
              <a:spLocks/>
            </p:cNvSpPr>
            <p:nvPr/>
          </p:nvSpPr>
          <p:spPr bwMode="auto">
            <a:xfrm>
              <a:off x="5460291" y="3703901"/>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399" name="Freeform 240">
              <a:extLst>
                <a:ext uri="{FF2B5EF4-FFF2-40B4-BE49-F238E27FC236}">
                  <a16:creationId xmlns:a16="http://schemas.microsoft.com/office/drawing/2014/main" id="{5F669F34-D306-EE4D-E627-18F2CBEDD818}"/>
                </a:ext>
              </a:extLst>
            </p:cNvPr>
            <p:cNvSpPr>
              <a:spLocks/>
            </p:cNvSpPr>
            <p:nvPr/>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0" name="Freeform 241">
              <a:extLst>
                <a:ext uri="{FF2B5EF4-FFF2-40B4-BE49-F238E27FC236}">
                  <a16:creationId xmlns:a16="http://schemas.microsoft.com/office/drawing/2014/main" id="{539AB212-A926-B02B-F83F-B4A503CCD953}"/>
                </a:ext>
              </a:extLst>
            </p:cNvPr>
            <p:cNvSpPr>
              <a:spLocks/>
            </p:cNvSpPr>
            <p:nvPr/>
          </p:nvSpPr>
          <p:spPr bwMode="auto">
            <a:xfrm>
              <a:off x="6234544" y="4127859"/>
              <a:ext cx="183234" cy="246111"/>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1" name="Freeform 242">
              <a:extLst>
                <a:ext uri="{FF2B5EF4-FFF2-40B4-BE49-F238E27FC236}">
                  <a16:creationId xmlns:a16="http://schemas.microsoft.com/office/drawing/2014/main" id="{C92F26F9-464F-CE75-1B7B-751576944F82}"/>
                </a:ext>
              </a:extLst>
            </p:cNvPr>
            <p:cNvSpPr>
              <a:spLocks/>
            </p:cNvSpPr>
            <p:nvPr/>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2" name="Freeform 243">
              <a:extLst>
                <a:ext uri="{FF2B5EF4-FFF2-40B4-BE49-F238E27FC236}">
                  <a16:creationId xmlns:a16="http://schemas.microsoft.com/office/drawing/2014/main" id="{C539A24F-47CC-A12F-AA4B-4D6C8090D552}"/>
                </a:ext>
              </a:extLst>
            </p:cNvPr>
            <p:cNvSpPr>
              <a:spLocks/>
            </p:cNvSpPr>
            <p:nvPr/>
          </p:nvSpPr>
          <p:spPr bwMode="auto">
            <a:xfrm>
              <a:off x="4305201" y="3996719"/>
              <a:ext cx="98803" cy="179644"/>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3" name="Freeform 244">
              <a:extLst>
                <a:ext uri="{FF2B5EF4-FFF2-40B4-BE49-F238E27FC236}">
                  <a16:creationId xmlns:a16="http://schemas.microsoft.com/office/drawing/2014/main" id="{535F94D5-9ECA-C623-D10B-55D686AA22B4}"/>
                </a:ext>
              </a:extLst>
            </p:cNvPr>
            <p:cNvSpPr>
              <a:spLocks noEditPoints="1"/>
            </p:cNvSpPr>
            <p:nvPr/>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4" name="Freeform 245">
              <a:extLst>
                <a:ext uri="{FF2B5EF4-FFF2-40B4-BE49-F238E27FC236}">
                  <a16:creationId xmlns:a16="http://schemas.microsoft.com/office/drawing/2014/main" id="{FADC5707-FD55-FE6C-1A84-37637C0815D4}"/>
                </a:ext>
              </a:extLst>
            </p:cNvPr>
            <p:cNvSpPr>
              <a:spLocks noEditPoints="1"/>
            </p:cNvSpPr>
            <p:nvPr/>
          </p:nvSpPr>
          <p:spPr bwMode="auto">
            <a:xfrm>
              <a:off x="5823166" y="2171546"/>
              <a:ext cx="5252700" cy="29425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5" name="Freeform 246">
              <a:extLst>
                <a:ext uri="{FF2B5EF4-FFF2-40B4-BE49-F238E27FC236}">
                  <a16:creationId xmlns:a16="http://schemas.microsoft.com/office/drawing/2014/main" id="{4A6570DE-5111-8BC5-6025-94D9F3762142}"/>
                </a:ext>
              </a:extLst>
            </p:cNvPr>
            <p:cNvSpPr>
              <a:spLocks noEditPoints="1"/>
            </p:cNvSpPr>
            <p:nvPr/>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6" name="Freeform 247">
              <a:extLst>
                <a:ext uri="{FF2B5EF4-FFF2-40B4-BE49-F238E27FC236}">
                  <a16:creationId xmlns:a16="http://schemas.microsoft.com/office/drawing/2014/main" id="{E222FB2D-6832-03C5-3870-97F537F3E736}"/>
                </a:ext>
              </a:extLst>
            </p:cNvPr>
            <p:cNvSpPr>
              <a:spLocks noEditPoints="1"/>
            </p:cNvSpPr>
            <p:nvPr/>
          </p:nvSpPr>
          <p:spPr bwMode="auto">
            <a:xfrm>
              <a:off x="6559694" y="1183509"/>
              <a:ext cx="388025" cy="556894"/>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7" name="Freeform 248">
              <a:extLst>
                <a:ext uri="{FF2B5EF4-FFF2-40B4-BE49-F238E27FC236}">
                  <a16:creationId xmlns:a16="http://schemas.microsoft.com/office/drawing/2014/main" id="{013F1DF6-B2F1-5D0C-BA24-7E0D95E55D7B}"/>
                </a:ext>
              </a:extLst>
            </p:cNvPr>
            <p:cNvSpPr>
              <a:spLocks noEditPoints="1"/>
            </p:cNvSpPr>
            <p:nvPr/>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8" name="Freeform 249">
              <a:extLst>
                <a:ext uri="{FF2B5EF4-FFF2-40B4-BE49-F238E27FC236}">
                  <a16:creationId xmlns:a16="http://schemas.microsoft.com/office/drawing/2014/main" id="{574EC6C3-2F2D-DF07-E77C-263D7D70D5E5}"/>
                </a:ext>
              </a:extLst>
            </p:cNvPr>
            <p:cNvSpPr>
              <a:spLocks noEditPoints="1"/>
            </p:cNvSpPr>
            <p:nvPr/>
          </p:nvSpPr>
          <p:spPr bwMode="auto">
            <a:xfrm>
              <a:off x="11347124" y="4878767"/>
              <a:ext cx="91617" cy="80840"/>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09" name="Freeform 250">
              <a:extLst>
                <a:ext uri="{FF2B5EF4-FFF2-40B4-BE49-F238E27FC236}">
                  <a16:creationId xmlns:a16="http://schemas.microsoft.com/office/drawing/2014/main" id="{00AA6E33-A48E-4154-5E90-0175438823E1}"/>
                </a:ext>
              </a:extLst>
            </p:cNvPr>
            <p:cNvSpPr>
              <a:spLocks noEditPoints="1"/>
            </p:cNvSpPr>
            <p:nvPr/>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0" name="Freeform 251">
              <a:extLst>
                <a:ext uri="{FF2B5EF4-FFF2-40B4-BE49-F238E27FC236}">
                  <a16:creationId xmlns:a16="http://schemas.microsoft.com/office/drawing/2014/main" id="{28155CF5-1D31-5FE1-6DBC-D958C6ABA224}"/>
                </a:ext>
              </a:extLst>
            </p:cNvPr>
            <p:cNvSpPr>
              <a:spLocks noEditPoints="1"/>
            </p:cNvSpPr>
            <p:nvPr/>
          </p:nvSpPr>
          <p:spPr bwMode="auto">
            <a:xfrm>
              <a:off x="4093225" y="6308725"/>
              <a:ext cx="765271" cy="176050"/>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1" name="Freeform 252">
              <a:extLst>
                <a:ext uri="{FF2B5EF4-FFF2-40B4-BE49-F238E27FC236}">
                  <a16:creationId xmlns:a16="http://schemas.microsoft.com/office/drawing/2014/main" id="{152EE718-E005-6D29-C0CC-1219BBC8EEA9}"/>
                </a:ext>
              </a:extLst>
            </p:cNvPr>
            <p:cNvSpPr>
              <a:spLocks/>
            </p:cNvSpPr>
            <p:nvPr/>
          </p:nvSpPr>
          <p:spPr bwMode="auto">
            <a:xfrm>
              <a:off x="7087837" y="3795520"/>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2" name="Freeform 253">
              <a:extLst>
                <a:ext uri="{FF2B5EF4-FFF2-40B4-BE49-F238E27FC236}">
                  <a16:creationId xmlns:a16="http://schemas.microsoft.com/office/drawing/2014/main" id="{F4524660-EB15-C4AB-97DB-DCF45536F1BF}"/>
                </a:ext>
              </a:extLst>
            </p:cNvPr>
            <p:cNvSpPr>
              <a:spLocks/>
            </p:cNvSpPr>
            <p:nvPr/>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3" name="Freeform 254">
              <a:extLst>
                <a:ext uri="{FF2B5EF4-FFF2-40B4-BE49-F238E27FC236}">
                  <a16:creationId xmlns:a16="http://schemas.microsoft.com/office/drawing/2014/main" id="{FE478060-0135-F9AC-A3C0-8284952AA6F7}"/>
                </a:ext>
              </a:extLst>
            </p:cNvPr>
            <p:cNvSpPr>
              <a:spLocks/>
            </p:cNvSpPr>
            <p:nvPr/>
          </p:nvSpPr>
          <p:spPr bwMode="auto">
            <a:xfrm>
              <a:off x="6960294" y="3666178"/>
              <a:ext cx="472456" cy="414976"/>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4" name="Freeform 255">
              <a:extLst>
                <a:ext uri="{FF2B5EF4-FFF2-40B4-BE49-F238E27FC236}">
                  <a16:creationId xmlns:a16="http://schemas.microsoft.com/office/drawing/2014/main" id="{734A92C8-F05E-AA1E-C977-C29C8498AF1D}"/>
                </a:ext>
              </a:extLst>
            </p:cNvPr>
            <p:cNvSpPr>
              <a:spLocks noEditPoints="1"/>
            </p:cNvSpPr>
            <p:nvPr/>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5" name="Freeform 256">
              <a:extLst>
                <a:ext uri="{FF2B5EF4-FFF2-40B4-BE49-F238E27FC236}">
                  <a16:creationId xmlns:a16="http://schemas.microsoft.com/office/drawing/2014/main" id="{C202D44F-F43D-FD63-E657-70997D7A48F3}"/>
                </a:ext>
              </a:extLst>
            </p:cNvPr>
            <p:cNvSpPr>
              <a:spLocks noEditPoints="1"/>
            </p:cNvSpPr>
            <p:nvPr/>
          </p:nvSpPr>
          <p:spPr bwMode="auto">
            <a:xfrm>
              <a:off x="6636939" y="1754775"/>
              <a:ext cx="201197" cy="113176"/>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6" name="Freeform 257">
              <a:extLst>
                <a:ext uri="{FF2B5EF4-FFF2-40B4-BE49-F238E27FC236}">
                  <a16:creationId xmlns:a16="http://schemas.microsoft.com/office/drawing/2014/main" id="{8FAC33FB-B4FF-FA56-B90E-6A05EB81F955}"/>
                </a:ext>
              </a:extLst>
            </p:cNvPr>
            <p:cNvSpPr>
              <a:spLocks/>
            </p:cNvSpPr>
            <p:nvPr/>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7" name="Freeform 258">
              <a:extLst>
                <a:ext uri="{FF2B5EF4-FFF2-40B4-BE49-F238E27FC236}">
                  <a16:creationId xmlns:a16="http://schemas.microsoft.com/office/drawing/2014/main" id="{2F780BCC-5160-B5F2-1965-24A9F2815435}"/>
                </a:ext>
              </a:extLst>
            </p:cNvPr>
            <p:cNvSpPr>
              <a:spLocks/>
            </p:cNvSpPr>
            <p:nvPr/>
          </p:nvSpPr>
          <p:spPr bwMode="auto">
            <a:xfrm>
              <a:off x="7084244" y="3542223"/>
              <a:ext cx="197606" cy="219164"/>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8" name="Freeform 259">
              <a:extLst>
                <a:ext uri="{FF2B5EF4-FFF2-40B4-BE49-F238E27FC236}">
                  <a16:creationId xmlns:a16="http://schemas.microsoft.com/office/drawing/2014/main" id="{E3230DA9-7630-ABD7-E06A-D4783929EB4A}"/>
                </a:ext>
              </a:extLst>
            </p:cNvPr>
            <p:cNvSpPr>
              <a:spLocks noEditPoints="1"/>
            </p:cNvSpPr>
            <p:nvPr/>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19" name="Freeform 260">
              <a:extLst>
                <a:ext uri="{FF2B5EF4-FFF2-40B4-BE49-F238E27FC236}">
                  <a16:creationId xmlns:a16="http://schemas.microsoft.com/office/drawing/2014/main" id="{F6191503-4AE3-B5E8-A465-6C5F2F9DBEDA}"/>
                </a:ext>
              </a:extLst>
            </p:cNvPr>
            <p:cNvSpPr>
              <a:spLocks noEditPoints="1"/>
            </p:cNvSpPr>
            <p:nvPr/>
          </p:nvSpPr>
          <p:spPr bwMode="auto">
            <a:xfrm>
              <a:off x="6221969" y="4084744"/>
              <a:ext cx="100600" cy="95211"/>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0" name="Freeform 261">
              <a:extLst>
                <a:ext uri="{FF2B5EF4-FFF2-40B4-BE49-F238E27FC236}">
                  <a16:creationId xmlns:a16="http://schemas.microsoft.com/office/drawing/2014/main" id="{0A7EE02B-28F1-7A5C-D1F7-45430A8D495F}"/>
                </a:ext>
              </a:extLst>
            </p:cNvPr>
            <p:cNvSpPr>
              <a:spLocks/>
            </p:cNvSpPr>
            <p:nvPr/>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1" name="Freeform 262">
              <a:extLst>
                <a:ext uri="{FF2B5EF4-FFF2-40B4-BE49-F238E27FC236}">
                  <a16:creationId xmlns:a16="http://schemas.microsoft.com/office/drawing/2014/main" id="{D20452BD-9124-13A8-899C-C76E07FD698E}"/>
                </a:ext>
              </a:extLst>
            </p:cNvPr>
            <p:cNvSpPr>
              <a:spLocks/>
            </p:cNvSpPr>
            <p:nvPr/>
          </p:nvSpPr>
          <p:spPr bwMode="auto">
            <a:xfrm>
              <a:off x="3220170" y="3675158"/>
              <a:ext cx="91617" cy="5389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2" name="Freeform 263">
              <a:extLst>
                <a:ext uri="{FF2B5EF4-FFF2-40B4-BE49-F238E27FC236}">
                  <a16:creationId xmlns:a16="http://schemas.microsoft.com/office/drawing/2014/main" id="{4B347E93-1880-2818-AB5F-61F4BC8A99A9}"/>
                </a:ext>
              </a:extLst>
            </p:cNvPr>
            <p:cNvSpPr>
              <a:spLocks noEditPoints="1"/>
            </p:cNvSpPr>
            <p:nvPr/>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3" name="Freeform 264">
              <a:extLst>
                <a:ext uri="{FF2B5EF4-FFF2-40B4-BE49-F238E27FC236}">
                  <a16:creationId xmlns:a16="http://schemas.microsoft.com/office/drawing/2014/main" id="{2F60AD11-488C-C366-2399-0F5CB3360C73}"/>
                </a:ext>
              </a:extLst>
            </p:cNvPr>
            <p:cNvSpPr>
              <a:spLocks noEditPoints="1"/>
            </p:cNvSpPr>
            <p:nvPr/>
          </p:nvSpPr>
          <p:spPr bwMode="auto">
            <a:xfrm>
              <a:off x="6721370" y="3003293"/>
              <a:ext cx="341318" cy="389826"/>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4" name="Freeform 265">
              <a:extLst>
                <a:ext uri="{FF2B5EF4-FFF2-40B4-BE49-F238E27FC236}">
                  <a16:creationId xmlns:a16="http://schemas.microsoft.com/office/drawing/2014/main" id="{0BB57ADF-7B0E-7D1B-ED5C-FF882C0C4067}"/>
                </a:ext>
              </a:extLst>
            </p:cNvPr>
            <p:cNvSpPr>
              <a:spLocks noEditPoints="1"/>
            </p:cNvSpPr>
            <p:nvPr/>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5" name="Freeform 266">
              <a:extLst>
                <a:ext uri="{FF2B5EF4-FFF2-40B4-BE49-F238E27FC236}">
                  <a16:creationId xmlns:a16="http://schemas.microsoft.com/office/drawing/2014/main" id="{52C112E2-76C8-7541-7F9C-EA6579D69666}"/>
                </a:ext>
              </a:extLst>
            </p:cNvPr>
            <p:cNvSpPr>
              <a:spLocks noEditPoints="1"/>
            </p:cNvSpPr>
            <p:nvPr/>
          </p:nvSpPr>
          <p:spPr bwMode="auto">
            <a:xfrm>
              <a:off x="3142923" y="4179955"/>
              <a:ext cx="528144" cy="253297"/>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6" name="Freeform 267">
              <a:extLst>
                <a:ext uri="{FF2B5EF4-FFF2-40B4-BE49-F238E27FC236}">
                  <a16:creationId xmlns:a16="http://schemas.microsoft.com/office/drawing/2014/main" id="{B85F9BB8-95CF-FF3D-4573-9A57EC774794}"/>
                </a:ext>
              </a:extLst>
            </p:cNvPr>
            <p:cNvSpPr>
              <a:spLocks/>
            </p:cNvSpPr>
            <p:nvPr/>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7" name="Freeform 268">
              <a:extLst>
                <a:ext uri="{FF2B5EF4-FFF2-40B4-BE49-F238E27FC236}">
                  <a16:creationId xmlns:a16="http://schemas.microsoft.com/office/drawing/2014/main" id="{C2776B4D-1BB3-E59B-6DCE-69EAAE469185}"/>
                </a:ext>
              </a:extLst>
            </p:cNvPr>
            <p:cNvSpPr>
              <a:spLocks/>
            </p:cNvSpPr>
            <p:nvPr/>
          </p:nvSpPr>
          <p:spPr bwMode="auto">
            <a:xfrm>
              <a:off x="3793224" y="3468569"/>
              <a:ext cx="123953" cy="73654"/>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8" name="Freeform 269">
              <a:extLst>
                <a:ext uri="{FF2B5EF4-FFF2-40B4-BE49-F238E27FC236}">
                  <a16:creationId xmlns:a16="http://schemas.microsoft.com/office/drawing/2014/main" id="{B7197C16-80CC-46DE-2D23-F89E1596FE8A}"/>
                </a:ext>
              </a:extLst>
            </p:cNvPr>
            <p:cNvSpPr>
              <a:spLocks/>
            </p:cNvSpPr>
            <p:nvPr/>
          </p:nvSpPr>
          <p:spPr bwMode="auto">
            <a:xfrm>
              <a:off x="7231551" y="3750608"/>
              <a:ext cx="68263" cy="77247"/>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29" name="Freeform 270">
              <a:extLst>
                <a:ext uri="{FF2B5EF4-FFF2-40B4-BE49-F238E27FC236}">
                  <a16:creationId xmlns:a16="http://schemas.microsoft.com/office/drawing/2014/main" id="{77519576-FA68-A111-994B-6DB77816244B}"/>
                </a:ext>
              </a:extLst>
            </p:cNvPr>
            <p:cNvSpPr>
              <a:spLocks noEditPoints="1"/>
            </p:cNvSpPr>
            <p:nvPr/>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0" name="Freeform 271">
              <a:extLst>
                <a:ext uri="{FF2B5EF4-FFF2-40B4-BE49-F238E27FC236}">
                  <a16:creationId xmlns:a16="http://schemas.microsoft.com/office/drawing/2014/main" id="{DF7FFCBA-16AD-5114-3782-F161C622FAE8}"/>
                </a:ext>
              </a:extLst>
            </p:cNvPr>
            <p:cNvSpPr>
              <a:spLocks noEditPoints="1"/>
            </p:cNvSpPr>
            <p:nvPr/>
          </p:nvSpPr>
          <p:spPr bwMode="auto">
            <a:xfrm>
              <a:off x="6221969" y="1846392"/>
              <a:ext cx="154492" cy="179644"/>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1" name="Freeform 272">
              <a:extLst>
                <a:ext uri="{FF2B5EF4-FFF2-40B4-BE49-F238E27FC236}">
                  <a16:creationId xmlns:a16="http://schemas.microsoft.com/office/drawing/2014/main" id="{3513BA42-D998-37D8-7EC7-896BF7DAB9BE}"/>
                </a:ext>
              </a:extLst>
            </p:cNvPr>
            <p:cNvSpPr>
              <a:spLocks/>
            </p:cNvSpPr>
            <p:nvPr/>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2" name="Freeform 273">
              <a:extLst>
                <a:ext uri="{FF2B5EF4-FFF2-40B4-BE49-F238E27FC236}">
                  <a16:creationId xmlns:a16="http://schemas.microsoft.com/office/drawing/2014/main" id="{C08263C7-1257-6F6E-D2AD-C2E08EE9EC6B}"/>
                </a:ext>
              </a:extLst>
            </p:cNvPr>
            <p:cNvSpPr>
              <a:spLocks/>
            </p:cNvSpPr>
            <p:nvPr/>
          </p:nvSpPr>
          <p:spPr bwMode="auto">
            <a:xfrm>
              <a:off x="6340532" y="2171546"/>
              <a:ext cx="183234" cy="122158"/>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8" name="Freeform 274">
              <a:extLst>
                <a:ext uri="{FF2B5EF4-FFF2-40B4-BE49-F238E27FC236}">
                  <a16:creationId xmlns:a16="http://schemas.microsoft.com/office/drawing/2014/main" id="{2BB82888-3C6A-49EE-6325-B2C9791E6C3E}"/>
                </a:ext>
              </a:extLst>
            </p:cNvPr>
            <p:cNvSpPr>
              <a:spLocks noEditPoints="1"/>
            </p:cNvSpPr>
            <p:nvPr/>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39" name="Freeform 275">
              <a:extLst>
                <a:ext uri="{FF2B5EF4-FFF2-40B4-BE49-F238E27FC236}">
                  <a16:creationId xmlns:a16="http://schemas.microsoft.com/office/drawing/2014/main" id="{74378CDE-E53B-35C8-DFE3-022663E22B80}"/>
                </a:ext>
              </a:extLst>
            </p:cNvPr>
            <p:cNvSpPr>
              <a:spLocks noEditPoints="1"/>
            </p:cNvSpPr>
            <p:nvPr/>
          </p:nvSpPr>
          <p:spPr bwMode="auto">
            <a:xfrm>
              <a:off x="6956700" y="2850597"/>
              <a:ext cx="82635" cy="5389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0" name="Freeform 276">
              <a:extLst>
                <a:ext uri="{FF2B5EF4-FFF2-40B4-BE49-F238E27FC236}">
                  <a16:creationId xmlns:a16="http://schemas.microsoft.com/office/drawing/2014/main" id="{D0EDD54F-3877-11B0-6135-ED05C3569B6D}"/>
                </a:ext>
              </a:extLst>
            </p:cNvPr>
            <p:cNvSpPr>
              <a:spLocks noEditPoints="1"/>
            </p:cNvSpPr>
            <p:nvPr/>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1" name="Freeform 277">
              <a:extLst>
                <a:ext uri="{FF2B5EF4-FFF2-40B4-BE49-F238E27FC236}">
                  <a16:creationId xmlns:a16="http://schemas.microsoft.com/office/drawing/2014/main" id="{E2554675-0755-8214-E4DF-D010DE1A9CBB}"/>
                </a:ext>
              </a:extLst>
            </p:cNvPr>
            <p:cNvSpPr>
              <a:spLocks noEditPoints="1"/>
            </p:cNvSpPr>
            <p:nvPr/>
          </p:nvSpPr>
          <p:spPr bwMode="auto">
            <a:xfrm>
              <a:off x="3406996" y="3333837"/>
              <a:ext cx="308982" cy="134733"/>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2" name="Freeform 278">
              <a:extLst>
                <a:ext uri="{FF2B5EF4-FFF2-40B4-BE49-F238E27FC236}">
                  <a16:creationId xmlns:a16="http://schemas.microsoft.com/office/drawing/2014/main" id="{4CE2A5D2-C12D-93F0-F02E-0654596FF50E}"/>
                </a:ext>
              </a:extLst>
            </p:cNvPr>
            <p:cNvSpPr>
              <a:spLocks/>
            </p:cNvSpPr>
            <p:nvPr/>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3" name="Freeform 279">
              <a:extLst>
                <a:ext uri="{FF2B5EF4-FFF2-40B4-BE49-F238E27FC236}">
                  <a16:creationId xmlns:a16="http://schemas.microsoft.com/office/drawing/2014/main" id="{F70C8DF2-9409-B255-06C1-DB78748AD429}"/>
                </a:ext>
              </a:extLst>
            </p:cNvPr>
            <p:cNvSpPr>
              <a:spLocks/>
            </p:cNvSpPr>
            <p:nvPr/>
          </p:nvSpPr>
          <p:spPr bwMode="auto">
            <a:xfrm>
              <a:off x="6380052" y="2370951"/>
              <a:ext cx="197606" cy="201200"/>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4" name="Freeform 280">
              <a:extLst>
                <a:ext uri="{FF2B5EF4-FFF2-40B4-BE49-F238E27FC236}">
                  <a16:creationId xmlns:a16="http://schemas.microsoft.com/office/drawing/2014/main" id="{916A6EE3-DA04-C764-79FA-B72F494519EB}"/>
                </a:ext>
              </a:extLst>
            </p:cNvPr>
            <p:cNvSpPr>
              <a:spLocks/>
            </p:cNvSpPr>
            <p:nvPr/>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5" name="Freeform 281">
              <a:extLst>
                <a:ext uri="{FF2B5EF4-FFF2-40B4-BE49-F238E27FC236}">
                  <a16:creationId xmlns:a16="http://schemas.microsoft.com/office/drawing/2014/main" id="{B7320F50-20A3-7A9D-6A83-E0D8CDFAC2B2}"/>
                </a:ext>
              </a:extLst>
            </p:cNvPr>
            <p:cNvSpPr>
              <a:spLocks/>
            </p:cNvSpPr>
            <p:nvPr/>
          </p:nvSpPr>
          <p:spPr bwMode="auto">
            <a:xfrm>
              <a:off x="3356697" y="3795520"/>
              <a:ext cx="105988" cy="123955"/>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6" name="Freeform 282">
              <a:extLst>
                <a:ext uri="{FF2B5EF4-FFF2-40B4-BE49-F238E27FC236}">
                  <a16:creationId xmlns:a16="http://schemas.microsoft.com/office/drawing/2014/main" id="{8F3C996A-0304-FB9B-FD3D-4D1FEE6336A2}"/>
                </a:ext>
              </a:extLst>
            </p:cNvPr>
            <p:cNvSpPr>
              <a:spLocks/>
            </p:cNvSpPr>
            <p:nvPr/>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7" name="Freeform 283">
              <a:extLst>
                <a:ext uri="{FF2B5EF4-FFF2-40B4-BE49-F238E27FC236}">
                  <a16:creationId xmlns:a16="http://schemas.microsoft.com/office/drawing/2014/main" id="{2CD4ECDA-55A8-FA35-7FF6-2B62E8B066F1}"/>
                </a:ext>
              </a:extLst>
            </p:cNvPr>
            <p:cNvSpPr>
              <a:spLocks/>
            </p:cNvSpPr>
            <p:nvPr/>
          </p:nvSpPr>
          <p:spPr bwMode="auto">
            <a:xfrm>
              <a:off x="6306399" y="4088337"/>
              <a:ext cx="228144" cy="314376"/>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8" name="Freeform 284">
              <a:extLst>
                <a:ext uri="{FF2B5EF4-FFF2-40B4-BE49-F238E27FC236}">
                  <a16:creationId xmlns:a16="http://schemas.microsoft.com/office/drawing/2014/main" id="{E82FE19D-DE32-5994-9259-463E6CB0B120}"/>
                </a:ext>
              </a:extLst>
            </p:cNvPr>
            <p:cNvSpPr>
              <a:spLocks/>
            </p:cNvSpPr>
            <p:nvPr/>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49" name="Freeform 285">
              <a:extLst>
                <a:ext uri="{FF2B5EF4-FFF2-40B4-BE49-F238E27FC236}">
                  <a16:creationId xmlns:a16="http://schemas.microsoft.com/office/drawing/2014/main" id="{15BF0B16-4BC5-BCB5-CE98-ABDB9A81DD9A}"/>
                </a:ext>
              </a:extLst>
            </p:cNvPr>
            <p:cNvSpPr>
              <a:spLocks/>
            </p:cNvSpPr>
            <p:nvPr/>
          </p:nvSpPr>
          <p:spPr bwMode="auto">
            <a:xfrm>
              <a:off x="3557894" y="3766776"/>
              <a:ext cx="391616" cy="628751"/>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0" name="Freeform 286">
              <a:extLst>
                <a:ext uri="{FF2B5EF4-FFF2-40B4-BE49-F238E27FC236}">
                  <a16:creationId xmlns:a16="http://schemas.microsoft.com/office/drawing/2014/main" id="{0A8C8C02-C8A0-F05C-70D4-240AB84ECE80}"/>
                </a:ext>
              </a:extLst>
            </p:cNvPr>
            <p:cNvSpPr>
              <a:spLocks noEditPoints="1"/>
            </p:cNvSpPr>
            <p:nvPr/>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1" name="Freeform 287">
              <a:extLst>
                <a:ext uri="{FF2B5EF4-FFF2-40B4-BE49-F238E27FC236}">
                  <a16:creationId xmlns:a16="http://schemas.microsoft.com/office/drawing/2014/main" id="{AA0E8921-12B4-998D-C623-3963EE7BC5AB}"/>
                </a:ext>
              </a:extLst>
            </p:cNvPr>
            <p:cNvSpPr>
              <a:spLocks noEditPoints="1"/>
            </p:cNvSpPr>
            <p:nvPr/>
          </p:nvSpPr>
          <p:spPr bwMode="auto">
            <a:xfrm>
              <a:off x="8190832" y="2065557"/>
              <a:ext cx="1870063" cy="1498223"/>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2" name="Freeform 288">
              <a:extLst>
                <a:ext uri="{FF2B5EF4-FFF2-40B4-BE49-F238E27FC236}">
                  <a16:creationId xmlns:a16="http://schemas.microsoft.com/office/drawing/2014/main" id="{0FE1399F-8CD8-C649-5A8B-4F4036799D8B}"/>
                </a:ext>
              </a:extLst>
            </p:cNvPr>
            <p:cNvSpPr>
              <a:spLocks noEditPoints="1"/>
            </p:cNvSpPr>
            <p:nvPr/>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3" name="Freeform 289">
              <a:extLst>
                <a:ext uri="{FF2B5EF4-FFF2-40B4-BE49-F238E27FC236}">
                  <a16:creationId xmlns:a16="http://schemas.microsoft.com/office/drawing/2014/main" id="{C7A7A4B2-6B04-7B5B-D604-2D14EF1F991B}"/>
                </a:ext>
              </a:extLst>
            </p:cNvPr>
            <p:cNvSpPr>
              <a:spLocks noEditPoints="1"/>
            </p:cNvSpPr>
            <p:nvPr/>
          </p:nvSpPr>
          <p:spPr bwMode="auto">
            <a:xfrm>
              <a:off x="3667475" y="4902120"/>
              <a:ext cx="271258" cy="1625771"/>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4" name="Freeform 290">
              <a:extLst>
                <a:ext uri="{FF2B5EF4-FFF2-40B4-BE49-F238E27FC236}">
                  <a16:creationId xmlns:a16="http://schemas.microsoft.com/office/drawing/2014/main" id="{7494803F-1D90-A417-15AB-6E6A55697540}"/>
                </a:ext>
              </a:extLst>
            </p:cNvPr>
            <p:cNvSpPr>
              <a:spLocks noEditPoints="1"/>
            </p:cNvSpPr>
            <p:nvPr/>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5" name="Freeform 291">
              <a:extLst>
                <a:ext uri="{FF2B5EF4-FFF2-40B4-BE49-F238E27FC236}">
                  <a16:creationId xmlns:a16="http://schemas.microsoft.com/office/drawing/2014/main" id="{FB7ED271-399C-835A-83B0-D002949F8DC1}"/>
                </a:ext>
              </a:extLst>
            </p:cNvPr>
            <p:cNvSpPr>
              <a:spLocks noEditPoints="1"/>
            </p:cNvSpPr>
            <p:nvPr/>
          </p:nvSpPr>
          <p:spPr bwMode="auto">
            <a:xfrm>
              <a:off x="6390831" y="3326651"/>
              <a:ext cx="319761" cy="625157"/>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6" name="Freeform 292">
              <a:extLst>
                <a:ext uri="{FF2B5EF4-FFF2-40B4-BE49-F238E27FC236}">
                  <a16:creationId xmlns:a16="http://schemas.microsoft.com/office/drawing/2014/main" id="{B9008BE0-C994-3C91-E1CC-66572182FC54}"/>
                </a:ext>
              </a:extLst>
            </p:cNvPr>
            <p:cNvSpPr>
              <a:spLocks/>
            </p:cNvSpPr>
            <p:nvPr/>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7" name="Freeform 293">
              <a:extLst>
                <a:ext uri="{FF2B5EF4-FFF2-40B4-BE49-F238E27FC236}">
                  <a16:creationId xmlns:a16="http://schemas.microsoft.com/office/drawing/2014/main" id="{9AEC2C3C-CF87-0CBE-79EA-CD640E9A142F}"/>
                </a:ext>
              </a:extLst>
            </p:cNvPr>
            <p:cNvSpPr>
              <a:spLocks/>
            </p:cNvSpPr>
            <p:nvPr/>
          </p:nvSpPr>
          <p:spPr bwMode="auto">
            <a:xfrm>
              <a:off x="6390831" y="3817078"/>
              <a:ext cx="407786" cy="296411"/>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8" name="Freeform 294">
              <a:extLst>
                <a:ext uri="{FF2B5EF4-FFF2-40B4-BE49-F238E27FC236}">
                  <a16:creationId xmlns:a16="http://schemas.microsoft.com/office/drawing/2014/main" id="{ABF3BC9C-7A56-73CF-1777-6F716ED5FA50}"/>
                </a:ext>
              </a:extLst>
            </p:cNvPr>
            <p:cNvSpPr>
              <a:spLocks noEditPoints="1"/>
            </p:cNvSpPr>
            <p:nvPr/>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59" name="Freeform 295">
              <a:extLst>
                <a:ext uri="{FF2B5EF4-FFF2-40B4-BE49-F238E27FC236}">
                  <a16:creationId xmlns:a16="http://schemas.microsoft.com/office/drawing/2014/main" id="{E583F0BE-D66C-FC70-8A2B-7AF8F25697A3}"/>
                </a:ext>
              </a:extLst>
            </p:cNvPr>
            <p:cNvSpPr>
              <a:spLocks noEditPoints="1"/>
            </p:cNvSpPr>
            <p:nvPr/>
          </p:nvSpPr>
          <p:spPr bwMode="auto">
            <a:xfrm>
              <a:off x="1666276" y="376913"/>
              <a:ext cx="2748506" cy="219164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0" name="Freeform 296">
              <a:extLst>
                <a:ext uri="{FF2B5EF4-FFF2-40B4-BE49-F238E27FC236}">
                  <a16:creationId xmlns:a16="http://schemas.microsoft.com/office/drawing/2014/main" id="{CDA7E2D2-909B-2ABB-7CC7-17A561A6A19E}"/>
                </a:ext>
              </a:extLst>
            </p:cNvPr>
            <p:cNvSpPr>
              <a:spLocks/>
            </p:cNvSpPr>
            <p:nvPr/>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1" name="Freeform 297">
              <a:extLst>
                <a:ext uri="{FF2B5EF4-FFF2-40B4-BE49-F238E27FC236}">
                  <a16:creationId xmlns:a16="http://schemas.microsoft.com/office/drawing/2014/main" id="{312A94BE-F315-8DBF-4F59-F32D480B90D0}"/>
                </a:ext>
              </a:extLst>
            </p:cNvPr>
            <p:cNvSpPr>
              <a:spLocks/>
            </p:cNvSpPr>
            <p:nvPr/>
          </p:nvSpPr>
          <p:spPr bwMode="auto">
            <a:xfrm>
              <a:off x="6221969" y="3721867"/>
              <a:ext cx="253294" cy="422162"/>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2" name="Freeform 298">
              <a:extLst>
                <a:ext uri="{FF2B5EF4-FFF2-40B4-BE49-F238E27FC236}">
                  <a16:creationId xmlns:a16="http://schemas.microsoft.com/office/drawing/2014/main" id="{D866FC50-CF95-6E1F-4230-00E248335635}"/>
                </a:ext>
              </a:extLst>
            </p:cNvPr>
            <p:cNvSpPr>
              <a:spLocks/>
            </p:cNvSpPr>
            <p:nvPr/>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3" name="Freeform 299">
              <a:extLst>
                <a:ext uri="{FF2B5EF4-FFF2-40B4-BE49-F238E27FC236}">
                  <a16:creationId xmlns:a16="http://schemas.microsoft.com/office/drawing/2014/main" id="{D45D15EA-E759-BB15-53CC-06591DF45FCD}"/>
                </a:ext>
              </a:extLst>
            </p:cNvPr>
            <p:cNvSpPr>
              <a:spLocks/>
            </p:cNvSpPr>
            <p:nvPr/>
          </p:nvSpPr>
          <p:spPr bwMode="auto">
            <a:xfrm>
              <a:off x="9081851" y="3671565"/>
              <a:ext cx="165269" cy="181441"/>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4" name="Freeform 300">
              <a:extLst>
                <a:ext uri="{FF2B5EF4-FFF2-40B4-BE49-F238E27FC236}">
                  <a16:creationId xmlns:a16="http://schemas.microsoft.com/office/drawing/2014/main" id="{D02B0F25-3096-3BFB-4567-D48F2096027C}"/>
                </a:ext>
              </a:extLst>
            </p:cNvPr>
            <p:cNvSpPr>
              <a:spLocks/>
            </p:cNvSpPr>
            <p:nvPr/>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5" name="Freeform 301">
              <a:extLst>
                <a:ext uri="{FF2B5EF4-FFF2-40B4-BE49-F238E27FC236}">
                  <a16:creationId xmlns:a16="http://schemas.microsoft.com/office/drawing/2014/main" id="{0F4B984C-8D31-2AC8-7518-908E1CD2030C}"/>
                </a:ext>
              </a:extLst>
            </p:cNvPr>
            <p:cNvSpPr>
              <a:spLocks/>
            </p:cNvSpPr>
            <p:nvPr/>
          </p:nvSpPr>
          <p:spPr bwMode="auto">
            <a:xfrm>
              <a:off x="6856101" y="4341635"/>
              <a:ext cx="70060" cy="79043"/>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6" name="Freeform 302">
              <a:extLst>
                <a:ext uri="{FF2B5EF4-FFF2-40B4-BE49-F238E27FC236}">
                  <a16:creationId xmlns:a16="http://schemas.microsoft.com/office/drawing/2014/main" id="{FB869AFA-207C-3CAB-7DCA-2F79DCDC77B0}"/>
                </a:ext>
              </a:extLst>
            </p:cNvPr>
            <p:cNvSpPr>
              <a:spLocks/>
            </p:cNvSpPr>
            <p:nvPr/>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7" name="Freeform 303">
              <a:extLst>
                <a:ext uri="{FF2B5EF4-FFF2-40B4-BE49-F238E27FC236}">
                  <a16:creationId xmlns:a16="http://schemas.microsoft.com/office/drawing/2014/main" id="{B552998A-B6CB-707F-F07F-0792B261F7C0}"/>
                </a:ext>
              </a:extLst>
            </p:cNvPr>
            <p:cNvSpPr>
              <a:spLocks/>
            </p:cNvSpPr>
            <p:nvPr/>
          </p:nvSpPr>
          <p:spPr bwMode="auto">
            <a:xfrm>
              <a:off x="8789037" y="3197308"/>
              <a:ext cx="256887" cy="623361"/>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8" name="Freeform 304">
              <a:extLst>
                <a:ext uri="{FF2B5EF4-FFF2-40B4-BE49-F238E27FC236}">
                  <a16:creationId xmlns:a16="http://schemas.microsoft.com/office/drawing/2014/main" id="{2DEACFC3-80FC-6C5C-4F3B-86C63F341A2B}"/>
                </a:ext>
              </a:extLst>
            </p:cNvPr>
            <p:cNvSpPr>
              <a:spLocks/>
            </p:cNvSpPr>
            <p:nvPr/>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69" name="Freeform 305">
              <a:extLst>
                <a:ext uri="{FF2B5EF4-FFF2-40B4-BE49-F238E27FC236}">
                  <a16:creationId xmlns:a16="http://schemas.microsoft.com/office/drawing/2014/main" id="{8D6F67BE-D0B4-09E4-B0EE-FE3350F7E2CD}"/>
                </a:ext>
              </a:extLst>
            </p:cNvPr>
            <p:cNvSpPr>
              <a:spLocks/>
            </p:cNvSpPr>
            <p:nvPr/>
          </p:nvSpPr>
          <p:spPr bwMode="auto">
            <a:xfrm>
              <a:off x="5794423" y="3623063"/>
              <a:ext cx="229940" cy="226350"/>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0" name="Freeform 306">
              <a:extLst>
                <a:ext uri="{FF2B5EF4-FFF2-40B4-BE49-F238E27FC236}">
                  <a16:creationId xmlns:a16="http://schemas.microsoft.com/office/drawing/2014/main" id="{A38A4B17-1D8A-E004-ED08-4871E6D4A06E}"/>
                </a:ext>
              </a:extLst>
            </p:cNvPr>
            <p:cNvSpPr>
              <a:spLocks/>
            </p:cNvSpPr>
            <p:nvPr/>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1" name="Freeform 307">
              <a:extLst>
                <a:ext uri="{FF2B5EF4-FFF2-40B4-BE49-F238E27FC236}">
                  <a16:creationId xmlns:a16="http://schemas.microsoft.com/office/drawing/2014/main" id="{FCBA1B82-C05D-27BD-D95C-219DA74A86C3}"/>
                </a:ext>
              </a:extLst>
            </p:cNvPr>
            <p:cNvSpPr>
              <a:spLocks/>
            </p:cNvSpPr>
            <p:nvPr/>
          </p:nvSpPr>
          <p:spPr bwMode="auto">
            <a:xfrm>
              <a:off x="6665682" y="2480532"/>
              <a:ext cx="186826" cy="138326"/>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2" name="Freeform 308">
              <a:extLst>
                <a:ext uri="{FF2B5EF4-FFF2-40B4-BE49-F238E27FC236}">
                  <a16:creationId xmlns:a16="http://schemas.microsoft.com/office/drawing/2014/main" id="{B177591F-408B-F6F3-11EB-02C6083DB84D}"/>
                </a:ext>
              </a:extLst>
            </p:cNvPr>
            <p:cNvSpPr>
              <a:spLocks/>
            </p:cNvSpPr>
            <p:nvPr/>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3" name="Freeform 309">
              <a:extLst>
                <a:ext uri="{FF2B5EF4-FFF2-40B4-BE49-F238E27FC236}">
                  <a16:creationId xmlns:a16="http://schemas.microsoft.com/office/drawing/2014/main" id="{BC890D1E-3041-54F8-4E8C-9C5DFA84DC71}"/>
                </a:ext>
              </a:extLst>
            </p:cNvPr>
            <p:cNvSpPr>
              <a:spLocks/>
            </p:cNvSpPr>
            <p:nvPr/>
          </p:nvSpPr>
          <p:spPr bwMode="auto">
            <a:xfrm>
              <a:off x="9433948" y="4059595"/>
              <a:ext cx="46708" cy="3233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4" name="Freeform 310">
              <a:extLst>
                <a:ext uri="{FF2B5EF4-FFF2-40B4-BE49-F238E27FC236}">
                  <a16:creationId xmlns:a16="http://schemas.microsoft.com/office/drawing/2014/main" id="{23BE409C-6896-E7A0-BC53-787965366ADD}"/>
                </a:ext>
              </a:extLst>
            </p:cNvPr>
            <p:cNvSpPr>
              <a:spLocks noEditPoints="1"/>
            </p:cNvSpPr>
            <p:nvPr/>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5" name="Freeform 311">
              <a:extLst>
                <a:ext uri="{FF2B5EF4-FFF2-40B4-BE49-F238E27FC236}">
                  <a16:creationId xmlns:a16="http://schemas.microsoft.com/office/drawing/2014/main" id="{A65D2033-1F81-CD1A-3C90-C01EA275C48B}"/>
                </a:ext>
              </a:extLst>
            </p:cNvPr>
            <p:cNvSpPr>
              <a:spLocks noEditPoints="1"/>
            </p:cNvSpPr>
            <p:nvPr/>
          </p:nvSpPr>
          <p:spPr bwMode="auto">
            <a:xfrm>
              <a:off x="3701607" y="4047020"/>
              <a:ext cx="1219763" cy="1491038"/>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6" name="Freeform 312">
              <a:extLst>
                <a:ext uri="{FF2B5EF4-FFF2-40B4-BE49-F238E27FC236}">
                  <a16:creationId xmlns:a16="http://schemas.microsoft.com/office/drawing/2014/main" id="{8B27FDDB-5F86-06FE-236E-86BBCAC00991}"/>
                </a:ext>
              </a:extLst>
            </p:cNvPr>
            <p:cNvSpPr>
              <a:spLocks/>
            </p:cNvSpPr>
            <p:nvPr/>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7" name="Freeform 313">
              <a:extLst>
                <a:ext uri="{FF2B5EF4-FFF2-40B4-BE49-F238E27FC236}">
                  <a16:creationId xmlns:a16="http://schemas.microsoft.com/office/drawing/2014/main" id="{B7F66D41-092C-FD94-99AF-3ECE6AD4C4FC}"/>
                </a:ext>
              </a:extLst>
            </p:cNvPr>
            <p:cNvSpPr>
              <a:spLocks/>
            </p:cNvSpPr>
            <p:nvPr/>
          </p:nvSpPr>
          <p:spPr bwMode="auto">
            <a:xfrm>
              <a:off x="6566879" y="4912899"/>
              <a:ext cx="298203" cy="355693"/>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8" name="Freeform 314">
              <a:extLst>
                <a:ext uri="{FF2B5EF4-FFF2-40B4-BE49-F238E27FC236}">
                  <a16:creationId xmlns:a16="http://schemas.microsoft.com/office/drawing/2014/main" id="{43BB9A93-ECAD-7AE8-8BE9-EAFAAD4F2D5C}"/>
                </a:ext>
              </a:extLst>
            </p:cNvPr>
            <p:cNvSpPr>
              <a:spLocks/>
            </p:cNvSpPr>
            <p:nvPr/>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79" name="Freeform 315">
              <a:extLst>
                <a:ext uri="{FF2B5EF4-FFF2-40B4-BE49-F238E27FC236}">
                  <a16:creationId xmlns:a16="http://schemas.microsoft.com/office/drawing/2014/main" id="{04E83B5E-766A-C473-F453-5EE23A4E3BDF}"/>
                </a:ext>
              </a:extLst>
            </p:cNvPr>
            <p:cNvSpPr>
              <a:spLocks/>
            </p:cNvSpPr>
            <p:nvPr/>
          </p:nvSpPr>
          <p:spPr bwMode="auto">
            <a:xfrm>
              <a:off x="6453707" y="2446400"/>
              <a:ext cx="123953" cy="122158"/>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0" name="Freeform 316">
              <a:extLst>
                <a:ext uri="{FF2B5EF4-FFF2-40B4-BE49-F238E27FC236}">
                  <a16:creationId xmlns:a16="http://schemas.microsoft.com/office/drawing/2014/main" id="{A2E9A1A4-B316-2A8E-C53D-9B286CFED1EE}"/>
                </a:ext>
              </a:extLst>
            </p:cNvPr>
            <p:cNvSpPr>
              <a:spLocks noEditPoints="1"/>
            </p:cNvSpPr>
            <p:nvPr/>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1" name="Freeform 317">
              <a:extLst>
                <a:ext uri="{FF2B5EF4-FFF2-40B4-BE49-F238E27FC236}">
                  <a16:creationId xmlns:a16="http://schemas.microsoft.com/office/drawing/2014/main" id="{5F51C764-EE76-0DD5-CF1E-CA6CB4498458}"/>
                </a:ext>
              </a:extLst>
            </p:cNvPr>
            <p:cNvSpPr>
              <a:spLocks noEditPoints="1"/>
            </p:cNvSpPr>
            <p:nvPr/>
          </p:nvSpPr>
          <p:spPr bwMode="auto">
            <a:xfrm>
              <a:off x="3839930" y="4638044"/>
              <a:ext cx="370061" cy="454498"/>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2" name="Freeform 318">
              <a:extLst>
                <a:ext uri="{FF2B5EF4-FFF2-40B4-BE49-F238E27FC236}">
                  <a16:creationId xmlns:a16="http://schemas.microsoft.com/office/drawing/2014/main" id="{2BDF148E-235E-C23C-1E5F-48A85F8E26A3}"/>
                </a:ext>
              </a:extLst>
            </p:cNvPr>
            <p:cNvSpPr>
              <a:spLocks/>
            </p:cNvSpPr>
            <p:nvPr/>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3" name="Freeform 319">
              <a:extLst>
                <a:ext uri="{FF2B5EF4-FFF2-40B4-BE49-F238E27FC236}">
                  <a16:creationId xmlns:a16="http://schemas.microsoft.com/office/drawing/2014/main" id="{AA9A3251-6C49-3783-D2C0-4A66FE66CA6B}"/>
                </a:ext>
              </a:extLst>
            </p:cNvPr>
            <p:cNvSpPr>
              <a:spLocks/>
            </p:cNvSpPr>
            <p:nvPr/>
          </p:nvSpPr>
          <p:spPr bwMode="auto">
            <a:xfrm>
              <a:off x="8686642" y="3157786"/>
              <a:ext cx="91617" cy="52097"/>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4" name="Freeform 320">
              <a:extLst>
                <a:ext uri="{FF2B5EF4-FFF2-40B4-BE49-F238E27FC236}">
                  <a16:creationId xmlns:a16="http://schemas.microsoft.com/office/drawing/2014/main" id="{EC0D04F6-0971-555F-BF54-E9217F631123}"/>
                </a:ext>
              </a:extLst>
            </p:cNvPr>
            <p:cNvSpPr>
              <a:spLocks/>
            </p:cNvSpPr>
            <p:nvPr/>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5" name="Freeform 321">
              <a:extLst>
                <a:ext uri="{FF2B5EF4-FFF2-40B4-BE49-F238E27FC236}">
                  <a16:creationId xmlns:a16="http://schemas.microsoft.com/office/drawing/2014/main" id="{EBD8F5E7-AD2B-A103-12D6-4066D215715E}"/>
                </a:ext>
              </a:extLst>
            </p:cNvPr>
            <p:cNvSpPr>
              <a:spLocks/>
            </p:cNvSpPr>
            <p:nvPr/>
          </p:nvSpPr>
          <p:spPr bwMode="auto">
            <a:xfrm>
              <a:off x="5992029" y="3747016"/>
              <a:ext cx="88025" cy="260483"/>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6" name="Freeform 322">
              <a:extLst>
                <a:ext uri="{FF2B5EF4-FFF2-40B4-BE49-F238E27FC236}">
                  <a16:creationId xmlns:a16="http://schemas.microsoft.com/office/drawing/2014/main" id="{191D498E-A516-5B2F-E11C-26022ECF08EE}"/>
                </a:ext>
              </a:extLst>
            </p:cNvPr>
            <p:cNvSpPr>
              <a:spLocks/>
            </p:cNvSpPr>
            <p:nvPr/>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7" name="Freeform 323">
              <a:extLst>
                <a:ext uri="{FF2B5EF4-FFF2-40B4-BE49-F238E27FC236}">
                  <a16:creationId xmlns:a16="http://schemas.microsoft.com/office/drawing/2014/main" id="{83461693-6C8F-CDAE-4522-BFAF1ECE4F39}"/>
                </a:ext>
              </a:extLst>
            </p:cNvPr>
            <p:cNvSpPr>
              <a:spLocks/>
            </p:cNvSpPr>
            <p:nvPr/>
          </p:nvSpPr>
          <p:spPr bwMode="auto">
            <a:xfrm>
              <a:off x="3254301" y="3527852"/>
              <a:ext cx="39521" cy="102397"/>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8" name="Freeform 324">
              <a:extLst>
                <a:ext uri="{FF2B5EF4-FFF2-40B4-BE49-F238E27FC236}">
                  <a16:creationId xmlns:a16="http://schemas.microsoft.com/office/drawing/2014/main" id="{02B4FE74-60FC-08AE-0A47-6FC9C7D5957F}"/>
                </a:ext>
              </a:extLst>
            </p:cNvPr>
            <p:cNvSpPr>
              <a:spLocks/>
            </p:cNvSpPr>
            <p:nvPr/>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89" name="Freeform 325">
              <a:extLst>
                <a:ext uri="{FF2B5EF4-FFF2-40B4-BE49-F238E27FC236}">
                  <a16:creationId xmlns:a16="http://schemas.microsoft.com/office/drawing/2014/main" id="{6315DB9A-1F0C-BC1A-AE32-441A61A79991}"/>
                </a:ext>
              </a:extLst>
            </p:cNvPr>
            <p:cNvSpPr>
              <a:spLocks/>
            </p:cNvSpPr>
            <p:nvPr/>
          </p:nvSpPr>
          <p:spPr bwMode="auto">
            <a:xfrm>
              <a:off x="6038734" y="2157175"/>
              <a:ext cx="125748" cy="88026"/>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0" name="Freeform 326">
              <a:extLst>
                <a:ext uri="{FF2B5EF4-FFF2-40B4-BE49-F238E27FC236}">
                  <a16:creationId xmlns:a16="http://schemas.microsoft.com/office/drawing/2014/main" id="{EDDE31F5-D08C-DBF6-6C21-6C4F25DBF8A6}"/>
                </a:ext>
              </a:extLst>
            </p:cNvPr>
            <p:cNvSpPr>
              <a:spLocks/>
            </p:cNvSpPr>
            <p:nvPr/>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1" name="Freeform 327">
              <a:extLst>
                <a:ext uri="{FF2B5EF4-FFF2-40B4-BE49-F238E27FC236}">
                  <a16:creationId xmlns:a16="http://schemas.microsoft.com/office/drawing/2014/main" id="{565A8FE3-311D-F5F0-C4E5-FD8F1214D4CC}"/>
                </a:ext>
              </a:extLst>
            </p:cNvPr>
            <p:cNvSpPr>
              <a:spLocks/>
            </p:cNvSpPr>
            <p:nvPr/>
          </p:nvSpPr>
          <p:spPr bwMode="auto">
            <a:xfrm>
              <a:off x="6721370" y="1923639"/>
              <a:ext cx="229940" cy="226350"/>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2" name="Freeform 328">
              <a:extLst>
                <a:ext uri="{FF2B5EF4-FFF2-40B4-BE49-F238E27FC236}">
                  <a16:creationId xmlns:a16="http://schemas.microsoft.com/office/drawing/2014/main" id="{0A4C21C3-527E-57D0-6B5F-736E189007B4}"/>
                </a:ext>
              </a:extLst>
            </p:cNvPr>
            <p:cNvSpPr>
              <a:spLocks/>
            </p:cNvSpPr>
            <p:nvPr/>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3" name="Freeform 329">
              <a:extLst>
                <a:ext uri="{FF2B5EF4-FFF2-40B4-BE49-F238E27FC236}">
                  <a16:creationId xmlns:a16="http://schemas.microsoft.com/office/drawing/2014/main" id="{D969CEA2-0138-8D0F-2172-A4174DB6DDEF}"/>
                </a:ext>
              </a:extLst>
            </p:cNvPr>
            <p:cNvSpPr>
              <a:spLocks/>
            </p:cNvSpPr>
            <p:nvPr/>
          </p:nvSpPr>
          <p:spPr bwMode="auto">
            <a:xfrm>
              <a:off x="3586638" y="3278148"/>
              <a:ext cx="25150" cy="19762"/>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4" name="Freeform 330">
              <a:extLst>
                <a:ext uri="{FF2B5EF4-FFF2-40B4-BE49-F238E27FC236}">
                  <a16:creationId xmlns:a16="http://schemas.microsoft.com/office/drawing/2014/main" id="{1ED23B98-5A4F-B091-AACF-DE32FE09C1E8}"/>
                </a:ext>
              </a:extLst>
            </p:cNvPr>
            <p:cNvSpPr>
              <a:spLocks/>
            </p:cNvSpPr>
            <p:nvPr/>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5" name="Freeform 331">
              <a:extLst>
                <a:ext uri="{FF2B5EF4-FFF2-40B4-BE49-F238E27FC236}">
                  <a16:creationId xmlns:a16="http://schemas.microsoft.com/office/drawing/2014/main" id="{812035CF-19EC-2673-B5A4-0D89354F4190}"/>
                </a:ext>
              </a:extLst>
            </p:cNvPr>
            <p:cNvSpPr>
              <a:spLocks/>
            </p:cNvSpPr>
            <p:nvPr/>
          </p:nvSpPr>
          <p:spPr bwMode="auto">
            <a:xfrm>
              <a:off x="8638140" y="3235033"/>
              <a:ext cx="165269" cy="240721"/>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6" name="Freeform 332">
              <a:extLst>
                <a:ext uri="{FF2B5EF4-FFF2-40B4-BE49-F238E27FC236}">
                  <a16:creationId xmlns:a16="http://schemas.microsoft.com/office/drawing/2014/main" id="{749F0F49-9E40-D409-2968-1D7FC61BE0EE}"/>
                </a:ext>
              </a:extLst>
            </p:cNvPr>
            <p:cNvSpPr>
              <a:spLocks noEditPoints="1"/>
            </p:cNvSpPr>
            <p:nvPr/>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7" name="Freeform 333">
              <a:extLst>
                <a:ext uri="{FF2B5EF4-FFF2-40B4-BE49-F238E27FC236}">
                  <a16:creationId xmlns:a16="http://schemas.microsoft.com/office/drawing/2014/main" id="{B3174BEA-2A7A-F0F8-5199-835698672C83}"/>
                </a:ext>
              </a:extLst>
            </p:cNvPr>
            <p:cNvSpPr>
              <a:spLocks noEditPoints="1"/>
            </p:cNvSpPr>
            <p:nvPr/>
          </p:nvSpPr>
          <p:spPr bwMode="auto">
            <a:xfrm>
              <a:off x="7344725" y="2586521"/>
              <a:ext cx="154492" cy="138326"/>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8" name="Freeform 334">
              <a:extLst>
                <a:ext uri="{FF2B5EF4-FFF2-40B4-BE49-F238E27FC236}">
                  <a16:creationId xmlns:a16="http://schemas.microsoft.com/office/drawing/2014/main" id="{3075F12F-3A29-0C1C-81EE-740EA347EE47}"/>
                </a:ext>
              </a:extLst>
            </p:cNvPr>
            <p:cNvSpPr>
              <a:spLocks/>
            </p:cNvSpPr>
            <p:nvPr/>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499" name="Freeform 335">
              <a:extLst>
                <a:ext uri="{FF2B5EF4-FFF2-40B4-BE49-F238E27FC236}">
                  <a16:creationId xmlns:a16="http://schemas.microsoft.com/office/drawing/2014/main" id="{B0BA3F6E-1255-BD0C-C769-7C018A0D645D}"/>
                </a:ext>
              </a:extLst>
            </p:cNvPr>
            <p:cNvSpPr>
              <a:spLocks/>
            </p:cNvSpPr>
            <p:nvPr/>
          </p:nvSpPr>
          <p:spPr bwMode="auto">
            <a:xfrm>
              <a:off x="6281251" y="2263163"/>
              <a:ext cx="211976" cy="114972"/>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0" name="Freeform 336">
              <a:extLst>
                <a:ext uri="{FF2B5EF4-FFF2-40B4-BE49-F238E27FC236}">
                  <a16:creationId xmlns:a16="http://schemas.microsoft.com/office/drawing/2014/main" id="{7FE9E0CC-40A3-5622-97A8-E2E7D1583843}"/>
                </a:ext>
              </a:extLst>
            </p:cNvPr>
            <p:cNvSpPr>
              <a:spLocks noEditPoints="1"/>
            </p:cNvSpPr>
            <p:nvPr/>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1" name="Freeform 337">
              <a:extLst>
                <a:ext uri="{FF2B5EF4-FFF2-40B4-BE49-F238E27FC236}">
                  <a16:creationId xmlns:a16="http://schemas.microsoft.com/office/drawing/2014/main" id="{212463BB-C913-6113-E8CF-878C29F1625A}"/>
                </a:ext>
              </a:extLst>
            </p:cNvPr>
            <p:cNvSpPr>
              <a:spLocks noEditPoints="1"/>
            </p:cNvSpPr>
            <p:nvPr/>
          </p:nvSpPr>
          <p:spPr bwMode="auto">
            <a:xfrm>
              <a:off x="9398020" y="4670381"/>
              <a:ext cx="1223355" cy="1304208"/>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2" name="Freeform 338">
              <a:extLst>
                <a:ext uri="{FF2B5EF4-FFF2-40B4-BE49-F238E27FC236}">
                  <a16:creationId xmlns:a16="http://schemas.microsoft.com/office/drawing/2014/main" id="{D5B69FD6-868A-2C06-79CE-EEE96F1C7CF9}"/>
                </a:ext>
              </a:extLst>
            </p:cNvPr>
            <p:cNvSpPr>
              <a:spLocks noEditPoints="1"/>
            </p:cNvSpPr>
            <p:nvPr/>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3" name="Freeform 339">
              <a:extLst>
                <a:ext uri="{FF2B5EF4-FFF2-40B4-BE49-F238E27FC236}">
                  <a16:creationId xmlns:a16="http://schemas.microsoft.com/office/drawing/2014/main" id="{B720886A-5BBE-9AEB-A999-8E9DFDC527BE}"/>
                </a:ext>
              </a:extLst>
            </p:cNvPr>
            <p:cNvSpPr>
              <a:spLocks noEditPoints="1"/>
            </p:cNvSpPr>
            <p:nvPr/>
          </p:nvSpPr>
          <p:spPr bwMode="auto">
            <a:xfrm>
              <a:off x="7299814" y="2611672"/>
              <a:ext cx="107784" cy="102397"/>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4" name="Freeform 340">
              <a:extLst>
                <a:ext uri="{FF2B5EF4-FFF2-40B4-BE49-F238E27FC236}">
                  <a16:creationId xmlns:a16="http://schemas.microsoft.com/office/drawing/2014/main" id="{EC2D13FE-236B-4D85-4DB5-D36C49AECC57}"/>
                </a:ext>
              </a:extLst>
            </p:cNvPr>
            <p:cNvSpPr>
              <a:spLocks noEditPoints="1"/>
            </p:cNvSpPr>
            <p:nvPr/>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5" name="Freeform 341">
              <a:extLst>
                <a:ext uri="{FF2B5EF4-FFF2-40B4-BE49-F238E27FC236}">
                  <a16:creationId xmlns:a16="http://schemas.microsoft.com/office/drawing/2014/main" id="{5BFAF72D-97F6-4795-6650-C2736ED34DAA}"/>
                </a:ext>
              </a:extLst>
            </p:cNvPr>
            <p:cNvSpPr>
              <a:spLocks noEditPoints="1"/>
            </p:cNvSpPr>
            <p:nvPr/>
          </p:nvSpPr>
          <p:spPr bwMode="auto">
            <a:xfrm>
              <a:off x="3733943" y="5058410"/>
              <a:ext cx="600000" cy="142097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6" name="Freeform 342">
              <a:extLst>
                <a:ext uri="{FF2B5EF4-FFF2-40B4-BE49-F238E27FC236}">
                  <a16:creationId xmlns:a16="http://schemas.microsoft.com/office/drawing/2014/main" id="{70BC8ECC-13B1-CD09-E6D0-6A743517CFC1}"/>
                </a:ext>
              </a:extLst>
            </p:cNvPr>
            <p:cNvSpPr>
              <a:spLocks noEditPoints="1"/>
            </p:cNvSpPr>
            <p:nvPr/>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7" name="Freeform 343">
              <a:extLst>
                <a:ext uri="{FF2B5EF4-FFF2-40B4-BE49-F238E27FC236}">
                  <a16:creationId xmlns:a16="http://schemas.microsoft.com/office/drawing/2014/main" id="{DEF82E2B-CF3C-C2AA-8FCE-5361794637D9}"/>
                </a:ext>
              </a:extLst>
            </p:cNvPr>
            <p:cNvSpPr>
              <a:spLocks noEditPoints="1"/>
            </p:cNvSpPr>
            <p:nvPr/>
          </p:nvSpPr>
          <p:spPr bwMode="auto">
            <a:xfrm>
              <a:off x="6326160" y="4381156"/>
              <a:ext cx="384432" cy="538930"/>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8" name="Freeform 344">
              <a:extLst>
                <a:ext uri="{FF2B5EF4-FFF2-40B4-BE49-F238E27FC236}">
                  <a16:creationId xmlns:a16="http://schemas.microsoft.com/office/drawing/2014/main" id="{860E18BB-61CB-6DF6-7410-F8DDC9629B9F}"/>
                </a:ext>
              </a:extLst>
            </p:cNvPr>
            <p:cNvSpPr>
              <a:spLocks/>
            </p:cNvSpPr>
            <p:nvPr/>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09" name="Freeform 345">
              <a:extLst>
                <a:ext uri="{FF2B5EF4-FFF2-40B4-BE49-F238E27FC236}">
                  <a16:creationId xmlns:a16="http://schemas.microsoft.com/office/drawing/2014/main" id="{870EA39D-223B-8E88-8800-4AB7E73360C6}"/>
                </a:ext>
              </a:extLst>
            </p:cNvPr>
            <p:cNvSpPr>
              <a:spLocks/>
            </p:cNvSpPr>
            <p:nvPr/>
          </p:nvSpPr>
          <p:spPr bwMode="auto">
            <a:xfrm>
              <a:off x="6020770" y="2554186"/>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0" name="Freeform 346">
              <a:extLst>
                <a:ext uri="{FF2B5EF4-FFF2-40B4-BE49-F238E27FC236}">
                  <a16:creationId xmlns:a16="http://schemas.microsoft.com/office/drawing/2014/main" id="{420D1256-F0A3-E9C8-CEB9-3E73999C55A9}"/>
                </a:ext>
              </a:extLst>
            </p:cNvPr>
            <p:cNvSpPr>
              <a:spLocks/>
            </p:cNvSpPr>
            <p:nvPr/>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1" name="Freeform 347">
              <a:extLst>
                <a:ext uri="{FF2B5EF4-FFF2-40B4-BE49-F238E27FC236}">
                  <a16:creationId xmlns:a16="http://schemas.microsoft.com/office/drawing/2014/main" id="{B20D61E2-BEE5-3AF0-1A12-4ED3F2BF76E1}"/>
                </a:ext>
              </a:extLst>
            </p:cNvPr>
            <p:cNvSpPr>
              <a:spLocks/>
            </p:cNvSpPr>
            <p:nvPr/>
          </p:nvSpPr>
          <p:spPr bwMode="auto">
            <a:xfrm>
              <a:off x="5724364" y="2787722"/>
              <a:ext cx="596408" cy="71497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2" name="Freeform 348">
              <a:extLst>
                <a:ext uri="{FF2B5EF4-FFF2-40B4-BE49-F238E27FC236}">
                  <a16:creationId xmlns:a16="http://schemas.microsoft.com/office/drawing/2014/main" id="{ED53DFC1-E73A-E0F2-F3AF-F9B155EA4565}"/>
                </a:ext>
              </a:extLst>
            </p:cNvPr>
            <p:cNvSpPr>
              <a:spLocks/>
            </p:cNvSpPr>
            <p:nvPr/>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3" name="Freeform 349">
              <a:extLst>
                <a:ext uri="{FF2B5EF4-FFF2-40B4-BE49-F238E27FC236}">
                  <a16:creationId xmlns:a16="http://schemas.microsoft.com/office/drawing/2014/main" id="{7BBF7E48-C217-2721-1B8C-60D71DE357B2}"/>
                </a:ext>
              </a:extLst>
            </p:cNvPr>
            <p:cNvSpPr>
              <a:spLocks/>
            </p:cNvSpPr>
            <p:nvPr/>
          </p:nvSpPr>
          <p:spPr bwMode="auto">
            <a:xfrm>
              <a:off x="6556100" y="2561372"/>
              <a:ext cx="59282" cy="120362"/>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4" name="Freeform 350">
              <a:extLst>
                <a:ext uri="{FF2B5EF4-FFF2-40B4-BE49-F238E27FC236}">
                  <a16:creationId xmlns:a16="http://schemas.microsoft.com/office/drawing/2014/main" id="{48509525-BD84-57A3-A357-EF327AA428C5}"/>
                </a:ext>
              </a:extLst>
            </p:cNvPr>
            <p:cNvSpPr>
              <a:spLocks noEditPoints="1"/>
            </p:cNvSpPr>
            <p:nvPr/>
          </p:nvSpPr>
          <p:spPr bwMode="auto">
            <a:xfrm>
              <a:off x="405196" y="1113449"/>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5" name="Freeform 351">
              <a:extLst>
                <a:ext uri="{FF2B5EF4-FFF2-40B4-BE49-F238E27FC236}">
                  <a16:creationId xmlns:a16="http://schemas.microsoft.com/office/drawing/2014/main" id="{147836FC-0699-7FBA-B3EB-9F91AE019E44}"/>
                </a:ext>
              </a:extLst>
            </p:cNvPr>
            <p:cNvSpPr>
              <a:spLocks noEditPoints="1"/>
            </p:cNvSpPr>
            <p:nvPr/>
          </p:nvSpPr>
          <p:spPr bwMode="auto">
            <a:xfrm>
              <a:off x="405196" y="1113450"/>
              <a:ext cx="11378455" cy="1029356"/>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6" name="Freeform 352">
              <a:extLst>
                <a:ext uri="{FF2B5EF4-FFF2-40B4-BE49-F238E27FC236}">
                  <a16:creationId xmlns:a16="http://schemas.microsoft.com/office/drawing/2014/main" id="{3F94EC7C-E4DF-BEBF-6F91-35A10BC3658A}"/>
                </a:ext>
              </a:extLst>
            </p:cNvPr>
            <p:cNvSpPr>
              <a:spLocks/>
            </p:cNvSpPr>
            <p:nvPr/>
          </p:nvSpPr>
          <p:spPr bwMode="auto">
            <a:xfrm>
              <a:off x="7820773" y="2766166"/>
              <a:ext cx="404192" cy="325154"/>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7" name="Freeform 353">
              <a:extLst>
                <a:ext uri="{FF2B5EF4-FFF2-40B4-BE49-F238E27FC236}">
                  <a16:creationId xmlns:a16="http://schemas.microsoft.com/office/drawing/2014/main" id="{15870068-1064-C81A-90F7-1ED318C8F28F}"/>
                </a:ext>
              </a:extLst>
            </p:cNvPr>
            <p:cNvSpPr>
              <a:spLocks/>
            </p:cNvSpPr>
            <p:nvPr/>
          </p:nvSpPr>
          <p:spPr bwMode="auto">
            <a:xfrm>
              <a:off x="7820772" y="2766167"/>
              <a:ext cx="404192" cy="325155"/>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8" name="Freeform 354">
              <a:extLst>
                <a:ext uri="{FF2B5EF4-FFF2-40B4-BE49-F238E27FC236}">
                  <a16:creationId xmlns:a16="http://schemas.microsoft.com/office/drawing/2014/main" id="{08A2E380-DE43-7C7E-0003-43E8337E3DFD}"/>
                </a:ext>
              </a:extLst>
            </p:cNvPr>
            <p:cNvSpPr>
              <a:spLocks/>
            </p:cNvSpPr>
            <p:nvPr/>
          </p:nvSpPr>
          <p:spPr bwMode="auto">
            <a:xfrm>
              <a:off x="4093231" y="3612289"/>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19" name="Freeform 355">
              <a:extLst>
                <a:ext uri="{FF2B5EF4-FFF2-40B4-BE49-F238E27FC236}">
                  <a16:creationId xmlns:a16="http://schemas.microsoft.com/office/drawing/2014/main" id="{F78F9994-371F-CE10-C0C0-03060DF76B72}"/>
                </a:ext>
              </a:extLst>
            </p:cNvPr>
            <p:cNvSpPr>
              <a:spLocks/>
            </p:cNvSpPr>
            <p:nvPr/>
          </p:nvSpPr>
          <p:spPr bwMode="auto">
            <a:xfrm>
              <a:off x="4093235" y="3612294"/>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0" name="Freeform 356">
              <a:extLst>
                <a:ext uri="{FF2B5EF4-FFF2-40B4-BE49-F238E27FC236}">
                  <a16:creationId xmlns:a16="http://schemas.microsoft.com/office/drawing/2014/main" id="{73C87F4B-01A8-D623-5663-A7437282434E}"/>
                </a:ext>
              </a:extLst>
            </p:cNvPr>
            <p:cNvSpPr>
              <a:spLocks/>
            </p:cNvSpPr>
            <p:nvPr/>
          </p:nvSpPr>
          <p:spPr bwMode="auto">
            <a:xfrm>
              <a:off x="4100442" y="3644641"/>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1" name="Freeform 357">
              <a:extLst>
                <a:ext uri="{FF2B5EF4-FFF2-40B4-BE49-F238E27FC236}">
                  <a16:creationId xmlns:a16="http://schemas.microsoft.com/office/drawing/2014/main" id="{3D6C24B8-10C4-1942-9058-FC5D2F298CD4}"/>
                </a:ext>
              </a:extLst>
            </p:cNvPr>
            <p:cNvSpPr>
              <a:spLocks/>
            </p:cNvSpPr>
            <p:nvPr/>
          </p:nvSpPr>
          <p:spPr bwMode="auto">
            <a:xfrm>
              <a:off x="4100455" y="3644653"/>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2" name="Freeform 358">
              <a:extLst>
                <a:ext uri="{FF2B5EF4-FFF2-40B4-BE49-F238E27FC236}">
                  <a16:creationId xmlns:a16="http://schemas.microsoft.com/office/drawing/2014/main" id="{35066B2C-C6A6-3030-4283-2E1B2183714A}"/>
                </a:ext>
              </a:extLst>
            </p:cNvPr>
            <p:cNvSpPr>
              <a:spLocks/>
            </p:cNvSpPr>
            <p:nvPr/>
          </p:nvSpPr>
          <p:spPr bwMode="auto">
            <a:xfrm>
              <a:off x="4114826" y="3675208"/>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3" name="Freeform 359">
              <a:extLst>
                <a:ext uri="{FF2B5EF4-FFF2-40B4-BE49-F238E27FC236}">
                  <a16:creationId xmlns:a16="http://schemas.microsoft.com/office/drawing/2014/main" id="{9689A234-4D78-D562-F720-CA0952148110}"/>
                </a:ext>
              </a:extLst>
            </p:cNvPr>
            <p:cNvSpPr>
              <a:spLocks/>
            </p:cNvSpPr>
            <p:nvPr/>
          </p:nvSpPr>
          <p:spPr bwMode="auto">
            <a:xfrm>
              <a:off x="4114825" y="3675220"/>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4" name="Freeform 360">
              <a:extLst>
                <a:ext uri="{FF2B5EF4-FFF2-40B4-BE49-F238E27FC236}">
                  <a16:creationId xmlns:a16="http://schemas.microsoft.com/office/drawing/2014/main" id="{EBB30466-E726-9704-D229-BA468E3034D9}"/>
                </a:ext>
              </a:extLst>
            </p:cNvPr>
            <p:cNvSpPr>
              <a:spLocks/>
            </p:cNvSpPr>
            <p:nvPr/>
          </p:nvSpPr>
          <p:spPr bwMode="auto">
            <a:xfrm>
              <a:off x="4152585" y="3732671"/>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sp>
          <p:nvSpPr>
            <p:cNvPr id="525" name="Freeform 361">
              <a:extLst>
                <a:ext uri="{FF2B5EF4-FFF2-40B4-BE49-F238E27FC236}">
                  <a16:creationId xmlns:a16="http://schemas.microsoft.com/office/drawing/2014/main" id="{852E5B63-16E7-F7EE-3617-010D949B2E05}"/>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Poppins" panose="00000500000000000000" pitchFamily="2" charset="0"/>
                <a:cs typeface="Poppins" panose="00000500000000000000" pitchFamily="2" charset="0"/>
              </a:endParaRPr>
            </a:p>
          </p:txBody>
        </p:sp>
      </p:grpSp>
      <p:pic>
        <p:nvPicPr>
          <p:cNvPr id="1084" name="Picture 1083">
            <a:extLst>
              <a:ext uri="{FF2B5EF4-FFF2-40B4-BE49-F238E27FC236}">
                <a16:creationId xmlns:a16="http://schemas.microsoft.com/office/drawing/2014/main" id="{F0112DE4-4589-8DCA-27CA-0948323EDC37}"/>
              </a:ext>
            </a:extLst>
          </p:cNvPr>
          <p:cNvPicPr>
            <a:picLocks noChangeAspect="1"/>
          </p:cNvPicPr>
          <p:nvPr userDrawn="1"/>
        </p:nvPicPr>
        <p:blipFill>
          <a:blip r:embed="rId5"/>
          <a:stretch>
            <a:fillRect/>
          </a:stretch>
        </p:blipFill>
        <p:spPr>
          <a:xfrm>
            <a:off x="-142982" y="937313"/>
            <a:ext cx="11961389" cy="5584420"/>
          </a:xfrm>
          <a:prstGeom prst="rect">
            <a:avLst/>
          </a:prstGeom>
        </p:spPr>
      </p:pic>
      <p:pic>
        <p:nvPicPr>
          <p:cNvPr id="3" name="Picture 2">
            <a:extLst>
              <a:ext uri="{FF2B5EF4-FFF2-40B4-BE49-F238E27FC236}">
                <a16:creationId xmlns:a16="http://schemas.microsoft.com/office/drawing/2014/main" id="{3E3F53D5-67C2-7232-7A51-6D48A3A4C21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376763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Full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BBD33504-E036-CA37-17D3-FE2C9A471E19}"/>
              </a:ext>
            </a:extLst>
          </p:cNvPr>
          <p:cNvSpPr>
            <a:spLocks noGrp="1"/>
          </p:cNvSpPr>
          <p:nvPr>
            <p:ph type="body" sz="quarter" idx="15" hasCustomPrompt="1"/>
          </p:nvPr>
        </p:nvSpPr>
        <p:spPr>
          <a:xfrm>
            <a:off x="4302219" y="4971117"/>
            <a:ext cx="2566988" cy="587398"/>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a:t>First Name Last Name</a:t>
            </a:r>
          </a:p>
          <a:p>
            <a:r>
              <a:rPr lang="en-GB"/>
              <a:t>Position</a:t>
            </a:r>
          </a:p>
        </p:txBody>
      </p:sp>
      <p:sp>
        <p:nvSpPr>
          <p:cNvPr id="38" name="Text Placeholder 36">
            <a:extLst>
              <a:ext uri="{FF2B5EF4-FFF2-40B4-BE49-F238E27FC236}">
                <a16:creationId xmlns:a16="http://schemas.microsoft.com/office/drawing/2014/main" id="{753B8912-E51C-BFD3-4958-82C7F4B675A7}"/>
              </a:ext>
            </a:extLst>
          </p:cNvPr>
          <p:cNvSpPr>
            <a:spLocks noGrp="1"/>
          </p:cNvSpPr>
          <p:nvPr>
            <p:ph type="body" sz="quarter" idx="16" hasCustomPrompt="1"/>
          </p:nvPr>
        </p:nvSpPr>
        <p:spPr>
          <a:xfrm>
            <a:off x="7289371" y="4971117"/>
            <a:ext cx="2566988" cy="587398"/>
          </a:xfrm>
        </p:spPr>
        <p:txBody>
          <a:bodyPr>
            <a:normAutofit/>
          </a:bodyPr>
          <a:lstStyle>
            <a:lvl1pPr marL="0" indent="0">
              <a:lnSpc>
                <a:spcPct val="100000"/>
              </a:lnSpc>
              <a:spcBef>
                <a:spcPts val="0"/>
              </a:spcBef>
              <a:buNone/>
              <a:defRPr sz="1500">
                <a:solidFill>
                  <a:schemeClr val="bg1"/>
                </a:solidFill>
              </a:defRPr>
            </a:lvl1pPr>
            <a:lvl5pPr marL="1828800" indent="0">
              <a:buNone/>
              <a:defRPr/>
            </a:lvl5pPr>
          </a:lstStyle>
          <a:p>
            <a:r>
              <a:rPr lang="en-GB" sz="1500" kern="1200" err="1">
                <a:solidFill>
                  <a:srgbClr val="10183A"/>
                </a:solidFill>
                <a:effectLst/>
                <a:latin typeface="Poppins" pitchFamily="2" charset="77"/>
                <a:ea typeface="+mn-ea"/>
                <a:cs typeface="Poppins" pitchFamily="2" charset="77"/>
              </a:rPr>
              <a:t>dd.mm.yyyy</a:t>
            </a:r>
            <a:endParaRPr lang="en-GB" sz="1500" kern="1200">
              <a:solidFill>
                <a:srgbClr val="10183A"/>
              </a:solidFill>
              <a:effectLst/>
              <a:latin typeface="Poppins" pitchFamily="2" charset="77"/>
              <a:ea typeface="+mn-ea"/>
              <a:cs typeface="Poppins" pitchFamily="2" charset="77"/>
            </a:endParaRPr>
          </a:p>
          <a:p>
            <a:r>
              <a:rPr lang="en-GB" sz="1500" kern="1200">
                <a:solidFill>
                  <a:srgbClr val="10183A"/>
                </a:solidFill>
                <a:effectLst/>
                <a:latin typeface="Poppins" pitchFamily="2" charset="77"/>
                <a:ea typeface="+mn-ea"/>
                <a:cs typeface="Poppins" pitchFamily="2" charset="77"/>
              </a:rPr>
              <a:t>11:00 CET</a:t>
            </a:r>
          </a:p>
        </p:txBody>
      </p:sp>
      <p:sp>
        <p:nvSpPr>
          <p:cNvPr id="29" name="Title 1">
            <a:extLst>
              <a:ext uri="{FF2B5EF4-FFF2-40B4-BE49-F238E27FC236}">
                <a16:creationId xmlns:a16="http://schemas.microsoft.com/office/drawing/2014/main" id="{5CAF0145-86B7-85DB-F192-3441BF7C1400}"/>
              </a:ext>
            </a:extLst>
          </p:cNvPr>
          <p:cNvSpPr>
            <a:spLocks noGrp="1"/>
          </p:cNvSpPr>
          <p:nvPr>
            <p:ph type="ctrTitle" hasCustomPrompt="1"/>
          </p:nvPr>
        </p:nvSpPr>
        <p:spPr>
          <a:xfrm>
            <a:off x="4302219" y="2777205"/>
            <a:ext cx="6629399" cy="921300"/>
          </a:xfrm>
        </p:spPr>
        <p:txBody>
          <a:bodyPr anchor="b">
            <a:noAutofit/>
          </a:bodyPr>
          <a:lstStyle>
            <a:lvl1pPr algn="l">
              <a:defRPr sz="5000">
                <a:solidFill>
                  <a:schemeClr val="bg1"/>
                </a:solidFill>
                <a:latin typeface="Poppins" pitchFamily="2" charset="77"/>
                <a:cs typeface="Poppins" pitchFamily="2" charset="77"/>
              </a:defRPr>
            </a:lvl1pPr>
          </a:lstStyle>
          <a:p>
            <a:r>
              <a:rPr lang="en-GB"/>
              <a:t>Click to Edit Title</a:t>
            </a:r>
            <a:endParaRPr lang="en-NO"/>
          </a:p>
        </p:txBody>
      </p:sp>
      <p:sp>
        <p:nvSpPr>
          <p:cNvPr id="30" name="Subtitle 2">
            <a:extLst>
              <a:ext uri="{FF2B5EF4-FFF2-40B4-BE49-F238E27FC236}">
                <a16:creationId xmlns:a16="http://schemas.microsoft.com/office/drawing/2014/main" id="{5D730B3B-52ED-AED4-8057-BCD7FCFD2D85}"/>
              </a:ext>
            </a:extLst>
          </p:cNvPr>
          <p:cNvSpPr>
            <a:spLocks noGrp="1"/>
          </p:cNvSpPr>
          <p:nvPr>
            <p:ph type="subTitle" idx="1"/>
          </p:nvPr>
        </p:nvSpPr>
        <p:spPr>
          <a:xfrm>
            <a:off x="4302219" y="3790581"/>
            <a:ext cx="6629400" cy="730530"/>
          </a:xfrm>
        </p:spPr>
        <p:txBody>
          <a:bodyPr/>
          <a:lstStyle>
            <a:lvl1pPr marL="0" indent="0" algn="l">
              <a:buNone/>
              <a:defRPr sz="2400" b="1" i="0">
                <a:solidFill>
                  <a:schemeClr val="bg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pic>
        <p:nvPicPr>
          <p:cNvPr id="41" name="Picture 40">
            <a:extLst>
              <a:ext uri="{FF2B5EF4-FFF2-40B4-BE49-F238E27FC236}">
                <a16:creationId xmlns:a16="http://schemas.microsoft.com/office/drawing/2014/main" id="{2B984E0A-33E1-5F07-D5C2-B6395C87CC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10667999" y="6266333"/>
            <a:ext cx="1037655" cy="108412"/>
          </a:xfrm>
          <a:prstGeom prst="rect">
            <a:avLst/>
          </a:prstGeom>
        </p:spPr>
      </p:pic>
      <p:pic>
        <p:nvPicPr>
          <p:cNvPr id="42" name="Picture 41">
            <a:extLst>
              <a:ext uri="{FF2B5EF4-FFF2-40B4-BE49-F238E27FC236}">
                <a16:creationId xmlns:a16="http://schemas.microsoft.com/office/drawing/2014/main" id="{7AD12415-E940-EF5D-F052-122E4016EC90}"/>
              </a:ext>
            </a:extLst>
          </p:cNvPr>
          <p:cNvPicPr>
            <a:picLocks noChangeAspect="1"/>
          </p:cNvPicPr>
          <p:nvPr userDrawn="1"/>
        </p:nvPicPr>
        <p:blipFill>
          <a:blip r:embed="rId4"/>
          <a:stretch>
            <a:fillRect/>
          </a:stretch>
        </p:blipFill>
        <p:spPr>
          <a:xfrm>
            <a:off x="11134225" y="537461"/>
            <a:ext cx="571429" cy="538303"/>
          </a:xfrm>
          <a:prstGeom prst="rect">
            <a:avLst/>
          </a:prstGeom>
        </p:spPr>
      </p:pic>
    </p:spTree>
    <p:extLst>
      <p:ext uri="{BB962C8B-B14F-4D97-AF65-F5344CB8AC3E}">
        <p14:creationId xmlns:p14="http://schemas.microsoft.com/office/powerpoint/2010/main" val="4915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xt-Heav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FE9F-B77D-5B05-7C83-FCBCD2844389}"/>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C05B828-5148-FFC0-6217-9D0D722AF2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9C0D1F71-3CCE-06A4-293D-171DB3DE4F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8" name="Picture 7">
            <a:extLst>
              <a:ext uri="{FF2B5EF4-FFF2-40B4-BE49-F238E27FC236}">
                <a16:creationId xmlns:a16="http://schemas.microsoft.com/office/drawing/2014/main" id="{875986A7-9298-D220-B1A6-4737691496CD}"/>
              </a:ext>
            </a:extLst>
          </p:cNvPr>
          <p:cNvPicPr>
            <a:picLocks noChangeAspect="1"/>
          </p:cNvPicPr>
          <p:nvPr userDrawn="1"/>
        </p:nvPicPr>
        <p:blipFill>
          <a:blip r:embed="rId2">
            <a:alphaModFix amt="50000"/>
          </a:blip>
          <a:stretch>
            <a:fillRect/>
          </a:stretch>
        </p:blipFill>
        <p:spPr>
          <a:xfrm>
            <a:off x="0" y="5829139"/>
            <a:ext cx="12192000" cy="1028861"/>
          </a:xfrm>
          <a:prstGeom prst="rect">
            <a:avLst/>
          </a:prstGeom>
        </p:spPr>
      </p:pic>
      <p:pic>
        <p:nvPicPr>
          <p:cNvPr id="9" name="Picture 8">
            <a:extLst>
              <a:ext uri="{FF2B5EF4-FFF2-40B4-BE49-F238E27FC236}">
                <a16:creationId xmlns:a16="http://schemas.microsoft.com/office/drawing/2014/main" id="{BA489E4D-9954-4142-2129-28A36017A9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49541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Heavy Full Colo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00413-12E1-640D-06A7-EC95D18C5432}"/>
              </a:ext>
            </a:extLst>
          </p:cNvPr>
          <p:cNvPicPr>
            <a:picLocks noChangeAspect="1"/>
          </p:cNvPicPr>
          <p:nvPr userDrawn="1"/>
        </p:nvPicPr>
        <p:blipFill>
          <a:blip r:embed="rId2"/>
          <a:stretch>
            <a:fillRect/>
          </a:stretch>
        </p:blipFill>
        <p:spPr>
          <a:xfrm>
            <a:off x="-4930" y="0"/>
            <a:ext cx="12192000" cy="6858000"/>
          </a:xfrm>
          <a:prstGeom prst="rect">
            <a:avLst/>
          </a:prstGeom>
        </p:spPr>
      </p:pic>
      <p:sp>
        <p:nvSpPr>
          <p:cNvPr id="2" name="Title 1">
            <a:extLst>
              <a:ext uri="{FF2B5EF4-FFF2-40B4-BE49-F238E27FC236}">
                <a16:creationId xmlns:a16="http://schemas.microsoft.com/office/drawing/2014/main" id="{1507FE9F-B77D-5B05-7C83-FCBCD2844389}"/>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DC05B828-5148-FFC0-6217-9D0D722AF250}"/>
              </a:ext>
            </a:extLst>
          </p:cNvPr>
          <p:cNvSpPr>
            <a:spLocks noGrp="1"/>
          </p:cNvSpPr>
          <p:nvPr>
            <p:ph sz="half" idx="1"/>
          </p:nvPr>
        </p:nvSpPr>
        <p:spPr>
          <a:xfrm>
            <a:off x="838199" y="1825625"/>
            <a:ext cx="1051559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pic>
        <p:nvPicPr>
          <p:cNvPr id="10" name="Picture 9">
            <a:extLst>
              <a:ext uri="{FF2B5EF4-FFF2-40B4-BE49-F238E27FC236}">
                <a16:creationId xmlns:a16="http://schemas.microsoft.com/office/drawing/2014/main" id="{B6627941-3500-4D78-E034-E988F34FFD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Tree>
    <p:extLst>
      <p:ext uri="{BB962C8B-B14F-4D97-AF65-F5344CB8AC3E}">
        <p14:creationId xmlns:p14="http://schemas.microsoft.com/office/powerpoint/2010/main" val="54427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hoto Colored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99067-E0DC-0C35-F26C-E1C07E4FA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10" name="Picture 9">
            <a:extLst>
              <a:ext uri="{FF2B5EF4-FFF2-40B4-BE49-F238E27FC236}">
                <a16:creationId xmlns:a16="http://schemas.microsoft.com/office/drawing/2014/main" id="{476FD56C-B35B-11D8-F6DA-C7FC43CE88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Title 1">
            <a:extLst>
              <a:ext uri="{FF2B5EF4-FFF2-40B4-BE49-F238E27FC236}">
                <a16:creationId xmlns:a16="http://schemas.microsoft.com/office/drawing/2014/main" id="{17F34972-7E06-0651-8105-BBE9A2FF236B}"/>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pic>
        <p:nvPicPr>
          <p:cNvPr id="11" name="Picture 10">
            <a:extLst>
              <a:ext uri="{FF2B5EF4-FFF2-40B4-BE49-F238E27FC236}">
                <a16:creationId xmlns:a16="http://schemas.microsoft.com/office/drawing/2014/main" id="{47C4452E-9E41-DF60-115E-89E91FF5C8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3" name="Content Placeholder 2">
            <a:extLst>
              <a:ext uri="{FF2B5EF4-FFF2-40B4-BE49-F238E27FC236}">
                <a16:creationId xmlns:a16="http://schemas.microsoft.com/office/drawing/2014/main" id="{0AC01FD2-8068-0143-78D5-1F08DC32547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0" name="Picture Placeholder 18">
            <a:extLst>
              <a:ext uri="{FF2B5EF4-FFF2-40B4-BE49-F238E27FC236}">
                <a16:creationId xmlns:a16="http://schemas.microsoft.com/office/drawing/2014/main" id="{EE8EA021-366F-5E31-383E-8F6185A8176E}"/>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chemeClr val="bg1"/>
                </a:solidFill>
              </a:defRPr>
            </a:lvl1pPr>
          </a:lstStyle>
          <a:p>
            <a:r>
              <a:rPr lang="en-NO"/>
              <a:t>Drag to insert image</a:t>
            </a:r>
          </a:p>
        </p:txBody>
      </p:sp>
    </p:spTree>
    <p:extLst>
      <p:ext uri="{BB962C8B-B14F-4D97-AF65-F5344CB8AC3E}">
        <p14:creationId xmlns:p14="http://schemas.microsoft.com/office/powerpoint/2010/main" val="314425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Colored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2D8362-DE67-A52A-63F3-B1C72D02F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9" y="0"/>
            <a:ext cx="6096000" cy="6858000"/>
          </a:xfrm>
          <a:prstGeom prst="rect">
            <a:avLst/>
          </a:prstGeom>
        </p:spPr>
      </p:pic>
      <p:pic>
        <p:nvPicPr>
          <p:cNvPr id="10" name="Picture 9">
            <a:extLst>
              <a:ext uri="{FF2B5EF4-FFF2-40B4-BE49-F238E27FC236}">
                <a16:creationId xmlns:a16="http://schemas.microsoft.com/office/drawing/2014/main" id="{476FD56C-B35B-11D8-F6DA-C7FC43CE88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2" name="Title 1">
            <a:extLst>
              <a:ext uri="{FF2B5EF4-FFF2-40B4-BE49-F238E27FC236}">
                <a16:creationId xmlns:a16="http://schemas.microsoft.com/office/drawing/2014/main" id="{529E46F6-33EA-5009-447D-1018EADB4023}"/>
              </a:ext>
            </a:extLst>
          </p:cNvPr>
          <p:cNvSpPr>
            <a:spLocks noGrp="1"/>
          </p:cNvSpPr>
          <p:nvPr>
            <p:ph type="title" hasCustomPrompt="1"/>
          </p:nvPr>
        </p:nvSpPr>
        <p:spPr>
          <a:xfrm>
            <a:off x="616431" y="376750"/>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3" name="Content Placeholder 2">
            <a:extLst>
              <a:ext uri="{FF2B5EF4-FFF2-40B4-BE49-F238E27FC236}">
                <a16:creationId xmlns:a16="http://schemas.microsoft.com/office/drawing/2014/main" id="{445931CD-9E01-D81B-7A8C-791980E81CF2}"/>
              </a:ext>
            </a:extLst>
          </p:cNvPr>
          <p:cNvSpPr>
            <a:spLocks noGrp="1"/>
          </p:cNvSpPr>
          <p:nvPr>
            <p:ph idx="1"/>
          </p:nvPr>
        </p:nvSpPr>
        <p:spPr>
          <a:xfrm>
            <a:off x="616431" y="1909187"/>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5" name="Picture Placeholder 18">
            <a:extLst>
              <a:ext uri="{FF2B5EF4-FFF2-40B4-BE49-F238E27FC236}">
                <a16:creationId xmlns:a16="http://schemas.microsoft.com/office/drawing/2014/main" id="{62FE4CF7-C352-5F17-5104-382F995EC6D8}"/>
              </a:ext>
            </a:extLst>
          </p:cNvPr>
          <p:cNvSpPr>
            <a:spLocks noGrp="1"/>
          </p:cNvSpPr>
          <p:nvPr>
            <p:ph type="pic" sz="quarter" idx="10" hasCustomPrompt="1"/>
          </p:nvPr>
        </p:nvSpPr>
        <p:spPr>
          <a:xfrm>
            <a:off x="6988979" y="905690"/>
            <a:ext cx="4310040" cy="4989847"/>
          </a:xfrm>
        </p:spPr>
        <p:txBody>
          <a:bodyPr anchor="ctr">
            <a:normAutofit/>
          </a:bodyPr>
          <a:lstStyle>
            <a:lvl1pPr marL="0" indent="0" algn="ctr">
              <a:buNone/>
              <a:defRPr sz="2000">
                <a:solidFill>
                  <a:schemeClr val="bg1"/>
                </a:solidFill>
              </a:defRPr>
            </a:lvl1pPr>
          </a:lstStyle>
          <a:p>
            <a:r>
              <a:rPr lang="en-NO"/>
              <a:t>Drag to insert image</a:t>
            </a:r>
          </a:p>
        </p:txBody>
      </p:sp>
    </p:spTree>
    <p:extLst>
      <p:ext uri="{BB962C8B-B14F-4D97-AF65-F5344CB8AC3E}">
        <p14:creationId xmlns:p14="http://schemas.microsoft.com/office/powerpoint/2010/main" val="10016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hoto Whit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A96E2-DAA4-EB26-67D5-456850E4A387}"/>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F34972-7E06-0651-8105-BBE9A2FF236B}"/>
              </a:ext>
            </a:extLst>
          </p:cNvPr>
          <p:cNvSpPr>
            <a:spLocks noGrp="1"/>
          </p:cNvSpPr>
          <p:nvPr>
            <p:ph type="title" hasCustomPrompt="1"/>
          </p:nvPr>
        </p:nvSpPr>
        <p:spPr>
          <a:xfrm>
            <a:off x="6468034" y="365125"/>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pic>
        <p:nvPicPr>
          <p:cNvPr id="11" name="Picture 10">
            <a:extLst>
              <a:ext uri="{FF2B5EF4-FFF2-40B4-BE49-F238E27FC236}">
                <a16:creationId xmlns:a16="http://schemas.microsoft.com/office/drawing/2014/main" id="{47C4452E-9E41-DF60-115E-89E91FF5C8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
        <p:nvSpPr>
          <p:cNvPr id="3" name="Content Placeholder 2">
            <a:extLst>
              <a:ext uri="{FF2B5EF4-FFF2-40B4-BE49-F238E27FC236}">
                <a16:creationId xmlns:a16="http://schemas.microsoft.com/office/drawing/2014/main" id="{0AC01FD2-8068-0143-78D5-1F08DC325476}"/>
              </a:ext>
            </a:extLst>
          </p:cNvPr>
          <p:cNvSpPr>
            <a:spLocks noGrp="1"/>
          </p:cNvSpPr>
          <p:nvPr>
            <p:ph idx="1"/>
          </p:nvPr>
        </p:nvSpPr>
        <p:spPr>
          <a:xfrm>
            <a:off x="6468034" y="1825625"/>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0" name="Picture Placeholder 18">
            <a:extLst>
              <a:ext uri="{FF2B5EF4-FFF2-40B4-BE49-F238E27FC236}">
                <a16:creationId xmlns:a16="http://schemas.microsoft.com/office/drawing/2014/main" id="{EE8EA021-366F-5E31-383E-8F6185A8176E}"/>
              </a:ext>
            </a:extLst>
          </p:cNvPr>
          <p:cNvSpPr>
            <a:spLocks noGrp="1"/>
          </p:cNvSpPr>
          <p:nvPr>
            <p:ph type="pic" sz="quarter" idx="10" hasCustomPrompt="1"/>
          </p:nvPr>
        </p:nvSpPr>
        <p:spPr>
          <a:xfrm>
            <a:off x="892275" y="905690"/>
            <a:ext cx="4310040" cy="4989847"/>
          </a:xfrm>
        </p:spPr>
        <p:txBody>
          <a:bodyPr anchor="ctr">
            <a:normAutofit/>
          </a:bodyPr>
          <a:lstStyle>
            <a:lvl1pPr marL="0" indent="0" algn="ctr">
              <a:buNone/>
              <a:defRPr sz="2000">
                <a:solidFill>
                  <a:srgbClr val="10183A"/>
                </a:solidFill>
              </a:defRPr>
            </a:lvl1pPr>
          </a:lstStyle>
          <a:p>
            <a:r>
              <a:rPr lang="en-NO"/>
              <a:t>Drag to insert image</a:t>
            </a:r>
          </a:p>
        </p:txBody>
      </p:sp>
    </p:spTree>
    <p:extLst>
      <p:ext uri="{BB962C8B-B14F-4D97-AF65-F5344CB8AC3E}">
        <p14:creationId xmlns:p14="http://schemas.microsoft.com/office/powerpoint/2010/main" val="319649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Whi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5F31A-C018-ED9A-3A7E-E154D243A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C0CE00-5347-0E04-14FC-687527D781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
        <p:nvSpPr>
          <p:cNvPr id="12" name="Title 1">
            <a:extLst>
              <a:ext uri="{FF2B5EF4-FFF2-40B4-BE49-F238E27FC236}">
                <a16:creationId xmlns:a16="http://schemas.microsoft.com/office/drawing/2014/main" id="{529E46F6-33EA-5009-447D-1018EADB4023}"/>
              </a:ext>
            </a:extLst>
          </p:cNvPr>
          <p:cNvSpPr>
            <a:spLocks noGrp="1"/>
          </p:cNvSpPr>
          <p:nvPr>
            <p:ph type="title" hasCustomPrompt="1"/>
          </p:nvPr>
        </p:nvSpPr>
        <p:spPr>
          <a:xfrm>
            <a:off x="616431" y="376750"/>
            <a:ext cx="4885765" cy="1325563"/>
          </a:xfrm>
        </p:spPr>
        <p:txBody>
          <a:bodyPr/>
          <a:lstStyle>
            <a:lvl1pPr>
              <a:defRPr>
                <a:solidFill>
                  <a:srgbClr val="1C63FF"/>
                </a:solidFill>
                <a:latin typeface="Poppins" pitchFamily="2" charset="77"/>
                <a:cs typeface="Poppins" pitchFamily="2" charset="77"/>
              </a:defRPr>
            </a:lvl1pPr>
          </a:lstStyle>
          <a:p>
            <a:r>
              <a:rPr lang="en-GB"/>
              <a:t>Click to Edit Title</a:t>
            </a:r>
            <a:endParaRPr lang="en-NO"/>
          </a:p>
        </p:txBody>
      </p:sp>
      <p:sp>
        <p:nvSpPr>
          <p:cNvPr id="13" name="Content Placeholder 2">
            <a:extLst>
              <a:ext uri="{FF2B5EF4-FFF2-40B4-BE49-F238E27FC236}">
                <a16:creationId xmlns:a16="http://schemas.microsoft.com/office/drawing/2014/main" id="{445931CD-9E01-D81B-7A8C-791980E81CF2}"/>
              </a:ext>
            </a:extLst>
          </p:cNvPr>
          <p:cNvSpPr>
            <a:spLocks noGrp="1"/>
          </p:cNvSpPr>
          <p:nvPr>
            <p:ph idx="1"/>
          </p:nvPr>
        </p:nvSpPr>
        <p:spPr>
          <a:xfrm>
            <a:off x="616431" y="1909187"/>
            <a:ext cx="4885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4" name="Picture Placeholder 18">
            <a:extLst>
              <a:ext uri="{FF2B5EF4-FFF2-40B4-BE49-F238E27FC236}">
                <a16:creationId xmlns:a16="http://schemas.microsoft.com/office/drawing/2014/main" id="{E55C45DF-C386-FF02-5546-115FE5B72DEC}"/>
              </a:ext>
            </a:extLst>
          </p:cNvPr>
          <p:cNvSpPr>
            <a:spLocks noGrp="1"/>
          </p:cNvSpPr>
          <p:nvPr>
            <p:ph type="pic" sz="quarter" idx="10" hasCustomPrompt="1"/>
          </p:nvPr>
        </p:nvSpPr>
        <p:spPr>
          <a:xfrm>
            <a:off x="7079748" y="905690"/>
            <a:ext cx="4310040" cy="4989847"/>
          </a:xfrm>
        </p:spPr>
        <p:txBody>
          <a:bodyPr anchor="ctr">
            <a:normAutofit/>
          </a:bodyPr>
          <a:lstStyle>
            <a:lvl1pPr marL="0" indent="0" algn="ctr">
              <a:buNone/>
              <a:defRPr sz="2000">
                <a:solidFill>
                  <a:srgbClr val="10183A"/>
                </a:solidFill>
              </a:defRPr>
            </a:lvl1pPr>
          </a:lstStyle>
          <a:p>
            <a:r>
              <a:rPr lang="en-NO"/>
              <a:t>Drag to insert image</a:t>
            </a:r>
          </a:p>
        </p:txBody>
      </p:sp>
      <p:pic>
        <p:nvPicPr>
          <p:cNvPr id="9" name="Picture 8">
            <a:extLst>
              <a:ext uri="{FF2B5EF4-FFF2-40B4-BE49-F238E27FC236}">
                <a16:creationId xmlns:a16="http://schemas.microsoft.com/office/drawing/2014/main" id="{D21DB753-C834-204E-4E0B-A919240698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09"/>
          </a:xfrm>
          <a:prstGeom prst="rect">
            <a:avLst/>
          </a:prstGeom>
        </p:spPr>
      </p:pic>
    </p:spTree>
    <p:extLst>
      <p:ext uri="{BB962C8B-B14F-4D97-AF65-F5344CB8AC3E}">
        <p14:creationId xmlns:p14="http://schemas.microsoft.com/office/powerpoint/2010/main" val="109131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Full Color">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315866-CBE2-387C-C488-3761A31D31AA}"/>
              </a:ext>
            </a:extLst>
          </p:cNvPr>
          <p:cNvPicPr>
            <a:picLocks noChangeAspect="1"/>
          </p:cNvPicPr>
          <p:nvPr userDrawn="1"/>
        </p:nvPicPr>
        <p:blipFill>
          <a:blip r:embed="rId2"/>
          <a:stretch>
            <a:fillRect/>
          </a:stretch>
        </p:blipFill>
        <p:spPr>
          <a:xfrm>
            <a:off x="-4930" y="0"/>
            <a:ext cx="12192000" cy="6858000"/>
          </a:xfrm>
          <a:prstGeom prst="rect">
            <a:avLst/>
          </a:prstGeom>
        </p:spPr>
      </p:pic>
      <p:pic>
        <p:nvPicPr>
          <p:cNvPr id="11" name="Picture 10">
            <a:extLst>
              <a:ext uri="{FF2B5EF4-FFF2-40B4-BE49-F238E27FC236}">
                <a16:creationId xmlns:a16="http://schemas.microsoft.com/office/drawing/2014/main" id="{FE124A36-25FA-E7B5-BB00-7B520FE2AF68}"/>
              </a:ext>
            </a:extLst>
          </p:cNvPr>
          <p:cNvPicPr>
            <a:picLocks noChangeAspect="1"/>
          </p:cNvPicPr>
          <p:nvPr userDrawn="1"/>
        </p:nvPicPr>
        <p:blipFill>
          <a:blip r:embed="rId3"/>
          <a:srcRect/>
          <a:stretch/>
        </p:blipFill>
        <p:spPr>
          <a:xfrm>
            <a:off x="0" y="0"/>
            <a:ext cx="6858000" cy="6858000"/>
          </a:xfrm>
          <a:prstGeom prst="rect">
            <a:avLst/>
          </a:prstGeom>
        </p:spPr>
      </p:pic>
      <p:pic>
        <p:nvPicPr>
          <p:cNvPr id="10" name="Picture 9">
            <a:extLst>
              <a:ext uri="{FF2B5EF4-FFF2-40B4-BE49-F238E27FC236}">
                <a16:creationId xmlns:a16="http://schemas.microsoft.com/office/drawing/2014/main" id="{B6627941-3500-4D78-E034-E988F34FFD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92118" y="281460"/>
            <a:ext cx="995340" cy="6238312"/>
          </a:xfrm>
          <a:prstGeom prst="rect">
            <a:avLst/>
          </a:prstGeom>
        </p:spPr>
      </p:pic>
    </p:spTree>
    <p:extLst>
      <p:ext uri="{BB962C8B-B14F-4D97-AF65-F5344CB8AC3E}">
        <p14:creationId xmlns:p14="http://schemas.microsoft.com/office/powerpoint/2010/main" val="283027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A7BB31-9CDF-FCC7-5F89-E9A9CD77AC91}"/>
              </a:ext>
            </a:extLst>
          </p:cNvPr>
          <p:cNvGraphicFramePr>
            <a:graphicFrameLocks noChangeAspect="1"/>
          </p:cNvGraphicFramePr>
          <p:nvPr userDrawn="1">
            <p:custDataLst>
              <p:tags r:id="rId18"/>
            </p:custDataLst>
            <p:extLst>
              <p:ext uri="{D42A27DB-BD31-4B8C-83A1-F6EECF244321}">
                <p14:modId xmlns:p14="http://schemas.microsoft.com/office/powerpoint/2010/main" val="785207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44" imgH="344" progId="TCLayout.ActiveDocument.1">
                  <p:embed/>
                </p:oleObj>
              </mc:Choice>
              <mc:Fallback>
                <p:oleObj name="think-cell Slide" r:id="rId19" imgW="344" imgH="344" progId="TCLayout.ActiveDocument.1">
                  <p:embed/>
                  <p:pic>
                    <p:nvPicPr>
                      <p:cNvPr id="8" name="Object 7" hidden="1">
                        <a:extLst>
                          <a:ext uri="{FF2B5EF4-FFF2-40B4-BE49-F238E27FC236}">
                            <a16:creationId xmlns:a16="http://schemas.microsoft.com/office/drawing/2014/main" id="{3EA7BB31-9CDF-FCC7-5F89-E9A9CD77AC9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E99145-578F-364F-D397-834902D99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96DB64E7-7450-5BAA-7DCA-6F75AE12E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1DFE0329-0743-171E-8F28-C9AE6256D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CF62-2FF9-0444-B805-9E1E531B5594}" type="datetimeFigureOut">
              <a:rPr lang="en-NO" smtClean="0"/>
              <a:t>03/10/2023</a:t>
            </a:fld>
            <a:endParaRPr lang="en-NO"/>
          </a:p>
        </p:txBody>
      </p:sp>
      <p:sp>
        <p:nvSpPr>
          <p:cNvPr id="5" name="Footer Placeholder 4">
            <a:extLst>
              <a:ext uri="{FF2B5EF4-FFF2-40B4-BE49-F238E27FC236}">
                <a16:creationId xmlns:a16="http://schemas.microsoft.com/office/drawing/2014/main" id="{4475CBE8-F7E0-A235-CF9B-F67FF74CF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A355D1D3-209B-233A-D25A-C3B7F7415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62C6-6190-CC4C-90E5-2AA052DD6CA7}" type="slidenum">
              <a:rPr lang="en-NO" smtClean="0"/>
              <a:t>‹#›</a:t>
            </a:fld>
            <a:endParaRPr lang="en-NO"/>
          </a:p>
        </p:txBody>
      </p:sp>
    </p:spTree>
    <p:extLst>
      <p:ext uri="{BB962C8B-B14F-4D97-AF65-F5344CB8AC3E}">
        <p14:creationId xmlns:p14="http://schemas.microsoft.com/office/powerpoint/2010/main" val="130389305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2" r:id="rId3"/>
    <p:sldLayoutId id="2147483661" r:id="rId4"/>
    <p:sldLayoutId id="2147483650" r:id="rId5"/>
    <p:sldLayoutId id="2147483660" r:id="rId6"/>
    <p:sldLayoutId id="2147483664" r:id="rId7"/>
    <p:sldLayoutId id="2147483665" r:id="rId8"/>
    <p:sldLayoutId id="2147483662" r:id="rId9"/>
    <p:sldLayoutId id="2147483673" r:id="rId10"/>
    <p:sldLayoutId id="2147483667" r:id="rId11"/>
    <p:sldLayoutId id="2147483668" r:id="rId12"/>
    <p:sldLayoutId id="2147483675" r:id="rId13"/>
    <p:sldLayoutId id="2147483670" r:id="rId14"/>
    <p:sldLayoutId id="2147483677" r:id="rId15"/>
    <p:sldLayoutId id="2147483679" r:id="rId16"/>
  </p:sldLayoutIdLst>
  <p:txStyles>
    <p:titleStyle>
      <a:lvl1pPr algn="l" defTabSz="914400" rtl="0" eaLnBrk="1" latinLnBrk="0" hangingPunct="1">
        <a:lnSpc>
          <a:spcPct val="90000"/>
        </a:lnSpc>
        <a:spcBef>
          <a:spcPct val="0"/>
        </a:spcBef>
        <a:buNone/>
        <a:defRPr sz="4400" kern="1200">
          <a:solidFill>
            <a:srgbClr val="1C63FF"/>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208.xml"/><Relationship Id="rId6" Type="http://schemas.openxmlformats.org/officeDocument/2006/relationships/hyperlink" Target="https://app.xeneta.com/air/trade-lane-graph/benchmarks?air_contract_length=all&amp;air_contracted_within=3months&amp;date_from=2022-01-01&amp;date_to=2023-03-09&amp;destination_location_slug=europe-main&amp;freight_forwarder_slug=all&amp;freight_forwarders_flag=&amp;market_flag=7&amp;origin_location_slug=china-main&amp;weight_option=500&amp;xeneta_service_type=lower-and-mid-tier" TargetMode="Externa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10.xml"/><Relationship Id="rId1" Type="http://schemas.openxmlformats.org/officeDocument/2006/relationships/tags" Target="../tags/tag209.xml"/><Relationship Id="rId6" Type="http://schemas.openxmlformats.org/officeDocument/2006/relationships/hyperlink" Target="https://app.xeneta.com/air/trade-lane-graph/benchmarks?air_contract_length=all&amp;air_contracted_within=3months&amp;date_from=2022-01-01&amp;date_to=2023-03-09&amp;destination_location_slug=china-main&amp;freight_forwarder_slug=all&amp;freight_forwarders_flag=&amp;market_flag=2&amp;origin_location_slug=europe-main&amp;weight_option=500&amp;xeneta_service_type=lower-and-mid-tier" TargetMode="Externa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6" Type="http://schemas.openxmlformats.org/officeDocument/2006/relationships/tags" Target="../tags/tag29.xml"/><Relationship Id="rId21" Type="http://schemas.openxmlformats.org/officeDocument/2006/relationships/tags" Target="../tags/tag24.xml"/><Relationship Id="rId42" Type="http://schemas.openxmlformats.org/officeDocument/2006/relationships/tags" Target="../tags/tag45.xml"/><Relationship Id="rId47" Type="http://schemas.openxmlformats.org/officeDocument/2006/relationships/tags" Target="../tags/tag50.xml"/><Relationship Id="rId63" Type="http://schemas.openxmlformats.org/officeDocument/2006/relationships/tags" Target="../tags/tag66.xml"/><Relationship Id="rId68" Type="http://schemas.openxmlformats.org/officeDocument/2006/relationships/tags" Target="../tags/tag71.xml"/><Relationship Id="rId16" Type="http://schemas.openxmlformats.org/officeDocument/2006/relationships/tags" Target="../tags/tag1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tags" Target="../tags/tag69.xml"/><Relationship Id="rId74" Type="http://schemas.openxmlformats.org/officeDocument/2006/relationships/chart" Target="../charts/chart1.xml"/><Relationship Id="rId5" Type="http://schemas.openxmlformats.org/officeDocument/2006/relationships/tags" Target="../tags/tag8.xml"/><Relationship Id="rId61" Type="http://schemas.openxmlformats.org/officeDocument/2006/relationships/tags" Target="../tags/tag64.xml"/><Relationship Id="rId19" Type="http://schemas.openxmlformats.org/officeDocument/2006/relationships/tags" Target="../tags/tag2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69" Type="http://schemas.openxmlformats.org/officeDocument/2006/relationships/tags" Target="../tags/tag72.xml"/><Relationship Id="rId77" Type="http://schemas.openxmlformats.org/officeDocument/2006/relationships/chart" Target="../charts/chart4.xml"/><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oleObject" Target="../embeddings/oleObject3.bin"/><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tags" Target="../tags/tag70.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slideLayout" Target="../slideLayouts/slideLayout10.xml"/><Relationship Id="rId75" Type="http://schemas.openxmlformats.org/officeDocument/2006/relationships/chart" Target="../charts/chart2.xml"/><Relationship Id="rId1" Type="http://schemas.openxmlformats.org/officeDocument/2006/relationships/tags" Target="../tags/tag4.xml"/><Relationship Id="rId6" Type="http://schemas.openxmlformats.org/officeDocument/2006/relationships/tags" Target="../tags/tag9.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 Type="http://schemas.openxmlformats.org/officeDocument/2006/relationships/tags" Target="../tags/tag13.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image" Target="../media/image22.emf"/><Relationship Id="rId4" Type="http://schemas.openxmlformats.org/officeDocument/2006/relationships/tags" Target="../tags/tag7.xml"/><Relationship Id="rId9" Type="http://schemas.openxmlformats.org/officeDocument/2006/relationships/tags" Target="../tags/tag12.xml"/><Relationship Id="rId13" Type="http://schemas.openxmlformats.org/officeDocument/2006/relationships/tags" Target="../tags/tag16.xml"/><Relationship Id="rId18" Type="http://schemas.openxmlformats.org/officeDocument/2006/relationships/tags" Target="../tags/tag21.xml"/><Relationship Id="rId39" Type="http://schemas.openxmlformats.org/officeDocument/2006/relationships/tags" Target="../tags/tag42.xml"/><Relationship Id="rId34" Type="http://schemas.openxmlformats.org/officeDocument/2006/relationships/tags" Target="../tags/tag37.xml"/><Relationship Id="rId50" Type="http://schemas.openxmlformats.org/officeDocument/2006/relationships/tags" Target="../tags/tag53.xml"/><Relationship Id="rId55" Type="http://schemas.openxmlformats.org/officeDocument/2006/relationships/tags" Target="../tags/tag58.xml"/><Relationship Id="rId76" Type="http://schemas.openxmlformats.org/officeDocument/2006/relationships/chart" Target="../charts/chart3.xml"/><Relationship Id="rId7" Type="http://schemas.openxmlformats.org/officeDocument/2006/relationships/tags" Target="../tags/tag10.xml"/><Relationship Id="rId71" Type="http://schemas.openxmlformats.org/officeDocument/2006/relationships/notesSlide" Target="../notesSlides/notesSlide3.xml"/><Relationship Id="rId2" Type="http://schemas.openxmlformats.org/officeDocument/2006/relationships/tags" Target="../tags/tag5.xml"/><Relationship Id="rId29" Type="http://schemas.openxmlformats.org/officeDocument/2006/relationships/tags" Target="../tags/tag32.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4.xlsx"/><Relationship Id="rId13" Type="http://schemas.openxmlformats.org/officeDocument/2006/relationships/image" Target="../media/image32.emf"/><Relationship Id="rId3" Type="http://schemas.openxmlformats.org/officeDocument/2006/relationships/notesSlide" Target="../notesSlides/notesSlide4.xml"/><Relationship Id="rId7" Type="http://schemas.openxmlformats.org/officeDocument/2006/relationships/image" Target="../media/image29.emf"/><Relationship Id="rId12" Type="http://schemas.openxmlformats.org/officeDocument/2006/relationships/package" Target="../embeddings/Microsoft_Excel_Worksheet6.xlsx"/><Relationship Id="rId17" Type="http://schemas.openxmlformats.org/officeDocument/2006/relationships/image" Target="../media/image34.emf"/><Relationship Id="rId2" Type="http://schemas.openxmlformats.org/officeDocument/2006/relationships/slideLayout" Target="../slideLayouts/slideLayout16.xml"/><Relationship Id="rId16" Type="http://schemas.openxmlformats.org/officeDocument/2006/relationships/package" Target="../embeddings/Microsoft_Excel_Worksheet8.xlsx"/><Relationship Id="rId1" Type="http://schemas.openxmlformats.org/officeDocument/2006/relationships/tags" Target="../tags/tag73.xml"/><Relationship Id="rId6" Type="http://schemas.openxmlformats.org/officeDocument/2006/relationships/package" Target="../embeddings/Microsoft_Excel_Worksheet.xlsx"/><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package" Target="../embeddings/Microsoft_Excel_Worksheet5.xlsx"/><Relationship Id="rId4" Type="http://schemas.openxmlformats.org/officeDocument/2006/relationships/oleObject" Target="../embeddings/oleObject4.bin"/><Relationship Id="rId9" Type="http://schemas.openxmlformats.org/officeDocument/2006/relationships/image" Target="../media/image30.emf"/><Relationship Id="rId14" Type="http://schemas.openxmlformats.org/officeDocument/2006/relationships/package" Target="../embeddings/Microsoft_Excel_Worksheet7.xlsx"/></Relationships>
</file>

<file path=ppt/slides/_rels/slide5.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21" Type="http://schemas.openxmlformats.org/officeDocument/2006/relationships/tags" Target="../tags/tag94.xml"/><Relationship Id="rId34" Type="http://schemas.openxmlformats.org/officeDocument/2006/relationships/notesSlide" Target="../notesSlides/notesSlide5.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slideLayout" Target="../slideLayouts/slideLayout10.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chart" Target="../charts/chart5.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image" Target="../media/image22.emf"/><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oleObject" Target="../embeddings/oleObject5.bin"/><Relationship Id="rId8" Type="http://schemas.openxmlformats.org/officeDocument/2006/relationships/tags" Target="../tags/tag81.xml"/><Relationship Id="rId3"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tags" Target="../tags/tag131.xml"/><Relationship Id="rId39" Type="http://schemas.openxmlformats.org/officeDocument/2006/relationships/chart" Target="../charts/chart7.xml"/><Relationship Id="rId21" Type="http://schemas.openxmlformats.org/officeDocument/2006/relationships/tags" Target="../tags/tag126.xml"/><Relationship Id="rId34" Type="http://schemas.openxmlformats.org/officeDocument/2006/relationships/slideLayout" Target="../slideLayouts/slideLayout10.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chart" Target="../charts/chart6.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tags" Target="../tags/tag134.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image" Target="../media/image22.emf"/><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oleObject" Target="../embeddings/oleObject6.bin"/><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tags" Target="../tags/tag136.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notesSlide" Target="../notesSlides/notesSlide6.xml"/><Relationship Id="rId8" Type="http://schemas.openxmlformats.org/officeDocument/2006/relationships/tags" Target="../tags/tag113.xml"/><Relationship Id="rId3" Type="http://schemas.openxmlformats.org/officeDocument/2006/relationships/tags" Target="../tags/tag108.xml"/></Relationships>
</file>

<file path=ppt/slides/_rels/slide8.xml.rels><?xml version="1.0" encoding="UTF-8" standalone="yes"?>
<Relationships xmlns="http://schemas.openxmlformats.org/package/2006/relationships"><Relationship Id="rId26" Type="http://schemas.openxmlformats.org/officeDocument/2006/relationships/tags" Target="../tags/tag164.xml"/><Relationship Id="rId21" Type="http://schemas.openxmlformats.org/officeDocument/2006/relationships/tags" Target="../tags/tag159.xml"/><Relationship Id="rId42" Type="http://schemas.openxmlformats.org/officeDocument/2006/relationships/tags" Target="../tags/tag180.xml"/><Relationship Id="rId47" Type="http://schemas.openxmlformats.org/officeDocument/2006/relationships/tags" Target="../tags/tag185.xml"/><Relationship Id="rId63" Type="http://schemas.openxmlformats.org/officeDocument/2006/relationships/tags" Target="../tags/tag201.xml"/><Relationship Id="rId68" Type="http://schemas.openxmlformats.org/officeDocument/2006/relationships/tags" Target="../tags/tag206.xml"/><Relationship Id="rId2" Type="http://schemas.openxmlformats.org/officeDocument/2006/relationships/tags" Target="../tags/tag140.xml"/><Relationship Id="rId16" Type="http://schemas.openxmlformats.org/officeDocument/2006/relationships/tags" Target="../tags/tag154.xml"/><Relationship Id="rId29" Type="http://schemas.openxmlformats.org/officeDocument/2006/relationships/tags" Target="../tags/tag167.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tags" Target="../tags/tag178.xml"/><Relationship Id="rId45" Type="http://schemas.openxmlformats.org/officeDocument/2006/relationships/tags" Target="../tags/tag183.xml"/><Relationship Id="rId53" Type="http://schemas.openxmlformats.org/officeDocument/2006/relationships/tags" Target="../tags/tag191.xml"/><Relationship Id="rId58" Type="http://schemas.openxmlformats.org/officeDocument/2006/relationships/tags" Target="../tags/tag196.xml"/><Relationship Id="rId66" Type="http://schemas.openxmlformats.org/officeDocument/2006/relationships/tags" Target="../tags/tag204.xml"/><Relationship Id="rId74" Type="http://schemas.openxmlformats.org/officeDocument/2006/relationships/chart" Target="../charts/chart8.xml"/><Relationship Id="rId5" Type="http://schemas.openxmlformats.org/officeDocument/2006/relationships/tags" Target="../tags/tag143.xml"/><Relationship Id="rId61" Type="http://schemas.openxmlformats.org/officeDocument/2006/relationships/tags" Target="../tags/tag199.xml"/><Relationship Id="rId19" Type="http://schemas.openxmlformats.org/officeDocument/2006/relationships/tags" Target="../tags/tag15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43" Type="http://schemas.openxmlformats.org/officeDocument/2006/relationships/tags" Target="../tags/tag181.xml"/><Relationship Id="rId48" Type="http://schemas.openxmlformats.org/officeDocument/2006/relationships/tags" Target="../tags/tag186.xml"/><Relationship Id="rId56" Type="http://schemas.openxmlformats.org/officeDocument/2006/relationships/tags" Target="../tags/tag194.xml"/><Relationship Id="rId64" Type="http://schemas.openxmlformats.org/officeDocument/2006/relationships/tags" Target="../tags/tag202.xml"/><Relationship Id="rId69" Type="http://schemas.openxmlformats.org/officeDocument/2006/relationships/tags" Target="../tags/tag207.xml"/><Relationship Id="rId8" Type="http://schemas.openxmlformats.org/officeDocument/2006/relationships/tags" Target="../tags/tag146.xml"/><Relationship Id="rId51" Type="http://schemas.openxmlformats.org/officeDocument/2006/relationships/tags" Target="../tags/tag189.xml"/><Relationship Id="rId72" Type="http://schemas.openxmlformats.org/officeDocument/2006/relationships/oleObject" Target="../embeddings/oleObject7.bin"/><Relationship Id="rId3" Type="http://schemas.openxmlformats.org/officeDocument/2006/relationships/tags" Target="../tags/tag141.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 Id="rId46" Type="http://schemas.openxmlformats.org/officeDocument/2006/relationships/tags" Target="../tags/tag184.xml"/><Relationship Id="rId59" Type="http://schemas.openxmlformats.org/officeDocument/2006/relationships/tags" Target="../tags/tag197.xml"/><Relationship Id="rId67" Type="http://schemas.openxmlformats.org/officeDocument/2006/relationships/tags" Target="../tags/tag205.xml"/><Relationship Id="rId20" Type="http://schemas.openxmlformats.org/officeDocument/2006/relationships/tags" Target="../tags/tag158.xml"/><Relationship Id="rId41" Type="http://schemas.openxmlformats.org/officeDocument/2006/relationships/tags" Target="../tags/tag179.xml"/><Relationship Id="rId54" Type="http://schemas.openxmlformats.org/officeDocument/2006/relationships/tags" Target="../tags/tag192.xml"/><Relationship Id="rId62" Type="http://schemas.openxmlformats.org/officeDocument/2006/relationships/tags" Target="../tags/tag200.xml"/><Relationship Id="rId70" Type="http://schemas.openxmlformats.org/officeDocument/2006/relationships/slideLayout" Target="../slideLayouts/slideLayout10.xml"/><Relationship Id="rId1" Type="http://schemas.openxmlformats.org/officeDocument/2006/relationships/tags" Target="../tags/tag139.xml"/><Relationship Id="rId6" Type="http://schemas.openxmlformats.org/officeDocument/2006/relationships/tags" Target="../tags/tag144.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49" Type="http://schemas.openxmlformats.org/officeDocument/2006/relationships/tags" Target="../tags/tag187.xml"/><Relationship Id="rId57" Type="http://schemas.openxmlformats.org/officeDocument/2006/relationships/tags" Target="../tags/tag195.xml"/><Relationship Id="rId10" Type="http://schemas.openxmlformats.org/officeDocument/2006/relationships/tags" Target="../tags/tag148.xml"/><Relationship Id="rId31" Type="http://schemas.openxmlformats.org/officeDocument/2006/relationships/tags" Target="../tags/tag169.xml"/><Relationship Id="rId44" Type="http://schemas.openxmlformats.org/officeDocument/2006/relationships/tags" Target="../tags/tag182.xml"/><Relationship Id="rId52" Type="http://schemas.openxmlformats.org/officeDocument/2006/relationships/tags" Target="../tags/tag190.xml"/><Relationship Id="rId60" Type="http://schemas.openxmlformats.org/officeDocument/2006/relationships/tags" Target="../tags/tag198.xml"/><Relationship Id="rId65" Type="http://schemas.openxmlformats.org/officeDocument/2006/relationships/tags" Target="../tags/tag203.xml"/><Relationship Id="rId73" Type="http://schemas.openxmlformats.org/officeDocument/2006/relationships/image" Target="../media/image22.emf"/><Relationship Id="rId4" Type="http://schemas.openxmlformats.org/officeDocument/2006/relationships/tags" Target="../tags/tag142.xml"/><Relationship Id="rId9" Type="http://schemas.openxmlformats.org/officeDocument/2006/relationships/tags" Target="../tags/tag147.xml"/><Relationship Id="rId13" Type="http://schemas.openxmlformats.org/officeDocument/2006/relationships/tags" Target="../tags/tag151.xml"/><Relationship Id="rId18" Type="http://schemas.openxmlformats.org/officeDocument/2006/relationships/tags" Target="../tags/tag156.xml"/><Relationship Id="rId39" Type="http://schemas.openxmlformats.org/officeDocument/2006/relationships/tags" Target="../tags/tag177.xml"/><Relationship Id="rId34" Type="http://schemas.openxmlformats.org/officeDocument/2006/relationships/tags" Target="../tags/tag172.xml"/><Relationship Id="rId50" Type="http://schemas.openxmlformats.org/officeDocument/2006/relationships/tags" Target="../tags/tag188.xml"/><Relationship Id="rId55" Type="http://schemas.openxmlformats.org/officeDocument/2006/relationships/tags" Target="../tags/tag193.xml"/><Relationship Id="rId7" Type="http://schemas.openxmlformats.org/officeDocument/2006/relationships/tags" Target="../tags/tag145.xml"/><Relationship Id="rId71"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1C5D7-EBA3-2D90-C751-2E83C27B5CBA}"/>
              </a:ext>
            </a:extLst>
          </p:cNvPr>
          <p:cNvSpPr>
            <a:spLocks noGrp="1"/>
          </p:cNvSpPr>
          <p:nvPr>
            <p:ph type="body" sz="quarter" idx="15"/>
          </p:nvPr>
        </p:nvSpPr>
        <p:spPr>
          <a:xfrm>
            <a:off x="4282681" y="5428317"/>
            <a:ext cx="2566988" cy="730530"/>
          </a:xfrm>
        </p:spPr>
        <p:txBody>
          <a:bodyPr vert="horz" lIns="91440" tIns="45720" rIns="91440" bIns="45720" rtlCol="0" anchor="t">
            <a:normAutofit/>
          </a:bodyPr>
          <a:lstStyle/>
          <a:p>
            <a:pPr>
              <a:lnSpc>
                <a:spcPct val="150000"/>
              </a:lnSpc>
            </a:pPr>
            <a:r>
              <a:rPr lang="en-US">
                <a:latin typeface="Poppins"/>
                <a:cs typeface="Poppins"/>
              </a:rPr>
              <a:t>March 2023</a:t>
            </a:r>
            <a:endParaRPr lang="en-NO">
              <a:latin typeface="Poppins"/>
              <a:cs typeface="Poppins"/>
            </a:endParaRPr>
          </a:p>
        </p:txBody>
      </p:sp>
      <p:sp>
        <p:nvSpPr>
          <p:cNvPr id="4" name="Title 3">
            <a:extLst>
              <a:ext uri="{FF2B5EF4-FFF2-40B4-BE49-F238E27FC236}">
                <a16:creationId xmlns:a16="http://schemas.microsoft.com/office/drawing/2014/main" id="{A0FAADDE-5761-884D-69A9-F30D0A3DA3A8}"/>
              </a:ext>
            </a:extLst>
          </p:cNvPr>
          <p:cNvSpPr>
            <a:spLocks noGrp="1"/>
          </p:cNvSpPr>
          <p:nvPr>
            <p:ph type="ctrTitle"/>
          </p:nvPr>
        </p:nvSpPr>
        <p:spPr/>
        <p:txBody>
          <a:bodyPr anchor="ctr"/>
          <a:lstStyle/>
          <a:p>
            <a:r>
              <a:rPr lang="en-NO" sz="3500">
                <a:solidFill>
                  <a:srgbClr val="BD10E0"/>
                </a:solidFill>
              </a:rPr>
              <a:t>Air Freight</a:t>
            </a:r>
          </a:p>
        </p:txBody>
      </p:sp>
      <p:sp>
        <p:nvSpPr>
          <p:cNvPr id="5" name="Subtitle 4">
            <a:extLst>
              <a:ext uri="{FF2B5EF4-FFF2-40B4-BE49-F238E27FC236}">
                <a16:creationId xmlns:a16="http://schemas.microsoft.com/office/drawing/2014/main" id="{7983BBFE-19B5-630B-0F89-3AD8ECF9FF96}"/>
              </a:ext>
            </a:extLst>
          </p:cNvPr>
          <p:cNvSpPr>
            <a:spLocks noGrp="1"/>
          </p:cNvSpPr>
          <p:nvPr>
            <p:ph type="subTitle" idx="1"/>
          </p:nvPr>
        </p:nvSpPr>
        <p:spPr>
          <a:xfrm>
            <a:off x="4302219" y="3550859"/>
            <a:ext cx="7483381" cy="730530"/>
          </a:xfrm>
        </p:spPr>
        <p:txBody>
          <a:bodyPr vert="horz" lIns="91440" tIns="45720" rIns="91440" bIns="45720" rtlCol="0" anchor="t">
            <a:normAutofit/>
          </a:bodyPr>
          <a:lstStyle/>
          <a:p>
            <a:r>
              <a:rPr lang="en-US" sz="1800" b="0">
                <a:latin typeface="Poppins"/>
                <a:cs typeface="Poppins SemiBold"/>
              </a:rPr>
              <a:t>State of the Market Webinar</a:t>
            </a:r>
            <a:endParaRPr lang="en-US" sz="1800" b="0">
              <a:latin typeface="Poppins"/>
            </a:endParaRPr>
          </a:p>
          <a:p>
            <a:endParaRPr lang="en-NO" sz="1800"/>
          </a:p>
        </p:txBody>
      </p:sp>
      <p:pic>
        <p:nvPicPr>
          <p:cNvPr id="6" name="Picture 5">
            <a:extLst>
              <a:ext uri="{FF2B5EF4-FFF2-40B4-BE49-F238E27FC236}">
                <a16:creationId xmlns:a16="http://schemas.microsoft.com/office/drawing/2014/main" id="{AF392A6F-7DDD-844D-F714-4F821F6219F4}"/>
              </a:ext>
            </a:extLst>
          </p:cNvPr>
          <p:cNvPicPr>
            <a:picLocks noChangeAspect="1"/>
          </p:cNvPicPr>
          <p:nvPr/>
        </p:nvPicPr>
        <p:blipFill>
          <a:blip r:embed="rId3"/>
          <a:srcRect/>
          <a:stretch/>
        </p:blipFill>
        <p:spPr>
          <a:xfrm>
            <a:off x="4302219" y="1531190"/>
            <a:ext cx="5492899" cy="1044207"/>
          </a:xfrm>
          <a:prstGeom prst="rect">
            <a:avLst/>
          </a:prstGeom>
        </p:spPr>
      </p:pic>
      <p:sp>
        <p:nvSpPr>
          <p:cNvPr id="7" name="Subtitle 4">
            <a:extLst>
              <a:ext uri="{FF2B5EF4-FFF2-40B4-BE49-F238E27FC236}">
                <a16:creationId xmlns:a16="http://schemas.microsoft.com/office/drawing/2014/main" id="{42CC6F60-7061-52F2-AADD-A44A534602DF}"/>
              </a:ext>
            </a:extLst>
          </p:cNvPr>
          <p:cNvSpPr txBox="1">
            <a:spLocks/>
          </p:cNvSpPr>
          <p:nvPr/>
        </p:nvSpPr>
        <p:spPr>
          <a:xfrm>
            <a:off x="4304824" y="4400131"/>
            <a:ext cx="7483381" cy="7305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Poppins SemiBold" pitchFamily="2" charset="77"/>
                <a:ea typeface="+mn-ea"/>
                <a:cs typeface="Poppins SemiBold" pitchFamily="2"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183A"/>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183A"/>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183A"/>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183A"/>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NO" sz="1800"/>
          </a:p>
        </p:txBody>
      </p:sp>
    </p:spTree>
    <p:extLst>
      <p:ext uri="{BB962C8B-B14F-4D97-AF65-F5344CB8AC3E}">
        <p14:creationId xmlns:p14="http://schemas.microsoft.com/office/powerpoint/2010/main" val="141201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2497330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5" y="491067"/>
            <a:ext cx="109735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a:hlinkClick r:id="rId6"/>
              </a:rPr>
              <a:t>Trade Lane - Benchmarks | Xeneta</a:t>
            </a:r>
            <a:endParaRPr lang="en-US" sz="2400">
              <a:solidFill>
                <a:srgbClr val="1D63FF"/>
              </a:solidFill>
              <a:latin typeface="Poppins" panose="00000500000000000000" pitchFamily="2" charset="0"/>
              <a:cs typeface="Poppins" panose="00000500000000000000" pitchFamily="2" charset="0"/>
            </a:endParaRP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pic>
        <p:nvPicPr>
          <p:cNvPr id="3" name="Picture 2">
            <a:extLst>
              <a:ext uri="{FF2B5EF4-FFF2-40B4-BE49-F238E27FC236}">
                <a16:creationId xmlns:a16="http://schemas.microsoft.com/office/drawing/2014/main" id="{80A22253-20F6-522A-2B88-2D6CC4F1C48A}"/>
              </a:ext>
            </a:extLst>
          </p:cNvPr>
          <p:cNvPicPr>
            <a:picLocks noChangeAspect="1"/>
          </p:cNvPicPr>
          <p:nvPr/>
        </p:nvPicPr>
        <p:blipFill>
          <a:blip r:embed="rId7"/>
          <a:stretch>
            <a:fillRect/>
          </a:stretch>
        </p:blipFill>
        <p:spPr>
          <a:xfrm>
            <a:off x="510278" y="1298576"/>
            <a:ext cx="11049831" cy="5486400"/>
          </a:xfrm>
          <a:prstGeom prst="rect">
            <a:avLst/>
          </a:prstGeom>
        </p:spPr>
      </p:pic>
    </p:spTree>
    <p:extLst>
      <p:ext uri="{BB962C8B-B14F-4D97-AF65-F5344CB8AC3E}">
        <p14:creationId xmlns:p14="http://schemas.microsoft.com/office/powerpoint/2010/main" val="57456739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5" y="491067"/>
            <a:ext cx="109735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a:hlinkClick r:id="rId6"/>
              </a:rPr>
              <a:t>Trade Lane - Benchmarks | Xeneta</a:t>
            </a:r>
            <a:endParaRPr lang="en-US" sz="2400">
              <a:solidFill>
                <a:srgbClr val="1D63FF"/>
              </a:solidFill>
              <a:latin typeface="Poppins" panose="00000500000000000000" pitchFamily="2" charset="0"/>
              <a:cs typeface="Poppins" panose="00000500000000000000" pitchFamily="2" charset="0"/>
            </a:endParaRP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pic>
        <p:nvPicPr>
          <p:cNvPr id="4" name="Picture 3">
            <a:extLst>
              <a:ext uri="{FF2B5EF4-FFF2-40B4-BE49-F238E27FC236}">
                <a16:creationId xmlns:a16="http://schemas.microsoft.com/office/drawing/2014/main" id="{24DCD867-8755-A03C-0FEC-4ED45ECE3BED}"/>
              </a:ext>
            </a:extLst>
          </p:cNvPr>
          <p:cNvPicPr>
            <a:picLocks noChangeAspect="1"/>
          </p:cNvPicPr>
          <p:nvPr/>
        </p:nvPicPr>
        <p:blipFill>
          <a:blip r:embed="rId7"/>
          <a:stretch>
            <a:fillRect/>
          </a:stretch>
        </p:blipFill>
        <p:spPr>
          <a:xfrm>
            <a:off x="201226" y="1188720"/>
            <a:ext cx="11390414" cy="5669280"/>
          </a:xfrm>
          <a:prstGeom prst="rect">
            <a:avLst/>
          </a:prstGeom>
        </p:spPr>
      </p:pic>
    </p:spTree>
    <p:extLst>
      <p:ext uri="{BB962C8B-B14F-4D97-AF65-F5344CB8AC3E}">
        <p14:creationId xmlns:p14="http://schemas.microsoft.com/office/powerpoint/2010/main" val="14997353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50791-46A5-5C3F-5884-B5FFFDE67B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9" y="12093"/>
            <a:ext cx="6096000" cy="6858000"/>
          </a:xfrm>
          <a:prstGeom prst="rect">
            <a:avLst/>
          </a:prstGeom>
        </p:spPr>
      </p:pic>
      <p:pic>
        <p:nvPicPr>
          <p:cNvPr id="252"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8471" y="495416"/>
            <a:ext cx="4268270" cy="4459614"/>
          </a:xfrm>
          <a:prstGeom prst="rect">
            <a:avLst/>
          </a:prstGeom>
          <a:ln w="12700">
            <a:miter lim="400000"/>
          </a:ln>
        </p:spPr>
      </p:pic>
      <p:sp>
        <p:nvSpPr>
          <p:cNvPr id="253" name="TextBox 26"/>
          <p:cNvSpPr txBox="1"/>
          <p:nvPr/>
        </p:nvSpPr>
        <p:spPr>
          <a:xfrm>
            <a:off x="1368732" y="5087634"/>
            <a:ext cx="3197307" cy="26161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spAutoFit/>
          </a:bodyPr>
          <a:lstStyle>
            <a:lvl1pPr defTabSz="1828800">
              <a:defRPr sz="1800" i="1">
                <a:solidFill>
                  <a:srgbClr val="FFFFFF"/>
                </a:solidFill>
              </a:defRPr>
            </a:lvl1pPr>
          </a:lstStyle>
          <a:p>
            <a:pPr algn="ctr"/>
            <a:r>
              <a:rPr sz="1100">
                <a:latin typeface="Poppins" pitchFamily="2" charset="77"/>
                <a:cs typeface="Poppins" pitchFamily="2" charset="77"/>
              </a:rPr>
              <a:t>Crowdsourced from our customers</a:t>
            </a:r>
          </a:p>
        </p:txBody>
      </p:sp>
      <p:grpSp>
        <p:nvGrpSpPr>
          <p:cNvPr id="257" name="Group"/>
          <p:cNvGrpSpPr/>
          <p:nvPr/>
        </p:nvGrpSpPr>
        <p:grpSpPr>
          <a:xfrm>
            <a:off x="6852891" y="863041"/>
            <a:ext cx="1703217" cy="999726"/>
            <a:chOff x="0" y="0"/>
            <a:chExt cx="3406434" cy="1999449"/>
          </a:xfrm>
        </p:grpSpPr>
        <p:sp>
          <p:nvSpPr>
            <p:cNvPr id="254" name="Rounded Rectangle"/>
            <p:cNvSpPr/>
            <p:nvPr/>
          </p:nvSpPr>
          <p:spPr>
            <a:xfrm>
              <a:off x="0" y="0"/>
              <a:ext cx="3406434" cy="1999449"/>
            </a:xfrm>
            <a:prstGeom prst="roundRect">
              <a:avLst>
                <a:gd name="adj" fmla="val 13674"/>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55" name="2.5 mn+"/>
            <p:cNvSpPr txBox="1"/>
            <p:nvPr/>
          </p:nvSpPr>
          <p:spPr>
            <a:xfrm>
              <a:off x="97486" y="409733"/>
              <a:ext cx="3279196" cy="89918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200">
                  <a:latin typeface="Poppins" pitchFamily="2" charset="77"/>
                  <a:cs typeface="Poppins" pitchFamily="2" charset="77"/>
                </a:rPr>
                <a:t>300m+</a:t>
              </a:r>
            </a:p>
          </p:txBody>
        </p:sp>
        <p:sp>
          <p:nvSpPr>
            <p:cNvPr id="256" name="2.5 million+ rates used for calculation at any point in time"/>
            <p:cNvSpPr txBox="1"/>
            <p:nvPr/>
          </p:nvSpPr>
          <p:spPr>
            <a:xfrm>
              <a:off x="208038" y="1210670"/>
              <a:ext cx="2990354" cy="66960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pPr algn="ctr"/>
              <a:r>
                <a:rPr sz="900">
                  <a:latin typeface="Poppins" pitchFamily="2" charset="77"/>
                  <a:cs typeface="Poppins" pitchFamily="2" charset="77"/>
                </a:rPr>
                <a:t>rates used for calculation</a:t>
              </a:r>
            </a:p>
          </p:txBody>
        </p:sp>
      </p:grpSp>
      <p:grpSp>
        <p:nvGrpSpPr>
          <p:cNvPr id="261" name="Group"/>
          <p:cNvGrpSpPr/>
          <p:nvPr/>
        </p:nvGrpSpPr>
        <p:grpSpPr>
          <a:xfrm>
            <a:off x="6852891" y="3037772"/>
            <a:ext cx="1703218" cy="999726"/>
            <a:chOff x="0" y="0"/>
            <a:chExt cx="3406434" cy="1999449"/>
          </a:xfrm>
        </p:grpSpPr>
        <p:sp>
          <p:nvSpPr>
            <p:cNvPr id="258" name="Rounded Rectangle"/>
            <p:cNvSpPr/>
            <p:nvPr/>
          </p:nvSpPr>
          <p:spPr>
            <a:xfrm>
              <a:off x="0" y="0"/>
              <a:ext cx="3406434" cy="1999449"/>
            </a:xfrm>
            <a:prstGeom prst="roundRect">
              <a:avLst>
                <a:gd name="adj" fmla="val 16325"/>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59" name="2.5 mn+"/>
            <p:cNvSpPr txBox="1"/>
            <p:nvPr/>
          </p:nvSpPr>
          <p:spPr>
            <a:xfrm>
              <a:off x="63620" y="376667"/>
              <a:ext cx="3279194" cy="89918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10m+</a:t>
              </a:r>
            </a:p>
          </p:txBody>
        </p:sp>
        <p:sp>
          <p:nvSpPr>
            <p:cNvPr id="260" name="2.5 million+ rates used for calculation at any point in time"/>
            <p:cNvSpPr txBox="1"/>
            <p:nvPr/>
          </p:nvSpPr>
          <p:spPr>
            <a:xfrm>
              <a:off x="451608" y="1236468"/>
              <a:ext cx="2503211" cy="47435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r>
                <a:rPr sz="900">
                  <a:latin typeface="Poppins" pitchFamily="2" charset="77"/>
                  <a:cs typeface="Poppins" pitchFamily="2" charset="77"/>
                </a:rPr>
                <a:t>new rates per month</a:t>
              </a:r>
            </a:p>
          </p:txBody>
        </p:sp>
      </p:grpSp>
      <p:grpSp>
        <p:nvGrpSpPr>
          <p:cNvPr id="265" name="Group"/>
          <p:cNvGrpSpPr/>
          <p:nvPr/>
        </p:nvGrpSpPr>
        <p:grpSpPr>
          <a:xfrm>
            <a:off x="9902836" y="1266362"/>
            <a:ext cx="1703219" cy="999726"/>
            <a:chOff x="0" y="0"/>
            <a:chExt cx="3406434" cy="1999449"/>
          </a:xfrm>
        </p:grpSpPr>
        <p:sp>
          <p:nvSpPr>
            <p:cNvPr id="262" name="Rounded Rectangle"/>
            <p:cNvSpPr/>
            <p:nvPr/>
          </p:nvSpPr>
          <p:spPr>
            <a:xfrm>
              <a:off x="0" y="0"/>
              <a:ext cx="3406434" cy="1999449"/>
            </a:xfrm>
            <a:prstGeom prst="roundRect">
              <a:avLst>
                <a:gd name="adj" fmla="val 16326"/>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63" name="2.5 mn+"/>
            <p:cNvSpPr txBox="1"/>
            <p:nvPr/>
          </p:nvSpPr>
          <p:spPr>
            <a:xfrm>
              <a:off x="63620" y="434007"/>
              <a:ext cx="3279194" cy="89918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160k+</a:t>
              </a:r>
            </a:p>
          </p:txBody>
        </p:sp>
        <p:sp>
          <p:nvSpPr>
            <p:cNvPr id="264" name="2.5 million+ rates used for calculation at any point in time"/>
            <p:cNvSpPr txBox="1"/>
            <p:nvPr/>
          </p:nvSpPr>
          <p:spPr>
            <a:xfrm>
              <a:off x="751255" y="1253880"/>
              <a:ext cx="2052178" cy="44970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lnSpc>
                  <a:spcPct val="150000"/>
                </a:lnSpc>
                <a:defRPr sz="1800">
                  <a:solidFill>
                    <a:srgbClr val="FFFFFF"/>
                  </a:solidFill>
                  <a:latin typeface="Roboto Light"/>
                  <a:ea typeface="Roboto Light"/>
                  <a:cs typeface="Roboto Light"/>
                  <a:sym typeface="Roboto Light"/>
                </a:defRPr>
              </a:lvl1pPr>
            </a:lstStyle>
            <a:p>
              <a:r>
                <a:rPr sz="900">
                  <a:latin typeface="Poppins" pitchFamily="2" charset="77"/>
                  <a:cs typeface="Poppins" pitchFamily="2" charset="77"/>
                </a:rPr>
                <a:t>port to port pairs</a:t>
              </a:r>
            </a:p>
          </p:txBody>
        </p:sp>
      </p:grpSp>
      <p:grpSp>
        <p:nvGrpSpPr>
          <p:cNvPr id="269" name="Group"/>
          <p:cNvGrpSpPr/>
          <p:nvPr/>
        </p:nvGrpSpPr>
        <p:grpSpPr>
          <a:xfrm>
            <a:off x="9902836" y="3441093"/>
            <a:ext cx="1703219" cy="999726"/>
            <a:chOff x="0" y="0"/>
            <a:chExt cx="3406434" cy="1999449"/>
          </a:xfrm>
        </p:grpSpPr>
        <p:sp>
          <p:nvSpPr>
            <p:cNvPr id="266" name="Rounded Rectangle"/>
            <p:cNvSpPr/>
            <p:nvPr/>
          </p:nvSpPr>
          <p:spPr>
            <a:xfrm>
              <a:off x="0" y="0"/>
              <a:ext cx="3406434" cy="1999449"/>
            </a:xfrm>
            <a:prstGeom prst="roundRect">
              <a:avLst>
                <a:gd name="adj" fmla="val 15000"/>
              </a:avLst>
            </a:prstGeom>
            <a:gradFill flip="none" rotWithShape="1">
              <a:gsLst>
                <a:gs pos="0">
                  <a:srgbClr val="3262F6"/>
                </a:gs>
                <a:gs pos="66133">
                  <a:srgbClr val="7046E7"/>
                </a:gs>
                <a:gs pos="100000">
                  <a:srgbClr val="AD29D8"/>
                </a:gs>
              </a:gsLst>
              <a:lin ang="2700000" scaled="1"/>
              <a:tileRect/>
            </a:gra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267" name="2.5 mn+"/>
            <p:cNvSpPr txBox="1"/>
            <p:nvPr/>
          </p:nvSpPr>
          <p:spPr>
            <a:xfrm>
              <a:off x="63620" y="421099"/>
              <a:ext cx="3279194" cy="89918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lvl1pPr defTabSz="825500">
                <a:defRPr sz="7000" b="1">
                  <a:solidFill>
                    <a:srgbClr val="FFFFFF"/>
                  </a:solidFill>
                  <a:latin typeface="Roboto"/>
                  <a:ea typeface="Roboto"/>
                  <a:cs typeface="Roboto"/>
                  <a:sym typeface="Roboto"/>
                </a:defRPr>
              </a:lvl1pPr>
            </a:lstStyle>
            <a:p>
              <a:pPr algn="ctr"/>
              <a:r>
                <a:rPr sz="3500">
                  <a:latin typeface="Poppins" pitchFamily="2" charset="77"/>
                  <a:cs typeface="Poppins" pitchFamily="2" charset="77"/>
                </a:rPr>
                <a:t>40k+</a:t>
              </a:r>
            </a:p>
          </p:txBody>
        </p:sp>
        <p:sp>
          <p:nvSpPr>
            <p:cNvPr id="268" name="2.5 million+ rates used for calculation at any point in time"/>
            <p:cNvSpPr txBox="1"/>
            <p:nvPr/>
          </p:nvSpPr>
          <p:spPr>
            <a:xfrm>
              <a:off x="413380" y="1291862"/>
              <a:ext cx="2727929" cy="66960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noAutofit/>
            </a:bodyPr>
            <a:lstStyle/>
            <a:p>
              <a:pPr defTabSz="412750">
                <a:lnSpc>
                  <a:spcPct val="150000"/>
                </a:lnSpc>
                <a:defRPr sz="1800">
                  <a:solidFill>
                    <a:srgbClr val="FFFFFF"/>
                  </a:solidFill>
                  <a:latin typeface="Roboto Light"/>
                  <a:ea typeface="Roboto Light"/>
                  <a:cs typeface="Roboto Light"/>
                  <a:sym typeface="Roboto Light"/>
                </a:defRPr>
              </a:pPr>
              <a:r>
                <a:rPr sz="900">
                  <a:latin typeface="Poppins" pitchFamily="2" charset="77"/>
                  <a:cs typeface="Poppins" pitchFamily="2" charset="77"/>
                </a:rPr>
                <a:t>airport to airport pairs</a:t>
              </a:r>
            </a:p>
            <a:p>
              <a:pPr defTabSz="412750">
                <a:lnSpc>
                  <a:spcPct val="150000"/>
                </a:lnSpc>
                <a:defRPr sz="1800">
                  <a:solidFill>
                    <a:srgbClr val="FFFFFF"/>
                  </a:solidFill>
                  <a:latin typeface="Roboto Light"/>
                  <a:ea typeface="Roboto Light"/>
                  <a:cs typeface="Roboto Light"/>
                  <a:sym typeface="Roboto Light"/>
                </a:defRPr>
              </a:pPr>
              <a:r>
                <a:rPr sz="900">
                  <a:latin typeface="Poppins" pitchFamily="2" charset="77"/>
                  <a:cs typeface="Poppins" pitchFamily="2" charset="77"/>
                </a:rPr>
                <a:t> </a:t>
              </a:r>
            </a:p>
          </p:txBody>
        </p:sp>
      </p:grpSp>
      <p:sp>
        <p:nvSpPr>
          <p:cNvPr id="270" name="TextBox 16"/>
          <p:cNvSpPr txBox="1"/>
          <p:nvPr/>
        </p:nvSpPr>
        <p:spPr>
          <a:xfrm>
            <a:off x="517841" y="1800603"/>
            <a:ext cx="4988323" cy="241662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20" bIns="45720">
            <a:spAutoFit/>
          </a:bodyPr>
          <a:lstStyle/>
          <a:p>
            <a:pPr algn="ctr">
              <a:lnSpc>
                <a:spcPct val="150000"/>
              </a:lnSpc>
              <a:defRPr sz="3500">
                <a:solidFill>
                  <a:srgbClr val="FFFFFF"/>
                </a:solidFill>
              </a:defRPr>
            </a:pPr>
            <a:r>
              <a:rPr sz="1750">
                <a:latin typeface="Poppins" pitchFamily="2" charset="77"/>
                <a:cs typeface="Poppins" pitchFamily="2" charset="77"/>
              </a:rPr>
              <a:t>Our mission is to drive your</a:t>
            </a:r>
          </a:p>
          <a:p>
            <a:pPr algn="ctr">
              <a:lnSpc>
                <a:spcPct val="150000"/>
              </a:lnSpc>
              <a:defRPr sz="3500">
                <a:solidFill>
                  <a:srgbClr val="FFFFFF"/>
                </a:solidFill>
              </a:defRPr>
            </a:pPr>
            <a:r>
              <a:rPr sz="1750">
                <a:latin typeface="Poppins" pitchFamily="2" charset="77"/>
                <a:cs typeface="Poppins" pitchFamily="2" charset="77"/>
              </a:rPr>
              <a:t>business success by leveraging the</a:t>
            </a:r>
          </a:p>
          <a:p>
            <a:pPr algn="ctr">
              <a:lnSpc>
                <a:spcPct val="150000"/>
              </a:lnSpc>
              <a:defRPr sz="5000">
                <a:solidFill>
                  <a:srgbClr val="FFFFFF"/>
                </a:solidFill>
              </a:defRPr>
            </a:pPr>
            <a:r>
              <a:rPr sz="2500" b="1">
                <a:latin typeface="Poppins" pitchFamily="2" charset="77"/>
                <a:ea typeface="Poppins Bold"/>
                <a:cs typeface="Poppins" pitchFamily="2" charset="77"/>
                <a:sym typeface="Poppins Bold"/>
              </a:rPr>
              <a:t>world’s largest real-time, independent database</a:t>
            </a:r>
          </a:p>
          <a:p>
            <a:pPr algn="ctr">
              <a:lnSpc>
                <a:spcPct val="150000"/>
              </a:lnSpc>
              <a:defRPr sz="3500">
                <a:solidFill>
                  <a:srgbClr val="FFFFFF"/>
                </a:solidFill>
              </a:defRPr>
            </a:pPr>
            <a:r>
              <a:rPr sz="1750">
                <a:latin typeface="Poppins" pitchFamily="2" charset="77"/>
                <a:cs typeface="Poppins" pitchFamily="2" charset="77"/>
              </a:rPr>
              <a:t>of ocean and air freight rates.</a:t>
            </a:r>
          </a:p>
        </p:txBody>
      </p:sp>
      <p:sp>
        <p:nvSpPr>
          <p:cNvPr id="271" name="Rounded Rectangle"/>
          <p:cNvSpPr/>
          <p:nvPr/>
        </p:nvSpPr>
        <p:spPr>
          <a:xfrm>
            <a:off x="613817" y="2731897"/>
            <a:ext cx="4707137" cy="494209"/>
          </a:xfrm>
          <a:prstGeom prst="roundRect">
            <a:avLst>
              <a:gd name="adj" fmla="val 50000"/>
            </a:avLst>
          </a:prstGeom>
          <a:solidFill>
            <a:srgbClr val="FFFFFF">
              <a:alpha val="17924"/>
            </a:srgbClr>
          </a:solidFill>
          <a:ln w="25400">
            <a:no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73" name="Image" descr="Image"/>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10896469" y="6336998"/>
            <a:ext cx="998420" cy="190096"/>
          </a:xfrm>
          <a:prstGeom prst="rect">
            <a:avLst/>
          </a:prstGeom>
          <a:ln w="12700">
            <a:miter lim="400000"/>
          </a:ln>
        </p:spPr>
      </p:pic>
      <p:grpSp>
        <p:nvGrpSpPr>
          <p:cNvPr id="276" name="Group"/>
          <p:cNvGrpSpPr/>
          <p:nvPr/>
        </p:nvGrpSpPr>
        <p:grpSpPr>
          <a:xfrm>
            <a:off x="8436068" y="2411885"/>
            <a:ext cx="1653061" cy="480089"/>
            <a:chOff x="0" y="0"/>
            <a:chExt cx="3306121" cy="960175"/>
          </a:xfrm>
        </p:grpSpPr>
        <p:sp>
          <p:nvSpPr>
            <p:cNvPr id="274" name="Rectangle"/>
            <p:cNvSpPr/>
            <p:nvPr/>
          </p:nvSpPr>
          <p:spPr>
            <a:xfrm>
              <a:off x="139091" y="0"/>
              <a:ext cx="3027938" cy="960176"/>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75"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65350"/>
              <a:ext cx="3306122" cy="629475"/>
            </a:xfrm>
            <a:prstGeom prst="rect">
              <a:avLst/>
            </a:prstGeom>
            <a:ln w="12700" cap="flat">
              <a:noFill/>
              <a:miter lim="400000"/>
            </a:ln>
            <a:effectLst/>
          </p:spPr>
        </p:pic>
      </p:grpSp>
      <p:sp>
        <p:nvSpPr>
          <p:cNvPr id="278" name="Connection Line"/>
          <p:cNvSpPr/>
          <p:nvPr/>
        </p:nvSpPr>
        <p:spPr>
          <a:xfrm>
            <a:off x="1145540" y="4116912"/>
            <a:ext cx="1821815" cy="859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4433"/>
                </a:lnTo>
                <a:lnTo>
                  <a:pt x="0" y="14433"/>
                </a:lnTo>
                <a:lnTo>
                  <a:pt x="0" y="0"/>
                </a:lnTo>
              </a:path>
            </a:pathLst>
          </a:custGeom>
          <a:ln w="25400">
            <a:solidFill>
              <a:srgbClr val="FFFFFF">
                <a:alpha val="40000"/>
              </a:srgbClr>
            </a:solidFill>
            <a:miter lim="400000"/>
            <a:headEnd type="arrow"/>
          </a:ln>
        </p:spPr>
        <p:txBody>
          <a:bodyPr/>
          <a:lstStyle/>
          <a:p>
            <a:endParaRPr sz="900"/>
          </a:p>
        </p:txBody>
      </p:sp>
      <p:sp>
        <p:nvSpPr>
          <p:cNvPr id="29" name="Rounded Rectangle">
            <a:extLst>
              <a:ext uri="{FF2B5EF4-FFF2-40B4-BE49-F238E27FC236}">
                <a16:creationId xmlns:a16="http://schemas.microsoft.com/office/drawing/2014/main" id="{A4247F0D-5C79-2FA0-A47F-D6C0BF42E1A6}"/>
              </a:ext>
            </a:extLst>
          </p:cNvPr>
          <p:cNvSpPr/>
          <p:nvPr/>
        </p:nvSpPr>
        <p:spPr>
          <a:xfrm>
            <a:off x="795259" y="3323177"/>
            <a:ext cx="4318812" cy="494209"/>
          </a:xfrm>
          <a:prstGeom prst="roundRect">
            <a:avLst>
              <a:gd name="adj" fmla="val 50000"/>
            </a:avLst>
          </a:prstGeom>
          <a:solidFill>
            <a:srgbClr val="FFFFFF">
              <a:alpha val="17924"/>
            </a:srgbClr>
          </a:solidFill>
          <a:ln w="25400">
            <a:no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30" name="TextBox 16">
            <a:extLst>
              <a:ext uri="{FF2B5EF4-FFF2-40B4-BE49-F238E27FC236}">
                <a16:creationId xmlns:a16="http://schemas.microsoft.com/office/drawing/2014/main" id="{EB539620-723F-9D45-AE4C-4C4284D7C62F}"/>
              </a:ext>
            </a:extLst>
          </p:cNvPr>
          <p:cNvSpPr txBox="1"/>
          <p:nvPr/>
        </p:nvSpPr>
        <p:spPr>
          <a:xfrm>
            <a:off x="7199018" y="4902016"/>
            <a:ext cx="4105536" cy="7386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tIns="45720" bIns="45720">
            <a:spAutoFit/>
          </a:bodyPr>
          <a:lstStyle/>
          <a:p>
            <a:pPr algn="ctr"/>
            <a:r>
              <a:rPr lang="en-GB" sz="1400">
                <a:solidFill>
                  <a:srgbClr val="10183A"/>
                </a:solidFill>
                <a:latin typeface="Poppins" pitchFamily="2" charset="77"/>
                <a:cs typeface="Poppins" pitchFamily="2" charset="77"/>
              </a:rPr>
              <a:t>Xeneta has more temperature-controlled BCO rate data than any other air freight rate provider in the market.</a:t>
            </a:r>
            <a:endParaRPr lang="en-US" sz="1400">
              <a:solidFill>
                <a:srgbClr val="10183A"/>
              </a:solidFill>
              <a:latin typeface="Poppins" pitchFamily="2" charset="77"/>
              <a:cs typeface="Poppins" pitchFamily="2" charset="77"/>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2228413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2" imgW="473" imgH="476" progId="TCLayout.ActiveDocument.1">
                  <p:embed/>
                </p:oleObj>
              </mc:Choice>
              <mc:Fallback>
                <p:oleObj name="think-cell Slide" r:id="rId72"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73"/>
                      <a:stretch>
                        <a:fillRect/>
                      </a:stretch>
                    </p:blipFill>
                    <p:spPr>
                      <a:xfrm>
                        <a:off x="1588" y="1588"/>
                        <a:ext cx="1588" cy="1588"/>
                      </a:xfrm>
                      <a:prstGeom prst="rect">
                        <a:avLst/>
                      </a:prstGeom>
                    </p:spPr>
                  </p:pic>
                </p:oleObj>
              </mc:Fallback>
            </mc:AlternateContent>
          </a:graphicData>
        </a:graphic>
      </p:graphicFrame>
      <p:graphicFrame>
        <p:nvGraphicFramePr>
          <p:cNvPr id="80" name="Chart 79">
            <a:extLst>
              <a:ext uri="{FF2B5EF4-FFF2-40B4-BE49-F238E27FC236}">
                <a16:creationId xmlns:a16="http://schemas.microsoft.com/office/drawing/2014/main" id="{A896BDE0-0EE3-D544-D445-0FEA80DE6610}"/>
              </a:ext>
            </a:extLst>
          </p:cNvPr>
          <p:cNvGraphicFramePr/>
          <p:nvPr>
            <p:custDataLst>
              <p:tags r:id="rId2"/>
            </p:custDataLst>
            <p:extLst>
              <p:ext uri="{D42A27DB-BD31-4B8C-83A1-F6EECF244321}">
                <p14:modId xmlns:p14="http://schemas.microsoft.com/office/powerpoint/2010/main" val="3142091171"/>
              </p:ext>
            </p:extLst>
          </p:nvPr>
        </p:nvGraphicFramePr>
        <p:xfrm>
          <a:off x="612775" y="4368800"/>
          <a:ext cx="5091113" cy="1719263"/>
        </p:xfrm>
        <a:graphic>
          <a:graphicData uri="http://schemas.openxmlformats.org/drawingml/2006/chart">
            <c:chart xmlns:c="http://schemas.openxmlformats.org/drawingml/2006/chart" xmlns:r="http://schemas.openxmlformats.org/officeDocument/2006/relationships" r:id="rId74"/>
          </a:graphicData>
        </a:graphic>
      </p:graphicFrame>
      <p:sp>
        <p:nvSpPr>
          <p:cNvPr id="67" name="Text Placeholder 2">
            <a:extLst>
              <a:ext uri="{FF2B5EF4-FFF2-40B4-BE49-F238E27FC236}">
                <a16:creationId xmlns:a16="http://schemas.microsoft.com/office/drawing/2014/main" id="{3BFE40D0-8C48-04E6-55EE-967C15D602FE}"/>
              </a:ext>
            </a:extLst>
          </p:cNvPr>
          <p:cNvSpPr>
            <a:spLocks noGrp="1"/>
          </p:cNvSpPr>
          <p:nvPr>
            <p:custDataLst>
              <p:tags r:id="rId3"/>
            </p:custDataLst>
          </p:nvPr>
        </p:nvSpPr>
        <p:spPr bwMode="auto">
          <a:xfrm>
            <a:off x="2497138" y="6029325"/>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34D47AC-BB14-4ABE-A682-8EBED68B4F39}" type="datetime'''''''''''''''''''''''''''''''J''u''''''''n'''''''''''''''">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Jun</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2" name="Text Placeholder 2">
            <a:extLst>
              <a:ext uri="{FF2B5EF4-FFF2-40B4-BE49-F238E27FC236}">
                <a16:creationId xmlns:a16="http://schemas.microsoft.com/office/drawing/2014/main" id="{6D6D65D4-3CD7-22B9-C292-E027F47AD9D2}"/>
              </a:ext>
            </a:extLst>
          </p:cNvPr>
          <p:cNvSpPr>
            <a:spLocks noGrp="1"/>
          </p:cNvSpPr>
          <p:nvPr>
            <p:custDataLst>
              <p:tags r:id="rId4"/>
            </p:custDataLst>
          </p:nvPr>
        </p:nvSpPr>
        <p:spPr bwMode="auto">
          <a:xfrm>
            <a:off x="2125663" y="6029325"/>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D7AE34CE-F878-4850-9865-4EAD8F703F06}" type="datetime'''''''''''''''''''M''a''y'''''''''''''">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May</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1" name="Text Placeholder 2">
            <a:extLst>
              <a:ext uri="{FF2B5EF4-FFF2-40B4-BE49-F238E27FC236}">
                <a16:creationId xmlns:a16="http://schemas.microsoft.com/office/drawing/2014/main" id="{16D777DE-43BB-E2E8-6385-F670C8514427}"/>
              </a:ext>
            </a:extLst>
          </p:cNvPr>
          <p:cNvSpPr>
            <a:spLocks noGrp="1"/>
          </p:cNvSpPr>
          <p:nvPr>
            <p:custDataLst>
              <p:tags r:id="rId5"/>
            </p:custDataLst>
          </p:nvPr>
        </p:nvSpPr>
        <p:spPr bwMode="auto">
          <a:xfrm>
            <a:off x="1052513" y="6029325"/>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01F20B09-B04C-401A-82F4-23ADC7C456F9}" type="datetime'''''Fe''''b'''''''''''''' ''''''2''''''''''0''''2''2'''''''">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 2022</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0" name="Text Placeholder 2">
            <a:extLst>
              <a:ext uri="{FF2B5EF4-FFF2-40B4-BE49-F238E27FC236}">
                <a16:creationId xmlns:a16="http://schemas.microsoft.com/office/drawing/2014/main" id="{C17F1F52-E2B2-3B14-A615-F82D4475EB11}"/>
              </a:ext>
            </a:extLst>
          </p:cNvPr>
          <p:cNvSpPr>
            <a:spLocks noGrp="1"/>
          </p:cNvSpPr>
          <p:nvPr>
            <p:custDataLst>
              <p:tags r:id="rId6"/>
            </p:custDataLst>
          </p:nvPr>
        </p:nvSpPr>
        <p:spPr bwMode="auto">
          <a:xfrm>
            <a:off x="1433513" y="6029325"/>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E95DEF56-2EB4-432C-B0FB-D2C0BF31ACEC}" type="datetime'''''''''''M''''''''''''''''''''a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8" name="Text Placeholder 2">
            <a:extLst>
              <a:ext uri="{FF2B5EF4-FFF2-40B4-BE49-F238E27FC236}">
                <a16:creationId xmlns:a16="http://schemas.microsoft.com/office/drawing/2014/main" id="{9DA597FC-D7C9-D230-994F-8101E73C3E9E}"/>
              </a:ext>
            </a:extLst>
          </p:cNvPr>
          <p:cNvSpPr>
            <a:spLocks noGrp="1"/>
          </p:cNvSpPr>
          <p:nvPr>
            <p:custDataLst>
              <p:tags r:id="rId7"/>
            </p:custDataLst>
          </p:nvPr>
        </p:nvSpPr>
        <p:spPr bwMode="auto">
          <a:xfrm>
            <a:off x="3551238" y="6029325"/>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85460BA-8B07-4AA6-80EF-74D6C9B0D81E}" type="datetime'''''''''''''''''''''S''''''''''''e''''''''''''''''''''''p'''">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Sep</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6" name="Text Placeholder 2">
            <a:extLst>
              <a:ext uri="{FF2B5EF4-FFF2-40B4-BE49-F238E27FC236}">
                <a16:creationId xmlns:a16="http://schemas.microsoft.com/office/drawing/2014/main" id="{BC8BA645-27FB-55D9-725B-197AED4D14EE}"/>
              </a:ext>
            </a:extLst>
          </p:cNvPr>
          <p:cNvSpPr>
            <a:spLocks noGrp="1"/>
          </p:cNvSpPr>
          <p:nvPr>
            <p:custDataLst>
              <p:tags r:id="rId8"/>
            </p:custDataLst>
          </p:nvPr>
        </p:nvSpPr>
        <p:spPr bwMode="auto">
          <a:xfrm>
            <a:off x="2874963" y="6029325"/>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679A116-FE64-49B2-B3AD-CDABE1C6F8A1}" type="datetime'''''''''''''J''''''ul'''''''''''''">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Jul</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5" name="Text Placeholder 2">
            <a:extLst>
              <a:ext uri="{FF2B5EF4-FFF2-40B4-BE49-F238E27FC236}">
                <a16:creationId xmlns:a16="http://schemas.microsoft.com/office/drawing/2014/main" id="{3A75F3AE-E3AD-7D85-5695-252797AF2D68}"/>
              </a:ext>
            </a:extLst>
          </p:cNvPr>
          <p:cNvSpPr>
            <a:spLocks noGrp="1"/>
          </p:cNvSpPr>
          <p:nvPr>
            <p:custDataLst>
              <p:tags r:id="rId9"/>
            </p:custDataLst>
          </p:nvPr>
        </p:nvSpPr>
        <p:spPr bwMode="auto">
          <a:xfrm>
            <a:off x="1798638" y="6029325"/>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E199B3B-7B76-4407-8BD6-1E61F1EB9EE0}" type="datetime'''''''''A''p''''''''''''''''''''''''''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Apr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4" name="Text Placeholder 2">
            <a:extLst>
              <a:ext uri="{FF2B5EF4-FFF2-40B4-BE49-F238E27FC236}">
                <a16:creationId xmlns:a16="http://schemas.microsoft.com/office/drawing/2014/main" id="{27CFDB97-300E-FEE7-F71E-CD5CC4B99346}"/>
              </a:ext>
            </a:extLst>
          </p:cNvPr>
          <p:cNvSpPr>
            <a:spLocks noGrp="1"/>
          </p:cNvSpPr>
          <p:nvPr>
            <p:custDataLst>
              <p:tags r:id="rId10"/>
            </p:custDataLst>
          </p:nvPr>
        </p:nvSpPr>
        <p:spPr bwMode="auto">
          <a:xfrm>
            <a:off x="3189288" y="6029325"/>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9485F62-981A-4FE7-9168-2755AB66BEA9}" type="datetime'''''A''''''''''''''''''''''''''''''''''''''''u''''''g'''''''">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Aug</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69" name="Text Placeholder 2">
            <a:extLst>
              <a:ext uri="{FF2B5EF4-FFF2-40B4-BE49-F238E27FC236}">
                <a16:creationId xmlns:a16="http://schemas.microsoft.com/office/drawing/2014/main" id="{088D4523-2BBB-DBB8-5F8E-7A5C30DD24B2}"/>
              </a:ext>
            </a:extLst>
          </p:cNvPr>
          <p:cNvSpPr>
            <a:spLocks noGrp="1"/>
          </p:cNvSpPr>
          <p:nvPr>
            <p:custDataLst>
              <p:tags r:id="rId11"/>
            </p:custDataLst>
          </p:nvPr>
        </p:nvSpPr>
        <p:spPr bwMode="auto">
          <a:xfrm>
            <a:off x="3911600" y="6029325"/>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CF9B58F-A6F6-406F-9CFC-CB99AE1C5269}" type="datetime'''''''''O''''''''''''''''''''''''c''''''''''''''''''t'''''''''">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Oct</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0" name="Text Placeholder 2">
            <a:extLst>
              <a:ext uri="{FF2B5EF4-FFF2-40B4-BE49-F238E27FC236}">
                <a16:creationId xmlns:a16="http://schemas.microsoft.com/office/drawing/2014/main" id="{012FD37D-A2F9-8BEC-6799-B3B7F2AB47E2}"/>
              </a:ext>
            </a:extLst>
          </p:cNvPr>
          <p:cNvSpPr>
            <a:spLocks noGrp="1"/>
          </p:cNvSpPr>
          <p:nvPr>
            <p:custDataLst>
              <p:tags r:id="rId12"/>
            </p:custDataLst>
          </p:nvPr>
        </p:nvSpPr>
        <p:spPr bwMode="auto">
          <a:xfrm>
            <a:off x="4254500" y="6029325"/>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0697C60-DD4E-4FE3-BB24-D06AEDD15487}" type="datetime'''''''''''''''''''''''''''''''''''N''''''''''o''''''v'''">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Nov</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1" name="Text Placeholder 2">
            <a:extLst>
              <a:ext uri="{FF2B5EF4-FFF2-40B4-BE49-F238E27FC236}">
                <a16:creationId xmlns:a16="http://schemas.microsoft.com/office/drawing/2014/main" id="{7821D557-C5CE-6470-944C-DB0ECDA83824}"/>
              </a:ext>
            </a:extLst>
          </p:cNvPr>
          <p:cNvSpPr>
            <a:spLocks noGrp="1"/>
          </p:cNvSpPr>
          <p:nvPr>
            <p:custDataLst>
              <p:tags r:id="rId13"/>
            </p:custDataLst>
          </p:nvPr>
        </p:nvSpPr>
        <p:spPr bwMode="auto">
          <a:xfrm>
            <a:off x="4605338" y="6029325"/>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ADCD4DA-AA12-42E3-AF06-72738D92AB7E}" type="datetime'''''''''''''''''''''D''''''''e''''''''c'''''''''''''''''''">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Dec</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2" name="Text Placeholder 2">
            <a:extLst>
              <a:ext uri="{FF2B5EF4-FFF2-40B4-BE49-F238E27FC236}">
                <a16:creationId xmlns:a16="http://schemas.microsoft.com/office/drawing/2014/main" id="{9810C514-FEC7-DADF-69A6-8995AA438520}"/>
              </a:ext>
            </a:extLst>
          </p:cNvPr>
          <p:cNvSpPr>
            <a:spLocks noGrp="1"/>
          </p:cNvSpPr>
          <p:nvPr>
            <p:custDataLst>
              <p:tags r:id="rId14"/>
            </p:custDataLst>
          </p:nvPr>
        </p:nvSpPr>
        <p:spPr bwMode="auto">
          <a:xfrm>
            <a:off x="4929188" y="6029325"/>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9C54008-F016-4F8D-937E-3849B8AB1294}" type="datetime'J''a''n'''' ''''''''2''''''02''''''''''''3'''''''">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Jan 2023</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90" name="Text Placeholder 2">
            <a:extLst>
              <a:ext uri="{FF2B5EF4-FFF2-40B4-BE49-F238E27FC236}">
                <a16:creationId xmlns:a16="http://schemas.microsoft.com/office/drawing/2014/main" id="{9FA8ACA6-CF42-EF1A-E6EB-F8EC8BAC2E30}"/>
              </a:ext>
            </a:extLst>
          </p:cNvPr>
          <p:cNvSpPr>
            <a:spLocks noGrp="1"/>
          </p:cNvSpPr>
          <p:nvPr>
            <p:custDataLst>
              <p:tags r:id="rId15"/>
            </p:custDataLst>
          </p:nvPr>
        </p:nvSpPr>
        <p:spPr bwMode="auto">
          <a:xfrm>
            <a:off x="5319713" y="6029325"/>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16CDC1AF-712E-4829-AA2A-3B5E436AC291}" type="datetime'F''''''''''''''''''''''''''''e''''''b'''''''''''''''''''''''">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5851282" cy="276999"/>
          </a:xfrm>
          <a:prstGeom prst="rect">
            <a:avLst/>
          </a:prstGeom>
          <a:noFill/>
        </p:spPr>
        <p:txBody>
          <a:bodyPr wrap="none" rtlCol="0">
            <a:spAutoFit/>
          </a:bodyPr>
          <a:lstStyle/>
          <a:p>
            <a:r>
              <a:rPr lang="en-GB" sz="1200" b="1">
                <a:latin typeface="Poppins" panose="00000500000000000000" pitchFamily="2" charset="0"/>
                <a:cs typeface="Poppins" panose="00000500000000000000" pitchFamily="2" charset="0"/>
              </a:rPr>
              <a:t>Global air cargo volume, capacity, load factor and rate developments</a:t>
            </a:r>
            <a:endParaRPr lang="en-GB" sz="1200">
              <a:latin typeface="Poppins" panose="00000500000000000000" pitchFamily="2" charset="0"/>
              <a:cs typeface="Poppins" panose="00000500000000000000" pitchFamily="2" charset="0"/>
            </a:endParaRP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9775796"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a:solidFill>
                  <a:srgbClr val="1D63FF"/>
                </a:solidFill>
                <a:latin typeface="Poppins" panose="00000500000000000000" pitchFamily="2" charset="0"/>
                <a:cs typeface="Poppins" panose="00000500000000000000" pitchFamily="2" charset="0"/>
              </a:rPr>
              <a:t>Year-on-year air cargo rate continued to stabilize in February</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sp>
        <p:nvSpPr>
          <p:cNvPr id="104" name="TextBox 103">
            <a:extLst>
              <a:ext uri="{FF2B5EF4-FFF2-40B4-BE49-F238E27FC236}">
                <a16:creationId xmlns:a16="http://schemas.microsoft.com/office/drawing/2014/main" id="{FDBD28FE-864B-3639-481F-9B88362F82CC}"/>
              </a:ext>
            </a:extLst>
          </p:cNvPr>
          <p:cNvSpPr txBox="1"/>
          <p:nvPr/>
        </p:nvSpPr>
        <p:spPr>
          <a:xfrm>
            <a:off x="6405562" y="1808327"/>
            <a:ext cx="2370138" cy="261610"/>
          </a:xfrm>
          <a:prstGeom prst="rect">
            <a:avLst/>
          </a:prstGeom>
          <a:noFill/>
        </p:spPr>
        <p:txBody>
          <a:bodyPr wrap="square" rtlCol="0">
            <a:spAutoFit/>
          </a:bodyPr>
          <a:lstStyle/>
          <a:p>
            <a:r>
              <a:rPr lang="en-GB" sz="1100" b="1">
                <a:latin typeface="Poppins" panose="00000500000000000000" pitchFamily="2" charset="0"/>
                <a:cs typeface="Poppins" panose="00000500000000000000" pitchFamily="2" charset="0"/>
              </a:rPr>
              <a:t>Capacity </a:t>
            </a:r>
            <a:r>
              <a:rPr lang="en-GB" sz="1100">
                <a:latin typeface="Poppins" panose="00000500000000000000" pitchFamily="2" charset="0"/>
                <a:cs typeface="Poppins" panose="00000500000000000000" pitchFamily="2" charset="0"/>
              </a:rPr>
              <a:t>(% change)</a:t>
            </a:r>
          </a:p>
        </p:txBody>
      </p:sp>
      <p:sp>
        <p:nvSpPr>
          <p:cNvPr id="105" name="TextBox 104">
            <a:extLst>
              <a:ext uri="{FF2B5EF4-FFF2-40B4-BE49-F238E27FC236}">
                <a16:creationId xmlns:a16="http://schemas.microsoft.com/office/drawing/2014/main" id="{1363392A-1BB3-B133-547E-68E043C4DA98}"/>
              </a:ext>
            </a:extLst>
          </p:cNvPr>
          <p:cNvSpPr txBox="1"/>
          <p:nvPr/>
        </p:nvSpPr>
        <p:spPr>
          <a:xfrm>
            <a:off x="822325" y="1792288"/>
            <a:ext cx="3627438" cy="261610"/>
          </a:xfrm>
          <a:prstGeom prst="rect">
            <a:avLst/>
          </a:prstGeom>
          <a:noFill/>
        </p:spPr>
        <p:txBody>
          <a:bodyPr wrap="square" rtlCol="0">
            <a:spAutoFit/>
          </a:bodyPr>
          <a:lstStyle/>
          <a:p>
            <a:r>
              <a:rPr lang="en-GB" sz="1100" b="1">
                <a:latin typeface="Poppins" panose="00000500000000000000" pitchFamily="2" charset="0"/>
                <a:cs typeface="Poppins" panose="00000500000000000000" pitchFamily="2" charset="0"/>
              </a:rPr>
              <a:t>Chargeable weight </a:t>
            </a:r>
            <a:r>
              <a:rPr lang="en-GB" sz="1100">
                <a:latin typeface="Poppins" panose="00000500000000000000" pitchFamily="2" charset="0"/>
                <a:cs typeface="Poppins" panose="00000500000000000000" pitchFamily="2" charset="0"/>
              </a:rPr>
              <a:t>(% change)</a:t>
            </a:r>
          </a:p>
        </p:txBody>
      </p:sp>
      <p:sp>
        <p:nvSpPr>
          <p:cNvPr id="106" name="TextBox 105">
            <a:extLst>
              <a:ext uri="{FF2B5EF4-FFF2-40B4-BE49-F238E27FC236}">
                <a16:creationId xmlns:a16="http://schemas.microsoft.com/office/drawing/2014/main" id="{B6CECE3F-2DD3-9848-61CB-5D61B786F6D6}"/>
              </a:ext>
            </a:extLst>
          </p:cNvPr>
          <p:cNvSpPr txBox="1"/>
          <p:nvPr/>
        </p:nvSpPr>
        <p:spPr>
          <a:xfrm>
            <a:off x="839788" y="4217988"/>
            <a:ext cx="3627438" cy="261610"/>
          </a:xfrm>
          <a:prstGeom prst="rect">
            <a:avLst/>
          </a:prstGeom>
          <a:noFill/>
        </p:spPr>
        <p:txBody>
          <a:bodyPr wrap="square" rtlCol="0">
            <a:spAutoFit/>
          </a:bodyPr>
          <a:lstStyle/>
          <a:p>
            <a:r>
              <a:rPr lang="en-GB" sz="1100" b="1">
                <a:latin typeface="Poppins" panose="00000500000000000000" pitchFamily="2" charset="0"/>
                <a:cs typeface="Poppins" panose="00000500000000000000" pitchFamily="2" charset="0"/>
              </a:rPr>
              <a:t>Dynamic load factor </a:t>
            </a:r>
            <a:r>
              <a:rPr lang="en-GB" sz="1100">
                <a:latin typeface="Poppins" panose="00000500000000000000" pitchFamily="2" charset="0"/>
                <a:cs typeface="Poppins" panose="00000500000000000000" pitchFamily="2" charset="0"/>
              </a:rPr>
              <a:t>(% points change)</a:t>
            </a:r>
          </a:p>
        </p:txBody>
      </p:sp>
      <p:sp>
        <p:nvSpPr>
          <p:cNvPr id="107" name="TextBox 106">
            <a:extLst>
              <a:ext uri="{FF2B5EF4-FFF2-40B4-BE49-F238E27FC236}">
                <a16:creationId xmlns:a16="http://schemas.microsoft.com/office/drawing/2014/main" id="{92A4A1AE-F0BD-E696-BBF1-927ADB68572C}"/>
              </a:ext>
            </a:extLst>
          </p:cNvPr>
          <p:cNvSpPr txBox="1"/>
          <p:nvPr/>
        </p:nvSpPr>
        <p:spPr>
          <a:xfrm>
            <a:off x="6405562" y="4172836"/>
            <a:ext cx="2130425" cy="261610"/>
          </a:xfrm>
          <a:prstGeom prst="rect">
            <a:avLst/>
          </a:prstGeom>
          <a:noFill/>
        </p:spPr>
        <p:txBody>
          <a:bodyPr wrap="square" rtlCol="0">
            <a:spAutoFit/>
          </a:bodyPr>
          <a:lstStyle/>
          <a:p>
            <a:r>
              <a:rPr lang="en-GB" sz="1100" b="1">
                <a:latin typeface="Poppins" panose="00000500000000000000" pitchFamily="2" charset="0"/>
                <a:cs typeface="Poppins" panose="00000500000000000000" pitchFamily="2" charset="0"/>
              </a:rPr>
              <a:t>Rates </a:t>
            </a:r>
            <a:r>
              <a:rPr lang="en-GB" sz="1100">
                <a:latin typeface="Poppins" panose="00000500000000000000" pitchFamily="2" charset="0"/>
                <a:cs typeface="Poppins" panose="00000500000000000000" pitchFamily="2" charset="0"/>
              </a:rPr>
              <a:t>(% change)</a:t>
            </a:r>
          </a:p>
        </p:txBody>
      </p:sp>
      <p:sp>
        <p:nvSpPr>
          <p:cNvPr id="271" name="Text Placeholder 2">
            <a:extLst>
              <a:ext uri="{FF2B5EF4-FFF2-40B4-BE49-F238E27FC236}">
                <a16:creationId xmlns:a16="http://schemas.microsoft.com/office/drawing/2014/main" id="{61094CDF-3D01-5126-7969-6F62789EAC01}"/>
              </a:ext>
            </a:extLst>
          </p:cNvPr>
          <p:cNvSpPr>
            <a:spLocks noGrp="1"/>
          </p:cNvSpPr>
          <p:nvPr>
            <p:custDataLst>
              <p:tags r:id="rId16"/>
            </p:custDataLst>
          </p:nvPr>
        </p:nvSpPr>
        <p:spPr bwMode="auto">
          <a:xfrm>
            <a:off x="5287963" y="4849813"/>
            <a:ext cx="312738" cy="404813"/>
          </a:xfrm>
          <a:prstGeom prst="roundRect">
            <a:avLst>
              <a:gd name="adj" fmla="val 49746"/>
            </a:avLst>
          </a:prstGeom>
          <a:solidFill>
            <a:schemeClr val="bg1"/>
          </a:solidFill>
          <a:ln w="9525" algn="ctr">
            <a:solidFill>
              <a:schemeClr val="tx1"/>
            </a:solidFill>
          </a:ln>
          <a:effectLst/>
        </p:spPr>
        <p:txBody>
          <a:bodyPr vert="horz" wrap="none" lIns="0" tIns="1588" rIns="271463"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r>
              <a:rPr lang="en-GB" sz="1050">
                <a:solidFill>
                  <a:srgbClr val="10183A"/>
                </a:solidFill>
                <a:latin typeface="Poppins" panose="00000500000000000000" pitchFamily="2" charset="0"/>
                <a:cs typeface="Poppins" panose="00000500000000000000" pitchFamily="2" charset="0"/>
              </a:rPr>
              <a:t>DLF </a:t>
            </a:r>
            <a:fld id="{7AF1CD8C-0D4E-430E-8645-D3DFFE9F8F8F}" type="datetime' '">
              <a:rPr lang="en-GB" altLang="en-US" sz="1050" smtClean="0">
                <a:solidFill>
                  <a:srgbClr val="10183A"/>
                </a:solidFill>
                <a:effectLst/>
                <a:latin typeface="Poppins" panose="00000500000000000000" pitchFamily="2" charset="0"/>
                <a:cs typeface="Poppins" panose="00000500000000000000" pitchFamily="2" charset="0"/>
              </a:rPr>
              <a:pPr marL="0" lvl="2" indent="0">
                <a:spcBef>
                  <a:spcPct val="0"/>
                </a:spcBef>
                <a:spcAft>
                  <a:spcPct val="0"/>
                </a:spcAft>
                <a:buNone/>
              </a:pPr>
              <a:t> </a:t>
            </a:fld>
            <a:br>
              <a:rPr lang="en-GB" altLang="en-US" sz="1050">
                <a:solidFill>
                  <a:srgbClr val="10183A"/>
                </a:solidFill>
                <a:effectLst/>
                <a:latin typeface="Poppins" panose="00000500000000000000" pitchFamily="2" charset="0"/>
                <a:cs typeface="Poppins" panose="00000500000000000000" pitchFamily="2" charset="0"/>
              </a:rPr>
            </a:br>
            <a:r>
              <a:rPr lang="en-GB" altLang="en-US" sz="1050">
                <a:solidFill>
                  <a:srgbClr val="10183A"/>
                </a:solidFill>
                <a:effectLst/>
                <a:latin typeface="Poppins" panose="00000500000000000000" pitchFamily="2" charset="0"/>
                <a:cs typeface="Poppins" panose="00000500000000000000" pitchFamily="2" charset="0"/>
              </a:rPr>
              <a:t>57</a:t>
            </a:r>
            <a:r>
              <a:rPr lang="en-GB" sz="1050">
                <a:solidFill>
                  <a:srgbClr val="10183A"/>
                </a:solidFill>
                <a:latin typeface="Poppins" panose="00000500000000000000" pitchFamily="2" charset="0"/>
                <a:cs typeface="Poppins" panose="00000500000000000000" pitchFamily="2" charset="0"/>
              </a:rPr>
              <a:t>%</a:t>
            </a:r>
          </a:p>
        </p:txBody>
      </p:sp>
      <p:graphicFrame>
        <p:nvGraphicFramePr>
          <p:cNvPr id="81" name="Chart 80">
            <a:extLst>
              <a:ext uri="{FF2B5EF4-FFF2-40B4-BE49-F238E27FC236}">
                <a16:creationId xmlns:a16="http://schemas.microsoft.com/office/drawing/2014/main" id="{1FDCAC27-7BED-8ABE-2984-622A47D1F965}"/>
              </a:ext>
            </a:extLst>
          </p:cNvPr>
          <p:cNvGraphicFramePr/>
          <p:nvPr>
            <p:custDataLst>
              <p:tags r:id="rId17"/>
            </p:custDataLst>
            <p:extLst>
              <p:ext uri="{D42A27DB-BD31-4B8C-83A1-F6EECF244321}">
                <p14:modId xmlns:p14="http://schemas.microsoft.com/office/powerpoint/2010/main" val="1442388681"/>
              </p:ext>
            </p:extLst>
          </p:nvPr>
        </p:nvGraphicFramePr>
        <p:xfrm>
          <a:off x="6103938" y="4352925"/>
          <a:ext cx="5121275" cy="1719263"/>
        </p:xfrm>
        <a:graphic>
          <a:graphicData uri="http://schemas.openxmlformats.org/drawingml/2006/chart">
            <c:chart xmlns:c="http://schemas.openxmlformats.org/drawingml/2006/chart" xmlns:r="http://schemas.openxmlformats.org/officeDocument/2006/relationships" r:id="rId75"/>
          </a:graphicData>
        </a:graphic>
      </p:graphicFrame>
      <p:sp>
        <p:nvSpPr>
          <p:cNvPr id="6" name="Text Placeholder 2">
            <a:extLst>
              <a:ext uri="{FF2B5EF4-FFF2-40B4-BE49-F238E27FC236}">
                <a16:creationId xmlns:a16="http://schemas.microsoft.com/office/drawing/2014/main" id="{4EB63AB8-68BF-F752-5895-FEE87DE48FB1}"/>
              </a:ext>
            </a:extLst>
          </p:cNvPr>
          <p:cNvSpPr>
            <a:spLocks noGrp="1"/>
          </p:cNvSpPr>
          <p:nvPr>
            <p:custDataLst>
              <p:tags r:id="rId18"/>
            </p:custDataLst>
          </p:nvPr>
        </p:nvSpPr>
        <p:spPr bwMode="auto">
          <a:xfrm>
            <a:off x="8402638" y="6084888"/>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A2FE21C-FDE7-47A7-9519-6ED660FA46E6}" type="datetime'''''''''''''J''''''u''''''''l'''''''''''''''''''''''''''''''">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Jul</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9" name="Text Placeholder 2">
            <a:extLst>
              <a:ext uri="{FF2B5EF4-FFF2-40B4-BE49-F238E27FC236}">
                <a16:creationId xmlns:a16="http://schemas.microsoft.com/office/drawing/2014/main" id="{69F454ED-9CCC-62CF-F30D-A334BC8A0D4B}"/>
              </a:ext>
            </a:extLst>
          </p:cNvPr>
          <p:cNvSpPr>
            <a:spLocks noGrp="1"/>
          </p:cNvSpPr>
          <p:nvPr>
            <p:custDataLst>
              <p:tags r:id="rId19"/>
            </p:custDataLst>
          </p:nvPr>
        </p:nvSpPr>
        <p:spPr bwMode="auto">
          <a:xfrm>
            <a:off x="7654925" y="6084888"/>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2AC9C8A1-C23F-4182-88EC-A55C4850AB1E}" type="datetime'''''''''''''''''''''''''''''''''''''''''''''''Ma''''''y'''''''">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May</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3" name="Text Placeholder 2">
            <a:extLst>
              <a:ext uri="{FF2B5EF4-FFF2-40B4-BE49-F238E27FC236}">
                <a16:creationId xmlns:a16="http://schemas.microsoft.com/office/drawing/2014/main" id="{2F6F6783-6227-334C-241D-B0C69587E518}"/>
              </a:ext>
            </a:extLst>
          </p:cNvPr>
          <p:cNvSpPr>
            <a:spLocks noGrp="1"/>
          </p:cNvSpPr>
          <p:nvPr>
            <p:custDataLst>
              <p:tags r:id="rId20"/>
            </p:custDataLst>
          </p:nvPr>
        </p:nvSpPr>
        <p:spPr bwMode="auto">
          <a:xfrm>
            <a:off x="8026400" y="6084888"/>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13F5F23-2F23-4BF6-9D05-8F3040DC6366}" type="datetime'''''''''''''J''''u''''''''''''''n'''''''''''''''''''''''">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Jun</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7" name="Text Placeholder 2">
            <a:extLst>
              <a:ext uri="{FF2B5EF4-FFF2-40B4-BE49-F238E27FC236}">
                <a16:creationId xmlns:a16="http://schemas.microsoft.com/office/drawing/2014/main" id="{2A709262-AEC3-7443-4B92-2BD864A8DBA5}"/>
              </a:ext>
            </a:extLst>
          </p:cNvPr>
          <p:cNvSpPr>
            <a:spLocks noGrp="1"/>
          </p:cNvSpPr>
          <p:nvPr>
            <p:custDataLst>
              <p:tags r:id="rId21"/>
            </p:custDataLst>
          </p:nvPr>
        </p:nvSpPr>
        <p:spPr bwMode="auto">
          <a:xfrm>
            <a:off x="6584950" y="6084888"/>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B4CAA93-D65B-40E9-A061-44090860A1A3}" type="datetime'''''''''''F''e''''''''''b'''''' ''20''''''2''''2'''''''''''">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 2022</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1" name="Text Placeholder 2">
            <a:extLst>
              <a:ext uri="{FF2B5EF4-FFF2-40B4-BE49-F238E27FC236}">
                <a16:creationId xmlns:a16="http://schemas.microsoft.com/office/drawing/2014/main" id="{6AF1F9A0-3633-4E39-B792-CC820F9A9084}"/>
              </a:ext>
            </a:extLst>
          </p:cNvPr>
          <p:cNvSpPr>
            <a:spLocks noGrp="1"/>
          </p:cNvSpPr>
          <p:nvPr>
            <p:custDataLst>
              <p:tags r:id="rId22"/>
            </p:custDataLst>
          </p:nvPr>
        </p:nvSpPr>
        <p:spPr bwMode="auto">
          <a:xfrm>
            <a:off x="6964363" y="6084888"/>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0DD7F19D-39B6-4DD0-A82C-C895731F7E87}" type="datetime'''M''''''''''''''''''''''''''''''''a''''''''''''''''''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 name="Text Placeholder 2">
            <a:extLst>
              <a:ext uri="{FF2B5EF4-FFF2-40B4-BE49-F238E27FC236}">
                <a16:creationId xmlns:a16="http://schemas.microsoft.com/office/drawing/2014/main" id="{853E3AE6-E7F7-94AD-D7C1-36CA3347A7E8}"/>
              </a:ext>
            </a:extLst>
          </p:cNvPr>
          <p:cNvSpPr>
            <a:spLocks noGrp="1"/>
          </p:cNvSpPr>
          <p:nvPr>
            <p:custDataLst>
              <p:tags r:id="rId23"/>
            </p:custDataLst>
          </p:nvPr>
        </p:nvSpPr>
        <p:spPr bwMode="auto">
          <a:xfrm>
            <a:off x="8716963" y="6084888"/>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B684B62-27D4-451E-B0A8-587D12FFBCAB}" type="datetime'''''''A''''''''''''''''u''''''''''''''''g'''''''''''''''''''''">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Aug</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2" name="Text Placeholder 2">
            <a:extLst>
              <a:ext uri="{FF2B5EF4-FFF2-40B4-BE49-F238E27FC236}">
                <a16:creationId xmlns:a16="http://schemas.microsoft.com/office/drawing/2014/main" id="{D2F5D0D7-DC31-0DBB-3B98-5FB9900FF705}"/>
              </a:ext>
            </a:extLst>
          </p:cNvPr>
          <p:cNvSpPr>
            <a:spLocks noGrp="1"/>
          </p:cNvSpPr>
          <p:nvPr>
            <p:custDataLst>
              <p:tags r:id="rId24"/>
            </p:custDataLst>
          </p:nvPr>
        </p:nvSpPr>
        <p:spPr bwMode="auto">
          <a:xfrm>
            <a:off x="7329488" y="6084888"/>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52F4B64-D277-4258-9AB3-4D3CB52187FE}" type="datetime'''''''''''''''''''''Ap''''''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Apr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5" name="Text Placeholder 2">
            <a:extLst>
              <a:ext uri="{FF2B5EF4-FFF2-40B4-BE49-F238E27FC236}">
                <a16:creationId xmlns:a16="http://schemas.microsoft.com/office/drawing/2014/main" id="{9491B75F-DC0D-7DF1-7D8B-A9A8E8FD61E9}"/>
              </a:ext>
            </a:extLst>
          </p:cNvPr>
          <p:cNvSpPr>
            <a:spLocks noGrp="1"/>
          </p:cNvSpPr>
          <p:nvPr>
            <p:custDataLst>
              <p:tags r:id="rId25"/>
            </p:custDataLst>
          </p:nvPr>
        </p:nvSpPr>
        <p:spPr bwMode="auto">
          <a:xfrm>
            <a:off x="9075738" y="6084888"/>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1C9439BC-EC11-4312-8CBA-8B9AD665E22A}" type="datetime'''''''''''''''''''''''''S''''''''''''''''''''''''ep'''''''''''">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Sep</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 name="Text Placeholder 2">
            <a:extLst>
              <a:ext uri="{FF2B5EF4-FFF2-40B4-BE49-F238E27FC236}">
                <a16:creationId xmlns:a16="http://schemas.microsoft.com/office/drawing/2014/main" id="{BF8FEA59-667E-AD81-BD68-2A4C7A58AE22}"/>
              </a:ext>
            </a:extLst>
          </p:cNvPr>
          <p:cNvSpPr>
            <a:spLocks noGrp="1"/>
          </p:cNvSpPr>
          <p:nvPr>
            <p:custDataLst>
              <p:tags r:id="rId26"/>
            </p:custDataLst>
          </p:nvPr>
        </p:nvSpPr>
        <p:spPr bwMode="auto">
          <a:xfrm>
            <a:off x="9436100" y="6084888"/>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38D9095-517E-4A46-9F4F-F790177834ED}" type="datetime'''''''''''''''''O''''''''''''''''''''''c''''''''t'''''''''''">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Oct</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 name="Text Placeholder 2">
            <a:extLst>
              <a:ext uri="{FF2B5EF4-FFF2-40B4-BE49-F238E27FC236}">
                <a16:creationId xmlns:a16="http://schemas.microsoft.com/office/drawing/2014/main" id="{16D3A00E-0760-8004-B7A1-AA8EF6D8D41C}"/>
              </a:ext>
            </a:extLst>
          </p:cNvPr>
          <p:cNvSpPr>
            <a:spLocks noGrp="1"/>
          </p:cNvSpPr>
          <p:nvPr>
            <p:custDataLst>
              <p:tags r:id="rId27"/>
            </p:custDataLst>
          </p:nvPr>
        </p:nvSpPr>
        <p:spPr bwMode="auto">
          <a:xfrm>
            <a:off x="9777413" y="6084888"/>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24AA057-629F-4DD5-8DAC-66E59DFD5110}" type="datetime'''''''''''N''''''''''''''''''''o''''''''v'''''">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Nov</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8" name="Text Placeholder 2">
            <a:extLst>
              <a:ext uri="{FF2B5EF4-FFF2-40B4-BE49-F238E27FC236}">
                <a16:creationId xmlns:a16="http://schemas.microsoft.com/office/drawing/2014/main" id="{6A274FDE-0F5F-A040-099B-09D012D48EE0}"/>
              </a:ext>
            </a:extLst>
          </p:cNvPr>
          <p:cNvSpPr>
            <a:spLocks noGrp="1"/>
          </p:cNvSpPr>
          <p:nvPr>
            <p:custDataLst>
              <p:tags r:id="rId28"/>
            </p:custDataLst>
          </p:nvPr>
        </p:nvSpPr>
        <p:spPr bwMode="auto">
          <a:xfrm>
            <a:off x="10128250" y="6084888"/>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86ED2E7-FBF6-4B72-94C5-645D2F47874E}" type="datetime'''''''''''''Dec'''''''''''''''''''''''''''''">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Dec</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9" name="Text Placeholder 2">
            <a:extLst>
              <a:ext uri="{FF2B5EF4-FFF2-40B4-BE49-F238E27FC236}">
                <a16:creationId xmlns:a16="http://schemas.microsoft.com/office/drawing/2014/main" id="{964B1BBF-B407-C44A-77D1-FDF192716AE3}"/>
              </a:ext>
            </a:extLst>
          </p:cNvPr>
          <p:cNvSpPr>
            <a:spLocks noGrp="1"/>
          </p:cNvSpPr>
          <p:nvPr>
            <p:custDataLst>
              <p:tags r:id="rId29"/>
            </p:custDataLst>
          </p:nvPr>
        </p:nvSpPr>
        <p:spPr bwMode="auto">
          <a:xfrm>
            <a:off x="10450513" y="6084888"/>
            <a:ext cx="327025" cy="320675"/>
          </a:xfrm>
          <a:prstGeom prst="rect">
            <a:avLst/>
          </a:prstGeom>
          <a:noFill/>
          <a:ln>
            <a:noFill/>
          </a:ln>
          <a:effec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9099D2D-7EC2-40C0-A29B-1BB2AF437582}" type="datetime'''''''''''''''J''a''''''''''''n'' ''''''''''''''''20''2''3'">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Jan 2023</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93" name="Text Placeholder 2">
            <a:extLst>
              <a:ext uri="{FF2B5EF4-FFF2-40B4-BE49-F238E27FC236}">
                <a16:creationId xmlns:a16="http://schemas.microsoft.com/office/drawing/2014/main" id="{EAAB5816-5E95-A9C2-2A11-5D82EF62D996}"/>
              </a:ext>
            </a:extLst>
          </p:cNvPr>
          <p:cNvSpPr>
            <a:spLocks noGrp="1"/>
          </p:cNvSpPr>
          <p:nvPr>
            <p:custDataLst>
              <p:tags r:id="rId30"/>
            </p:custDataLst>
          </p:nvPr>
        </p:nvSpPr>
        <p:spPr bwMode="auto">
          <a:xfrm>
            <a:off x="10841038" y="6084888"/>
            <a:ext cx="252413" cy="160338"/>
          </a:xfrm>
          <a:prstGeom prst="rect">
            <a:avLst/>
          </a:prstGeom>
          <a:noFill/>
          <a:ln>
            <a:noFill/>
          </a:ln>
          <a:effectLst/>
          <a:extLst>
            <a:ext uri="{909E8E84-426E-40DD-AFC4-6F175D3DCCD1}">
              <a14:hiddenFill xmlns:a14="http://schemas.microsoft.com/office/drawing/2010/main">
                <a:solidFill>
                  <a:srgbClr val="F4F8FF"/>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1BDCAB3-12D8-462D-AC1F-5524AA8EECF8}" type="datetime'F''e''''''''''''''''''''''''b'''''''''''''''''''''''''''''''">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a:t>
            </a:fld>
            <a:endParaRPr lang="en-GB" sz="1050">
              <a:solidFill>
                <a:srgbClr val="10183A"/>
              </a:solidFill>
              <a:highlight>
                <a:srgbClr val="F4F8FF"/>
              </a:highlight>
              <a:latin typeface="Poppins" panose="00000500000000000000" pitchFamily="2" charset="0"/>
              <a:cs typeface="Poppins" panose="00000500000000000000" pitchFamily="2" charset="0"/>
              <a:sym typeface="Poppins" panose="00000500000000000000" pitchFamily="2" charset="0"/>
            </a:endParaRPr>
          </a:p>
        </p:txBody>
      </p:sp>
      <p:cxnSp>
        <p:nvCxnSpPr>
          <p:cNvPr id="20" name="Straight Connector 19">
            <a:extLst>
              <a:ext uri="{FF2B5EF4-FFF2-40B4-BE49-F238E27FC236}">
                <a16:creationId xmlns:a16="http://schemas.microsoft.com/office/drawing/2014/main" id="{1FB62189-8AB0-B291-48A9-3CB51B77C18E}"/>
              </a:ext>
            </a:extLst>
          </p:cNvPr>
          <p:cNvCxnSpPr/>
          <p:nvPr>
            <p:custDataLst>
              <p:tags r:id="rId31"/>
            </p:custDataLst>
          </p:nvPr>
        </p:nvCxnSpPr>
        <p:spPr bwMode="gray">
          <a:xfrm>
            <a:off x="10298113" y="1562100"/>
            <a:ext cx="185738" cy="0"/>
          </a:xfrm>
          <a:prstGeom prst="line">
            <a:avLst/>
          </a:prstGeom>
          <a:ln w="28575" cap="rnd" cmpd="sng" algn="ctr">
            <a:solidFill>
              <a:srgbClr val="CF00E8"/>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F6D863E2-8629-3703-6C4F-C073587AB6EB}"/>
              </a:ext>
            </a:extLst>
          </p:cNvPr>
          <p:cNvSpPr/>
          <p:nvPr>
            <p:custDataLst>
              <p:tags r:id="rId32"/>
            </p:custDataLst>
          </p:nvPr>
        </p:nvSpPr>
        <p:spPr bwMode="auto">
          <a:xfrm>
            <a:off x="10283825" y="1716088"/>
            <a:ext cx="214313" cy="160338"/>
          </a:xfrm>
          <a:prstGeom prst="rect">
            <a:avLst/>
          </a:prstGeom>
          <a:solidFill>
            <a:srgbClr val="006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bg1"/>
              </a:solidFill>
            </a:endParaRPr>
          </a:p>
        </p:txBody>
      </p:sp>
      <p:sp>
        <p:nvSpPr>
          <p:cNvPr id="23" name="Text Placeholder 2">
            <a:extLst>
              <a:ext uri="{FF2B5EF4-FFF2-40B4-BE49-F238E27FC236}">
                <a16:creationId xmlns:a16="http://schemas.microsoft.com/office/drawing/2014/main" id="{2038CD29-1299-0259-307D-DF3914D77B53}"/>
              </a:ext>
            </a:extLst>
          </p:cNvPr>
          <p:cNvSpPr>
            <a:spLocks noGrp="1"/>
          </p:cNvSpPr>
          <p:nvPr>
            <p:custDataLst>
              <p:tags r:id="rId33"/>
            </p:custDataLst>
          </p:nvPr>
        </p:nvSpPr>
        <p:spPr bwMode="auto">
          <a:xfrm>
            <a:off x="10548938" y="1477963"/>
            <a:ext cx="533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DE8F2EA4-32F0-4000-908C-BEEC291FA18B}" type="datetime'v''''''''''s'''''' 2''''''''''''''''''''''''01''''''''''''9'''">
              <a:rPr lang="en-GB" altLang="en-US" sz="1200" smtClean="0">
                <a:solidFill>
                  <a:srgbClr val="10183A"/>
                </a:solidFill>
                <a:latin typeface="Poppins" panose="00000500000000000000" pitchFamily="2" charset="0"/>
                <a:cs typeface="Poppins" panose="00000500000000000000" pitchFamily="2" charset="0"/>
              </a:rPr>
              <a:pPr marL="0" lvl="2" indent="0">
                <a:spcBef>
                  <a:spcPct val="0"/>
                </a:spcBef>
                <a:spcAft>
                  <a:spcPct val="0"/>
                </a:spcAft>
                <a:buNone/>
              </a:pPr>
              <a:t>vs 2019</a:t>
            </a:fld>
            <a:endParaRPr lang="en-GB" sz="120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2" name="Text Placeholder 2">
            <a:extLst>
              <a:ext uri="{FF2B5EF4-FFF2-40B4-BE49-F238E27FC236}">
                <a16:creationId xmlns:a16="http://schemas.microsoft.com/office/drawing/2014/main" id="{F0104106-670B-C3CB-A81A-41C388F2E107}"/>
              </a:ext>
            </a:extLst>
          </p:cNvPr>
          <p:cNvSpPr>
            <a:spLocks noGrp="1"/>
          </p:cNvSpPr>
          <p:nvPr>
            <p:custDataLst>
              <p:tags r:id="rId34"/>
            </p:custDataLst>
          </p:nvPr>
        </p:nvSpPr>
        <p:spPr bwMode="auto">
          <a:xfrm>
            <a:off x="10548938" y="1711325"/>
            <a:ext cx="2746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6908036B-8738-43AC-9C41-7555D65E4184}" type="datetime'''''''''''''''''''''Y''''''''''''o''''''''Y'''''''''''">
              <a:rPr lang="en-GB" altLang="en-US" sz="1200" smtClean="0">
                <a:solidFill>
                  <a:srgbClr val="10183A"/>
                </a:solidFill>
                <a:latin typeface="Poppins" panose="00000500000000000000" pitchFamily="2" charset="0"/>
                <a:cs typeface="Poppins" panose="00000500000000000000" pitchFamily="2" charset="0"/>
              </a:rPr>
              <a:pPr marL="0" lvl="2" indent="0">
                <a:spcBef>
                  <a:spcPct val="0"/>
                </a:spcBef>
                <a:spcAft>
                  <a:spcPct val="0"/>
                </a:spcAft>
                <a:buNone/>
              </a:pPr>
              <a:t>YoY</a:t>
            </a:fld>
            <a:endParaRPr lang="en-GB" sz="120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graphicFrame>
        <p:nvGraphicFramePr>
          <p:cNvPr id="281" name="Chart 280">
            <a:extLst>
              <a:ext uri="{FF2B5EF4-FFF2-40B4-BE49-F238E27FC236}">
                <a16:creationId xmlns:a16="http://schemas.microsoft.com/office/drawing/2014/main" id="{91D9BA3B-0C32-9EFA-0BC0-68A4C765DB99}"/>
              </a:ext>
            </a:extLst>
          </p:cNvPr>
          <p:cNvGraphicFramePr/>
          <p:nvPr>
            <p:custDataLst>
              <p:tags r:id="rId35"/>
            </p:custDataLst>
            <p:extLst>
              <p:ext uri="{D42A27DB-BD31-4B8C-83A1-F6EECF244321}">
                <p14:modId xmlns:p14="http://schemas.microsoft.com/office/powerpoint/2010/main" val="2794899447"/>
              </p:ext>
            </p:extLst>
          </p:nvPr>
        </p:nvGraphicFramePr>
        <p:xfrm>
          <a:off x="612775" y="1968500"/>
          <a:ext cx="5091113" cy="1719263"/>
        </p:xfrm>
        <a:graphic>
          <a:graphicData uri="http://schemas.openxmlformats.org/drawingml/2006/chart">
            <c:chart xmlns:c="http://schemas.openxmlformats.org/drawingml/2006/chart" xmlns:r="http://schemas.openxmlformats.org/officeDocument/2006/relationships" r:id="rId76"/>
          </a:graphicData>
        </a:graphic>
      </p:graphicFrame>
      <p:cxnSp>
        <p:nvCxnSpPr>
          <p:cNvPr id="84" name="Straight Connector 83">
            <a:extLst>
              <a:ext uri="{FF2B5EF4-FFF2-40B4-BE49-F238E27FC236}">
                <a16:creationId xmlns:a16="http://schemas.microsoft.com/office/drawing/2014/main" id="{2F2C082A-C374-67E6-79A0-35A045E51C80}"/>
              </a:ext>
            </a:extLst>
          </p:cNvPr>
          <p:cNvCxnSpPr/>
          <p:nvPr>
            <p:custDataLst>
              <p:tags r:id="rId36"/>
            </p:custDataLst>
          </p:nvPr>
        </p:nvCxnSpPr>
        <p:spPr bwMode="gray">
          <a:xfrm flipH="1" flipV="1">
            <a:off x="5445125" y="3243263"/>
            <a:ext cx="6350" cy="166687"/>
          </a:xfrm>
          <a:prstGeom prst="line">
            <a:avLst/>
          </a:prstGeom>
          <a:ln w="6350" cap="flat" cmpd="sng" algn="ctr">
            <a:solidFill>
              <a:srgbClr val="10183A"/>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 name="Text Placeholder 2">
            <a:extLst>
              <a:ext uri="{FF2B5EF4-FFF2-40B4-BE49-F238E27FC236}">
                <a16:creationId xmlns:a16="http://schemas.microsoft.com/office/drawing/2014/main" id="{69DD3290-EEBF-C51D-DFF8-EDB59B191428}"/>
              </a:ext>
            </a:extLst>
          </p:cNvPr>
          <p:cNvSpPr>
            <a:spLocks noGrp="1"/>
          </p:cNvSpPr>
          <p:nvPr>
            <p:custDataLst>
              <p:tags r:id="rId37"/>
            </p:custDataLst>
          </p:nvPr>
        </p:nvSpPr>
        <p:spPr bwMode="auto">
          <a:xfrm>
            <a:off x="2497138" y="3629025"/>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A1E414B-8EDA-4506-AB19-CA97D48404A6}" type="datetime'''''''''''''''''''''''Ju''''''''''''''n'''''''''''''''">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Jun</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5" name="Text Placeholder 2">
            <a:extLst>
              <a:ext uri="{FF2B5EF4-FFF2-40B4-BE49-F238E27FC236}">
                <a16:creationId xmlns:a16="http://schemas.microsoft.com/office/drawing/2014/main" id="{AB9E2F6B-2B84-02C0-045A-CFCD982A429E}"/>
              </a:ext>
            </a:extLst>
          </p:cNvPr>
          <p:cNvSpPr>
            <a:spLocks noGrp="1"/>
          </p:cNvSpPr>
          <p:nvPr>
            <p:custDataLst>
              <p:tags r:id="rId38"/>
            </p:custDataLst>
          </p:nvPr>
        </p:nvSpPr>
        <p:spPr bwMode="auto">
          <a:xfrm>
            <a:off x="1052513" y="3629025"/>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D0902A4A-9EB9-4BB0-8C75-F8758D5898EE}" type="datetime'''''''''''Fe''''''''''b'''''''''''''' ''''''''''''''''2''022'">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 2022</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9" name="Text Placeholder 2">
            <a:extLst>
              <a:ext uri="{FF2B5EF4-FFF2-40B4-BE49-F238E27FC236}">
                <a16:creationId xmlns:a16="http://schemas.microsoft.com/office/drawing/2014/main" id="{B3D0FA62-B746-9A3C-340D-33F07301D01D}"/>
              </a:ext>
            </a:extLst>
          </p:cNvPr>
          <p:cNvSpPr>
            <a:spLocks noGrp="1"/>
          </p:cNvSpPr>
          <p:nvPr>
            <p:custDataLst>
              <p:tags r:id="rId39"/>
            </p:custDataLst>
          </p:nvPr>
        </p:nvSpPr>
        <p:spPr bwMode="auto">
          <a:xfrm>
            <a:off x="4254500" y="3629025"/>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A6E5B475-268D-44F0-A593-22A728C16588}" type="datetime'''''''N''''''''''''''''''''''''''''o''''''''''''''''v'''''">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Nov</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1" name="Text Placeholder 2">
            <a:extLst>
              <a:ext uri="{FF2B5EF4-FFF2-40B4-BE49-F238E27FC236}">
                <a16:creationId xmlns:a16="http://schemas.microsoft.com/office/drawing/2014/main" id="{9868FAD0-B8F2-E443-C250-70CB3FDE89C1}"/>
              </a:ext>
            </a:extLst>
          </p:cNvPr>
          <p:cNvSpPr>
            <a:spLocks noGrp="1"/>
          </p:cNvSpPr>
          <p:nvPr>
            <p:custDataLst>
              <p:tags r:id="rId40"/>
            </p:custDataLst>
          </p:nvPr>
        </p:nvSpPr>
        <p:spPr bwMode="auto">
          <a:xfrm>
            <a:off x="1433513" y="3629025"/>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CF244CC-E716-4B04-AE73-AA8192B1298F}" type="datetime'''''''''''''''''M''''''''''''''''''''''a''''''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7" name="Text Placeholder 2">
            <a:extLst>
              <a:ext uri="{FF2B5EF4-FFF2-40B4-BE49-F238E27FC236}">
                <a16:creationId xmlns:a16="http://schemas.microsoft.com/office/drawing/2014/main" id="{AC6FED6D-C2DF-17D8-7318-ADAD1B98B704}"/>
              </a:ext>
            </a:extLst>
          </p:cNvPr>
          <p:cNvSpPr>
            <a:spLocks noGrp="1"/>
          </p:cNvSpPr>
          <p:nvPr>
            <p:custDataLst>
              <p:tags r:id="rId41"/>
            </p:custDataLst>
          </p:nvPr>
        </p:nvSpPr>
        <p:spPr bwMode="auto">
          <a:xfrm>
            <a:off x="3551238" y="3629025"/>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B4A8D089-3BD3-4BF6-8B26-0D737C5107E4}" type="datetime'''''''''''S''''''''''''e''''p'''''">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Sep</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4" name="Text Placeholder 2">
            <a:extLst>
              <a:ext uri="{FF2B5EF4-FFF2-40B4-BE49-F238E27FC236}">
                <a16:creationId xmlns:a16="http://schemas.microsoft.com/office/drawing/2014/main" id="{B87F1555-C46A-D821-2BE6-DE6AEF246171}"/>
              </a:ext>
            </a:extLst>
          </p:cNvPr>
          <p:cNvSpPr>
            <a:spLocks noGrp="1"/>
          </p:cNvSpPr>
          <p:nvPr>
            <p:custDataLst>
              <p:tags r:id="rId42"/>
            </p:custDataLst>
          </p:nvPr>
        </p:nvSpPr>
        <p:spPr bwMode="auto">
          <a:xfrm>
            <a:off x="2125663" y="3629025"/>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3DF9DD4-F5A1-4B35-8592-85307D00CB5B}" type="datetime'''''''''''''''''''''''''''''''''''M''a''''''''''''y'''''''">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May</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3" name="Text Placeholder 2">
            <a:extLst>
              <a:ext uri="{FF2B5EF4-FFF2-40B4-BE49-F238E27FC236}">
                <a16:creationId xmlns:a16="http://schemas.microsoft.com/office/drawing/2014/main" id="{9EBDCB96-5BD5-A57F-2034-98D1F0C95EAE}"/>
              </a:ext>
            </a:extLst>
          </p:cNvPr>
          <p:cNvSpPr>
            <a:spLocks noGrp="1"/>
          </p:cNvSpPr>
          <p:nvPr>
            <p:custDataLst>
              <p:tags r:id="rId43"/>
            </p:custDataLst>
          </p:nvPr>
        </p:nvSpPr>
        <p:spPr bwMode="auto">
          <a:xfrm>
            <a:off x="3189288" y="3629025"/>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4E909D9-7AFB-4316-ABD3-E23BBD276DD6}" type="datetime'''''''''A''''''''''''''''''''u''''''''''''''''''''g'''">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Aug</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2" name="Text Placeholder 2">
            <a:extLst>
              <a:ext uri="{FF2B5EF4-FFF2-40B4-BE49-F238E27FC236}">
                <a16:creationId xmlns:a16="http://schemas.microsoft.com/office/drawing/2014/main" id="{8FEB97FD-6E7E-7B96-376B-FAB55B1B1F8F}"/>
              </a:ext>
            </a:extLst>
          </p:cNvPr>
          <p:cNvSpPr>
            <a:spLocks noGrp="1"/>
          </p:cNvSpPr>
          <p:nvPr>
            <p:custDataLst>
              <p:tags r:id="rId44"/>
            </p:custDataLst>
          </p:nvPr>
        </p:nvSpPr>
        <p:spPr bwMode="auto">
          <a:xfrm>
            <a:off x="1798638" y="3629025"/>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98EDCF5-E813-4881-9C03-8200AA8D691A}" type="datetime'''''''''''Ap''''''''''''''''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Apr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6" name="Text Placeholder 2">
            <a:extLst>
              <a:ext uri="{FF2B5EF4-FFF2-40B4-BE49-F238E27FC236}">
                <a16:creationId xmlns:a16="http://schemas.microsoft.com/office/drawing/2014/main" id="{3BB2B606-69AB-62A0-C612-34A4AA1254EB}"/>
              </a:ext>
            </a:extLst>
          </p:cNvPr>
          <p:cNvSpPr>
            <a:spLocks noGrp="1"/>
          </p:cNvSpPr>
          <p:nvPr>
            <p:custDataLst>
              <p:tags r:id="rId45"/>
            </p:custDataLst>
          </p:nvPr>
        </p:nvSpPr>
        <p:spPr bwMode="auto">
          <a:xfrm>
            <a:off x="2874963" y="3629025"/>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DC5AB25-8C19-4F3B-B679-6A46FA03E167}" type="datetime'J''u''''''''''''''''''''''l'''''''''''''''''''''''''">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Jul</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8" name="Text Placeholder 2">
            <a:extLst>
              <a:ext uri="{FF2B5EF4-FFF2-40B4-BE49-F238E27FC236}">
                <a16:creationId xmlns:a16="http://schemas.microsoft.com/office/drawing/2014/main" id="{B69A8E11-E0A8-6335-99C6-97086BD4E80F}"/>
              </a:ext>
            </a:extLst>
          </p:cNvPr>
          <p:cNvSpPr>
            <a:spLocks noGrp="1"/>
          </p:cNvSpPr>
          <p:nvPr>
            <p:custDataLst>
              <p:tags r:id="rId46"/>
            </p:custDataLst>
          </p:nvPr>
        </p:nvSpPr>
        <p:spPr bwMode="auto">
          <a:xfrm>
            <a:off x="3911600" y="3629025"/>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B7D60A3-950C-43FA-BF1F-7CBDB7F7CC7E}" type="datetime'''''''''''''''''Oc''t'''''''''''''''''''''''''''''''''''''">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Oct</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0" name="Text Placeholder 2">
            <a:extLst>
              <a:ext uri="{FF2B5EF4-FFF2-40B4-BE49-F238E27FC236}">
                <a16:creationId xmlns:a16="http://schemas.microsoft.com/office/drawing/2014/main" id="{769C75A2-E94D-BF50-1DEC-33B46545A3D3}"/>
              </a:ext>
            </a:extLst>
          </p:cNvPr>
          <p:cNvSpPr>
            <a:spLocks noGrp="1"/>
          </p:cNvSpPr>
          <p:nvPr>
            <p:custDataLst>
              <p:tags r:id="rId47"/>
            </p:custDataLst>
          </p:nvPr>
        </p:nvSpPr>
        <p:spPr bwMode="auto">
          <a:xfrm>
            <a:off x="4605338" y="3629025"/>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91221294-E8F4-415F-A595-112177C12B4E}" type="datetime'''De''''''''c'''''''''''''''''''''''">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Dec</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6" name="Text Placeholder 2">
            <a:extLst>
              <a:ext uri="{FF2B5EF4-FFF2-40B4-BE49-F238E27FC236}">
                <a16:creationId xmlns:a16="http://schemas.microsoft.com/office/drawing/2014/main" id="{53119203-1966-F90C-AE9F-3794C1A183C6}"/>
              </a:ext>
            </a:extLst>
          </p:cNvPr>
          <p:cNvSpPr>
            <a:spLocks noGrp="1"/>
          </p:cNvSpPr>
          <p:nvPr>
            <p:custDataLst>
              <p:tags r:id="rId48"/>
            </p:custDataLst>
          </p:nvPr>
        </p:nvSpPr>
        <p:spPr bwMode="auto">
          <a:xfrm>
            <a:off x="4929188" y="3629025"/>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389F7BB-185B-4E2D-97A6-4CB369E79F56}" type="datetime'''''''''''''J''''''''''''''''an'''''''''''' ''''2023'''">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Jan 2023</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 name="Text Placeholder 2">
            <a:extLst>
              <a:ext uri="{FF2B5EF4-FFF2-40B4-BE49-F238E27FC236}">
                <a16:creationId xmlns:a16="http://schemas.microsoft.com/office/drawing/2014/main" id="{4357D43E-9AE5-ED92-9DBB-B7B10E3E3722}"/>
              </a:ext>
            </a:extLst>
          </p:cNvPr>
          <p:cNvSpPr>
            <a:spLocks noGrp="1"/>
          </p:cNvSpPr>
          <p:nvPr>
            <p:custDataLst>
              <p:tags r:id="rId49"/>
            </p:custDataLst>
          </p:nvPr>
        </p:nvSpPr>
        <p:spPr bwMode="auto">
          <a:xfrm>
            <a:off x="5319713" y="3629025"/>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27EBD90A-85A2-4BD2-A77D-9AE88AF3214A}" type="datetime'''''''F''''''e''''''''''b'''''''''''''">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1" name="Text Placeholder 2">
            <a:extLst>
              <a:ext uri="{FF2B5EF4-FFF2-40B4-BE49-F238E27FC236}">
                <a16:creationId xmlns:a16="http://schemas.microsoft.com/office/drawing/2014/main" id="{E19D14A1-BE43-D4FD-95B0-853AE9BFBE95}"/>
              </a:ext>
            </a:extLst>
          </p:cNvPr>
          <p:cNvSpPr>
            <a:spLocks noGrp="1"/>
          </p:cNvSpPr>
          <p:nvPr>
            <p:custDataLst>
              <p:tags r:id="rId50"/>
            </p:custDataLst>
          </p:nvPr>
        </p:nvSpPr>
        <p:spPr bwMode="gray">
          <a:xfrm>
            <a:off x="1470025" y="3155950"/>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1FDDE42B-D682-41D2-8CA5-DDC5CC8B291C}" type="datetime'-''''''''''''''''''5'''''''''''''''''''''''''''">
              <a:rPr lang="en-US" altLang="en-US" sz="1050" smtClean="0">
                <a:solidFill>
                  <a:srgbClr val="10183A"/>
                </a:solidFill>
                <a:effectLst/>
                <a:latin typeface="Poppins" panose="00000500000000000000" pitchFamily="2" charset="0"/>
                <a:cs typeface="Poppins" panose="00000500000000000000" pitchFamily="2" charset="0"/>
              </a:rPr>
              <a:pPr marL="0" lvl="2" indent="0" algn="ctr">
                <a:lnSpc>
                  <a:spcPct val="90000"/>
                </a:lnSpc>
                <a:spcBef>
                  <a:spcPct val="0"/>
                </a:spcBef>
                <a:spcAft>
                  <a:spcPct val="0"/>
                </a:spcAft>
                <a:buNone/>
              </a:pPr>
              <a:t>-5</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2" name="Text Placeholder 2">
            <a:extLst>
              <a:ext uri="{FF2B5EF4-FFF2-40B4-BE49-F238E27FC236}">
                <a16:creationId xmlns:a16="http://schemas.microsoft.com/office/drawing/2014/main" id="{3B915FA7-4008-034D-CBC8-ACD766542AD7}"/>
              </a:ext>
            </a:extLst>
          </p:cNvPr>
          <p:cNvSpPr>
            <a:spLocks noGrp="1"/>
          </p:cNvSpPr>
          <p:nvPr>
            <p:custDataLst>
              <p:tags r:id="rId51"/>
            </p:custDataLst>
          </p:nvPr>
        </p:nvSpPr>
        <p:spPr bwMode="gray">
          <a:xfrm>
            <a:off x="4291013" y="3286125"/>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E31EB478-9F8F-46B3-B1EB-38C1505D91F1}" type="datetime'''''''''''''-''''''''''''''8'''''''''''''''''''''''''''''">
              <a:rPr lang="en-US" altLang="en-US" sz="1050" smtClean="0">
                <a:solidFill>
                  <a:srgbClr val="10183A"/>
                </a:solidFill>
                <a:effectLst/>
                <a:latin typeface="Poppins" panose="00000500000000000000" pitchFamily="2" charset="0"/>
                <a:cs typeface="Poppins" panose="00000500000000000000" pitchFamily="2" charset="0"/>
              </a:rPr>
              <a:pPr marL="0" lvl="2" indent="0" algn="ctr">
                <a:lnSpc>
                  <a:spcPct val="90000"/>
                </a:lnSpc>
                <a:spcBef>
                  <a:spcPct val="0"/>
                </a:spcBef>
                <a:spcAft>
                  <a:spcPct val="0"/>
                </a:spcAft>
                <a:buNone/>
              </a:pPr>
              <a:t>-8</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4" name="Text Placeholder 2">
            <a:extLst>
              <a:ext uri="{FF2B5EF4-FFF2-40B4-BE49-F238E27FC236}">
                <a16:creationId xmlns:a16="http://schemas.microsoft.com/office/drawing/2014/main" id="{EDB8905F-73E0-2EA7-E716-975A4BA8B0EE}"/>
              </a:ext>
            </a:extLst>
          </p:cNvPr>
          <p:cNvSpPr>
            <a:spLocks noGrp="1"/>
          </p:cNvSpPr>
          <p:nvPr>
            <p:custDataLst>
              <p:tags r:id="rId52"/>
            </p:custDataLst>
          </p:nvPr>
        </p:nvSpPr>
        <p:spPr bwMode="gray">
          <a:xfrm>
            <a:off x="4621213" y="3394075"/>
            <a:ext cx="238125"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B84A5A6F-236E-420C-8D8D-2E125A991596}" type="datetime'''''''''-''''''''''''''''''''''''''''''''''''''''''''''''''10'">
              <a:rPr lang="en-US" altLang="en-US" sz="1050" smtClean="0">
                <a:solidFill>
                  <a:srgbClr val="10183A"/>
                </a:solidFill>
                <a:effectLst/>
                <a:latin typeface="Poppins" panose="00000500000000000000" pitchFamily="2" charset="0"/>
                <a:cs typeface="Poppins" panose="00000500000000000000" pitchFamily="2" charset="0"/>
              </a:rPr>
              <a:pPr marL="0" lvl="2" indent="0" algn="ctr">
                <a:lnSpc>
                  <a:spcPct val="90000"/>
                </a:lnSpc>
                <a:spcBef>
                  <a:spcPct val="0"/>
                </a:spcBef>
                <a:spcAft>
                  <a:spcPct val="0"/>
                </a:spcAft>
                <a:buNone/>
              </a:pPr>
              <a:t>-10</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30" name="Text Placeholder 2">
            <a:extLst>
              <a:ext uri="{FF2B5EF4-FFF2-40B4-BE49-F238E27FC236}">
                <a16:creationId xmlns:a16="http://schemas.microsoft.com/office/drawing/2014/main" id="{97CB27C6-CC4E-EDB4-2314-D3DBC18B1CF7}"/>
              </a:ext>
            </a:extLst>
          </p:cNvPr>
          <p:cNvSpPr>
            <a:spLocks noGrp="1"/>
          </p:cNvSpPr>
          <p:nvPr>
            <p:custDataLst>
              <p:tags r:id="rId53"/>
            </p:custDataLst>
          </p:nvPr>
        </p:nvSpPr>
        <p:spPr bwMode="gray">
          <a:xfrm>
            <a:off x="4995863" y="3295650"/>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9EC9AF9A-BF10-414E-BBC6-D4341FBA62E6}" type="datetime'''''-''''''''''''''''8'''''''''''''''''''''''''''''">
              <a:rPr lang="en-US" altLang="en-US" sz="1050" smtClean="0">
                <a:solidFill>
                  <a:srgbClr val="10183A"/>
                </a:solidFill>
                <a:effectLst/>
                <a:latin typeface="Poppins" panose="00000500000000000000" pitchFamily="2" charset="0"/>
                <a:cs typeface="Poppins" panose="00000500000000000000" pitchFamily="2" charset="0"/>
              </a:rPr>
              <a:pPr marL="0" lvl="2" indent="0" algn="ctr">
                <a:lnSpc>
                  <a:spcPct val="90000"/>
                </a:lnSpc>
                <a:spcBef>
                  <a:spcPct val="0"/>
                </a:spcBef>
                <a:spcAft>
                  <a:spcPct val="0"/>
                </a:spcAft>
                <a:buNone/>
              </a:pPr>
              <a:t>-8</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4" name="Text Placeholder 2">
            <a:extLst>
              <a:ext uri="{FF2B5EF4-FFF2-40B4-BE49-F238E27FC236}">
                <a16:creationId xmlns:a16="http://schemas.microsoft.com/office/drawing/2014/main" id="{DB9194F6-CE23-7405-5A55-E5903F0A0D40}"/>
              </a:ext>
            </a:extLst>
          </p:cNvPr>
          <p:cNvSpPr>
            <a:spLocks noGrp="1"/>
          </p:cNvSpPr>
          <p:nvPr>
            <p:custDataLst>
              <p:tags r:id="rId54"/>
            </p:custDataLst>
          </p:nvPr>
        </p:nvSpPr>
        <p:spPr bwMode="gray">
          <a:xfrm>
            <a:off x="5348288" y="3130550"/>
            <a:ext cx="195263" cy="144463"/>
          </a:xfrm>
          <a:prstGeom prst="rect">
            <a:avLst/>
          </a:prstGeom>
          <a:ln>
            <a:noFill/>
          </a:ln>
          <a:effectLst/>
        </p:spPr>
        <p:txBody>
          <a:bodyPr vert="horz" wrap="none" lIns="19050" tIns="0" rIns="1905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lnSpc>
                <a:spcPct val="90000"/>
              </a:lnSpc>
              <a:spcBef>
                <a:spcPct val="0"/>
              </a:spcBef>
              <a:spcAft>
                <a:spcPct val="0"/>
              </a:spcAft>
              <a:buNone/>
            </a:pPr>
            <a:fld id="{DA9B418B-90C0-4D01-97D8-6E7316885429}" type="datetime'''''''''''''''-''''''''''''''''''''''''''''''''''4'''''''">
              <a:rPr lang="en-US" altLang="en-US" sz="1050" smtClean="0">
                <a:solidFill>
                  <a:srgbClr val="10183A"/>
                </a:solidFill>
                <a:effectLst/>
                <a:latin typeface="Poppins" panose="00000500000000000000" pitchFamily="2" charset="0"/>
                <a:cs typeface="Poppins" panose="00000500000000000000" pitchFamily="2" charset="0"/>
                <a:sym typeface="Poppins" panose="00000500000000000000" pitchFamily="2" charset="0"/>
              </a:rPr>
              <a:pPr marL="0" lvl="2" indent="0" algn="ctr">
                <a:lnSpc>
                  <a:spcPct val="90000"/>
                </a:lnSpc>
                <a:spcBef>
                  <a:spcPct val="0"/>
                </a:spcBef>
                <a:spcAft>
                  <a:spcPct val="0"/>
                </a:spcAft>
                <a:buNone/>
              </a:pPr>
              <a:t>-4</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graphicFrame>
        <p:nvGraphicFramePr>
          <p:cNvPr id="277" name="Chart 276">
            <a:extLst>
              <a:ext uri="{FF2B5EF4-FFF2-40B4-BE49-F238E27FC236}">
                <a16:creationId xmlns:a16="http://schemas.microsoft.com/office/drawing/2014/main" id="{3F509422-0A80-DA6D-1AD5-7D39870F0C36}"/>
              </a:ext>
            </a:extLst>
          </p:cNvPr>
          <p:cNvGraphicFramePr/>
          <p:nvPr>
            <p:custDataLst>
              <p:tags r:id="rId55"/>
            </p:custDataLst>
            <p:extLst>
              <p:ext uri="{D42A27DB-BD31-4B8C-83A1-F6EECF244321}">
                <p14:modId xmlns:p14="http://schemas.microsoft.com/office/powerpoint/2010/main" val="4131436523"/>
              </p:ext>
            </p:extLst>
          </p:nvPr>
        </p:nvGraphicFramePr>
        <p:xfrm>
          <a:off x="6145213" y="1952625"/>
          <a:ext cx="5080000" cy="1719263"/>
        </p:xfrm>
        <a:graphic>
          <a:graphicData uri="http://schemas.openxmlformats.org/drawingml/2006/chart">
            <c:chart xmlns:c="http://schemas.openxmlformats.org/drawingml/2006/chart" xmlns:r="http://schemas.openxmlformats.org/officeDocument/2006/relationships" r:id="rId77"/>
          </a:graphicData>
        </a:graphic>
      </p:graphicFrame>
      <p:sp>
        <p:nvSpPr>
          <p:cNvPr id="46" name="Text Placeholder 2">
            <a:extLst>
              <a:ext uri="{FF2B5EF4-FFF2-40B4-BE49-F238E27FC236}">
                <a16:creationId xmlns:a16="http://schemas.microsoft.com/office/drawing/2014/main" id="{E2EE8D59-14AB-6168-980E-461BF5D90CA1}"/>
              </a:ext>
            </a:extLst>
          </p:cNvPr>
          <p:cNvSpPr>
            <a:spLocks noGrp="1"/>
          </p:cNvSpPr>
          <p:nvPr>
            <p:custDataLst>
              <p:tags r:id="rId56"/>
            </p:custDataLst>
          </p:nvPr>
        </p:nvSpPr>
        <p:spPr bwMode="auto">
          <a:xfrm>
            <a:off x="6584950" y="3613150"/>
            <a:ext cx="3254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2173BD2-8CAA-481B-A6FF-8CD428AD98B6}" type="datetime'''''''''Fe''''b'''' ''''2''0''2''''''''''''2'''''''">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 2022</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86" name="Text Placeholder 2">
            <a:extLst>
              <a:ext uri="{FF2B5EF4-FFF2-40B4-BE49-F238E27FC236}">
                <a16:creationId xmlns:a16="http://schemas.microsoft.com/office/drawing/2014/main" id="{906D4A11-4918-E29B-1A9F-D5E86C81E2E1}"/>
              </a:ext>
            </a:extLst>
          </p:cNvPr>
          <p:cNvSpPr>
            <a:spLocks noGrp="1"/>
          </p:cNvSpPr>
          <p:nvPr>
            <p:custDataLst>
              <p:tags r:id="rId57"/>
            </p:custDataLst>
          </p:nvPr>
        </p:nvSpPr>
        <p:spPr bwMode="auto">
          <a:xfrm>
            <a:off x="10841038" y="3613150"/>
            <a:ext cx="2524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8E1B17BB-0640-473E-A7AB-BBBB0FE0226C}" type="datetime'F''''''''''''''''''''''e''''''''''''''''''''''b'''''">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Feb</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5" name="Text Placeholder 2">
            <a:extLst>
              <a:ext uri="{FF2B5EF4-FFF2-40B4-BE49-F238E27FC236}">
                <a16:creationId xmlns:a16="http://schemas.microsoft.com/office/drawing/2014/main" id="{311AA0AC-1DDB-DA34-B33F-F0C59DBF80BF}"/>
              </a:ext>
            </a:extLst>
          </p:cNvPr>
          <p:cNvSpPr>
            <a:spLocks noGrp="1"/>
          </p:cNvSpPr>
          <p:nvPr>
            <p:custDataLst>
              <p:tags r:id="rId58"/>
            </p:custDataLst>
          </p:nvPr>
        </p:nvSpPr>
        <p:spPr bwMode="auto">
          <a:xfrm>
            <a:off x="9436100" y="3613150"/>
            <a:ext cx="2476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F9D7E217-BF8F-4138-BA83-86315A71E36D}" type="datetime'''''''''''''''''''''''''Oc''''''''''''''''''''''''''''''t'''">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Oct</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9" name="Text Placeholder 2">
            <a:extLst>
              <a:ext uri="{FF2B5EF4-FFF2-40B4-BE49-F238E27FC236}">
                <a16:creationId xmlns:a16="http://schemas.microsoft.com/office/drawing/2014/main" id="{1E2BD2A2-F9FF-580F-EA64-DB601A18DF1D}"/>
              </a:ext>
            </a:extLst>
          </p:cNvPr>
          <p:cNvSpPr>
            <a:spLocks noGrp="1"/>
          </p:cNvSpPr>
          <p:nvPr>
            <p:custDataLst>
              <p:tags r:id="rId59"/>
            </p:custDataLst>
          </p:nvPr>
        </p:nvSpPr>
        <p:spPr bwMode="auto">
          <a:xfrm>
            <a:off x="8402638" y="3613150"/>
            <a:ext cx="2032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CA41C493-31B8-4923-BFA5-2173115ACA12}" type="datetime'''''''''''''''''''''J''u''''''''''''''''''''''''''''''l'''''''">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Jul</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0" name="Text Placeholder 2">
            <a:extLst>
              <a:ext uri="{FF2B5EF4-FFF2-40B4-BE49-F238E27FC236}">
                <a16:creationId xmlns:a16="http://schemas.microsoft.com/office/drawing/2014/main" id="{39ED134F-C219-DFBA-7FB2-F05ABE290C6A}"/>
              </a:ext>
            </a:extLst>
          </p:cNvPr>
          <p:cNvSpPr>
            <a:spLocks noGrp="1"/>
          </p:cNvSpPr>
          <p:nvPr>
            <p:custDataLst>
              <p:tags r:id="rId60"/>
            </p:custDataLst>
          </p:nvPr>
        </p:nvSpPr>
        <p:spPr bwMode="auto">
          <a:xfrm>
            <a:off x="6964363" y="36131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6E3C0076-1101-4D8B-955F-F6EC0CEEF868}" type="datetime'''''M''a''''''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1" name="Text Placeholder 2">
            <a:extLst>
              <a:ext uri="{FF2B5EF4-FFF2-40B4-BE49-F238E27FC236}">
                <a16:creationId xmlns:a16="http://schemas.microsoft.com/office/drawing/2014/main" id="{A74A81A4-AA17-9EC0-FC7F-42E6DCD344A0}"/>
              </a:ext>
            </a:extLst>
          </p:cNvPr>
          <p:cNvSpPr>
            <a:spLocks noGrp="1"/>
          </p:cNvSpPr>
          <p:nvPr>
            <p:custDataLst>
              <p:tags r:id="rId61"/>
            </p:custDataLst>
          </p:nvPr>
        </p:nvSpPr>
        <p:spPr bwMode="auto">
          <a:xfrm>
            <a:off x="7654925" y="3613150"/>
            <a:ext cx="2921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A849AD67-DDE7-43FC-BE97-8C3303F6F813}" type="datetime'''''''''''M''a''''''''''''''''''''''y'''''''''''''''''''">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May</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7" name="Text Placeholder 2">
            <a:extLst>
              <a:ext uri="{FF2B5EF4-FFF2-40B4-BE49-F238E27FC236}">
                <a16:creationId xmlns:a16="http://schemas.microsoft.com/office/drawing/2014/main" id="{A56801FC-52D5-FD82-E79A-FF6C2D8D21F8}"/>
              </a:ext>
            </a:extLst>
          </p:cNvPr>
          <p:cNvSpPr>
            <a:spLocks noGrp="1"/>
          </p:cNvSpPr>
          <p:nvPr>
            <p:custDataLst>
              <p:tags r:id="rId62"/>
            </p:custDataLst>
          </p:nvPr>
        </p:nvSpPr>
        <p:spPr bwMode="auto">
          <a:xfrm>
            <a:off x="7329488" y="3613150"/>
            <a:ext cx="2428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B61E2397-B885-4F41-A1D1-70099094204D}" type="datetime'''A''''''''p''r'''''''''''''''''''''''''">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Apr</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4" name="Text Placeholder 2">
            <a:extLst>
              <a:ext uri="{FF2B5EF4-FFF2-40B4-BE49-F238E27FC236}">
                <a16:creationId xmlns:a16="http://schemas.microsoft.com/office/drawing/2014/main" id="{B42DF3A8-B17B-BA3C-C721-D5C2DB297F9B}"/>
              </a:ext>
            </a:extLst>
          </p:cNvPr>
          <p:cNvSpPr>
            <a:spLocks noGrp="1"/>
          </p:cNvSpPr>
          <p:nvPr>
            <p:custDataLst>
              <p:tags r:id="rId63"/>
            </p:custDataLst>
          </p:nvPr>
        </p:nvSpPr>
        <p:spPr bwMode="auto">
          <a:xfrm>
            <a:off x="9075738" y="3613150"/>
            <a:ext cx="26352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5803A470-6B0C-4261-B7D0-86200781F12A}" type="datetime'''''S''''e''''''''''''''''''p'''''''">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Sep</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2" name="Text Placeholder 2">
            <a:extLst>
              <a:ext uri="{FF2B5EF4-FFF2-40B4-BE49-F238E27FC236}">
                <a16:creationId xmlns:a16="http://schemas.microsoft.com/office/drawing/2014/main" id="{2CE6E10C-0277-326E-DFBD-BA21483B32F3}"/>
              </a:ext>
            </a:extLst>
          </p:cNvPr>
          <p:cNvSpPr>
            <a:spLocks noGrp="1"/>
          </p:cNvSpPr>
          <p:nvPr>
            <p:custDataLst>
              <p:tags r:id="rId64"/>
            </p:custDataLst>
          </p:nvPr>
        </p:nvSpPr>
        <p:spPr bwMode="auto">
          <a:xfrm>
            <a:off x="8026400" y="3613150"/>
            <a:ext cx="2555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111C18C2-6E82-466D-A4CC-AB5F592DB790}" type="datetime'''''''''''''J''''''''''''u''''''''''''''''''''n'''''''''">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Jun</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3" name="Text Placeholder 2">
            <a:extLst>
              <a:ext uri="{FF2B5EF4-FFF2-40B4-BE49-F238E27FC236}">
                <a16:creationId xmlns:a16="http://schemas.microsoft.com/office/drawing/2014/main" id="{63158D60-5E8C-70DA-BF7C-FF6EF9580536}"/>
              </a:ext>
            </a:extLst>
          </p:cNvPr>
          <p:cNvSpPr>
            <a:spLocks noGrp="1"/>
          </p:cNvSpPr>
          <p:nvPr>
            <p:custDataLst>
              <p:tags r:id="rId65"/>
            </p:custDataLst>
          </p:nvPr>
        </p:nvSpPr>
        <p:spPr bwMode="auto">
          <a:xfrm>
            <a:off x="8716963" y="3613150"/>
            <a:ext cx="2794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7B2CFEF2-745C-4131-8238-10D2A5660FFC}" type="datetime'''''''A''''''''''''u''''''''''''''''''''''''''g'''''''">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Aug</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6" name="Text Placeholder 2">
            <a:extLst>
              <a:ext uri="{FF2B5EF4-FFF2-40B4-BE49-F238E27FC236}">
                <a16:creationId xmlns:a16="http://schemas.microsoft.com/office/drawing/2014/main" id="{BD223F99-13C0-CED5-F96A-2FEF4EED44FF}"/>
              </a:ext>
            </a:extLst>
          </p:cNvPr>
          <p:cNvSpPr>
            <a:spLocks noGrp="1"/>
          </p:cNvSpPr>
          <p:nvPr>
            <p:custDataLst>
              <p:tags r:id="rId66"/>
            </p:custDataLst>
          </p:nvPr>
        </p:nvSpPr>
        <p:spPr bwMode="auto">
          <a:xfrm>
            <a:off x="9777413" y="3613150"/>
            <a:ext cx="2667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82F649B-D2A0-4D5A-94CF-D2619760D3A3}" type="datetime'N''''''''o''''''''''''''''''''''''''''''''''''''''''''''v'''">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Nov</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7" name="Text Placeholder 2">
            <a:extLst>
              <a:ext uri="{FF2B5EF4-FFF2-40B4-BE49-F238E27FC236}">
                <a16:creationId xmlns:a16="http://schemas.microsoft.com/office/drawing/2014/main" id="{C121003B-0169-F5C0-5E4C-C00DD42C4C23}"/>
              </a:ext>
            </a:extLst>
          </p:cNvPr>
          <p:cNvSpPr>
            <a:spLocks noGrp="1"/>
          </p:cNvSpPr>
          <p:nvPr>
            <p:custDataLst>
              <p:tags r:id="rId67"/>
            </p:custDataLst>
          </p:nvPr>
        </p:nvSpPr>
        <p:spPr bwMode="auto">
          <a:xfrm>
            <a:off x="10128250" y="3613150"/>
            <a:ext cx="2698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3E24A513-C59A-4D2F-B290-0C4848B12B40}" type="datetime'''''''''''''''''D''''''''''''''''''''''''''''e''''''''''c'''">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Dec</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8" name="Text Placeholder 2">
            <a:extLst>
              <a:ext uri="{FF2B5EF4-FFF2-40B4-BE49-F238E27FC236}">
                <a16:creationId xmlns:a16="http://schemas.microsoft.com/office/drawing/2014/main" id="{2669642C-B27B-33D8-C064-7525934725F6}"/>
              </a:ext>
            </a:extLst>
          </p:cNvPr>
          <p:cNvSpPr>
            <a:spLocks noGrp="1"/>
          </p:cNvSpPr>
          <p:nvPr>
            <p:custDataLst>
              <p:tags r:id="rId68"/>
            </p:custDataLst>
          </p:nvPr>
        </p:nvSpPr>
        <p:spPr bwMode="auto">
          <a:xfrm>
            <a:off x="10450513" y="3613150"/>
            <a:ext cx="32702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fld id="{4EE7F58B-1E33-44BF-9038-EBE074C65973}" type="datetime'''''Jan'''''' 20''''''''''''''''''''23'''''''">
              <a:rPr lang="en-GB" altLang="en-US" sz="1050" smtClean="0">
                <a:solidFill>
                  <a:srgbClr val="10183A"/>
                </a:solidFill>
                <a:latin typeface="Poppins" panose="00000500000000000000" pitchFamily="2" charset="0"/>
                <a:cs typeface="Poppins" panose="00000500000000000000" pitchFamily="2" charset="0"/>
              </a:rPr>
              <a:pPr marL="0" lvl="2" indent="0" algn="ctr">
                <a:spcBef>
                  <a:spcPct val="0"/>
                </a:spcBef>
                <a:spcAft>
                  <a:spcPct val="0"/>
                </a:spcAft>
                <a:buNone/>
              </a:pPr>
              <a:t>Jan 2023</a:t>
            </a:fld>
            <a:endParaRPr lang="en-GB" sz="105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276" name="Text Placeholder 2">
            <a:extLst>
              <a:ext uri="{FF2B5EF4-FFF2-40B4-BE49-F238E27FC236}">
                <a16:creationId xmlns:a16="http://schemas.microsoft.com/office/drawing/2014/main" id="{96DB64E7-7450-5BAA-7DCA-6F75AE12EF02}"/>
              </a:ext>
            </a:extLst>
          </p:cNvPr>
          <p:cNvSpPr>
            <a:spLocks noGrp="1"/>
          </p:cNvSpPr>
          <p:nvPr>
            <p:custDataLst>
              <p:tags r:id="rId69"/>
            </p:custDataLst>
          </p:nvPr>
        </p:nvSpPr>
        <p:spPr bwMode="gray">
          <a:xfrm>
            <a:off x="10906125" y="2828926"/>
            <a:ext cx="122238" cy="144463"/>
          </a:xfrm>
          <a:prstGeom prst="rect">
            <a:avLst/>
          </a:prstGeom>
          <a:ln>
            <a:noFill/>
          </a:ln>
          <a:effectLst/>
        </p:spPr>
        <p:txBody>
          <a:bodyPr vert="horz" wrap="none" lIns="19050" tIns="0" rIns="1905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EFAA2F5-6D49-4CB7-8F56-01DB542EC040}" type="datetime'''''''''''''''''''''''''''''''''''''''''''''''''''0'''''''''">
              <a:rPr lang="en-US" altLang="en-US" sz="1050" smtClean="0">
                <a:effectLst/>
                <a:latin typeface="Poppins" panose="00000500000000000000" pitchFamily="2" charset="0"/>
                <a:cs typeface="Poppins" panose="00000500000000000000" pitchFamily="2" charset="0"/>
                <a:sym typeface="Poppins" panose="00000500000000000000" pitchFamily="2" charset="0"/>
              </a:rPr>
              <a:pPr marL="0" indent="0" algn="ctr">
                <a:spcBef>
                  <a:spcPct val="0"/>
                </a:spcBef>
                <a:spcAft>
                  <a:spcPct val="0"/>
                </a:spcAft>
                <a:buNone/>
              </a:pPr>
              <a:t>0</a:t>
            </a:fld>
            <a:endParaRPr lang="en-US" sz="1050">
              <a:latin typeface="Poppins" panose="00000500000000000000" pitchFamily="2" charset="0"/>
              <a:cs typeface="Poppins" panose="00000500000000000000" pitchFamily="2" charset="0"/>
              <a:sym typeface="Poppins" panose="00000500000000000000" pitchFamily="2" charset="0"/>
            </a:endParaRPr>
          </a:p>
        </p:txBody>
      </p:sp>
    </p:spTree>
    <p:extLst>
      <p:ext uri="{BB962C8B-B14F-4D97-AF65-F5344CB8AC3E}">
        <p14:creationId xmlns:p14="http://schemas.microsoft.com/office/powerpoint/2010/main" val="18147047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5A9725-724D-191E-3C79-D50A2378CEDC}"/>
              </a:ext>
            </a:extLst>
          </p:cNvPr>
          <p:cNvGraphicFramePr>
            <a:graphicFrameLocks noChangeAspect="1"/>
          </p:cNvGraphicFramePr>
          <p:nvPr>
            <p:custDataLst>
              <p:tags r:id="rId1"/>
            </p:custDataLst>
            <p:extLst>
              <p:ext uri="{D42A27DB-BD31-4B8C-83A1-F6EECF244321}">
                <p14:modId xmlns:p14="http://schemas.microsoft.com/office/powerpoint/2010/main" val="963999740"/>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485A9725-724D-191E-3C79-D50A2378CEDC}"/>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graphicFrame>
        <p:nvGraphicFramePr>
          <p:cNvPr id="6" name="Table Placeholder 9">
            <a:extLst>
              <a:ext uri="{FF2B5EF4-FFF2-40B4-BE49-F238E27FC236}">
                <a16:creationId xmlns:a16="http://schemas.microsoft.com/office/drawing/2014/main" id="{A45A18FA-046A-FDE4-D32C-457439A16A4B}"/>
              </a:ext>
            </a:extLst>
          </p:cNvPr>
          <p:cNvGraphicFramePr>
            <a:graphicFrameLocks noChangeAspect="1"/>
          </p:cNvGraphicFramePr>
          <p:nvPr>
            <p:extLst>
              <p:ext uri="{D42A27DB-BD31-4B8C-83A1-F6EECF244321}">
                <p14:modId xmlns:p14="http://schemas.microsoft.com/office/powerpoint/2010/main" val="3021261884"/>
              </p:ext>
            </p:extLst>
          </p:nvPr>
        </p:nvGraphicFramePr>
        <p:xfrm>
          <a:off x="2762637" y="2273912"/>
          <a:ext cx="1617916" cy="1655763"/>
        </p:xfrm>
        <a:graphic>
          <a:graphicData uri="http://schemas.openxmlformats.org/presentationml/2006/ole">
            <mc:AlternateContent xmlns:mc="http://schemas.openxmlformats.org/markup-compatibility/2006">
              <mc:Choice xmlns:v="urn:schemas-microsoft-com:vml" Requires="v">
                <p:oleObj name="Worksheet" r:id="rId6" imgW="1628908" imgH="1667130" progId="Excel.Sheet.12">
                  <p:embed/>
                </p:oleObj>
              </mc:Choice>
              <mc:Fallback>
                <p:oleObj name="Worksheet" r:id="rId6" imgW="1628908" imgH="1667130" progId="Excel.Sheet.12">
                  <p:embed/>
                  <p:pic>
                    <p:nvPicPr>
                      <p:cNvPr id="6" name="Table Placeholder 9">
                        <a:extLst>
                          <a:ext uri="{FF2B5EF4-FFF2-40B4-BE49-F238E27FC236}">
                            <a16:creationId xmlns:a16="http://schemas.microsoft.com/office/drawing/2014/main" id="{A45A18FA-046A-FDE4-D32C-457439A16A4B}"/>
                          </a:ext>
                        </a:extLst>
                      </p:cNvPr>
                      <p:cNvPicPr/>
                      <p:nvPr/>
                    </p:nvPicPr>
                    <p:blipFill>
                      <a:blip r:embed="rId7"/>
                      <a:stretch>
                        <a:fillRect/>
                      </a:stretch>
                    </p:blipFill>
                    <p:spPr>
                      <a:xfrm>
                        <a:off x="2762637" y="2273912"/>
                        <a:ext cx="1617916" cy="1655763"/>
                      </a:xfrm>
                      <a:prstGeom prst="rect">
                        <a:avLst/>
                      </a:prstGeom>
                    </p:spPr>
                  </p:pic>
                </p:oleObj>
              </mc:Fallback>
            </mc:AlternateContent>
          </a:graphicData>
        </a:graphic>
      </p:graphicFrame>
      <p:graphicFrame>
        <p:nvGraphicFramePr>
          <p:cNvPr id="7" name="Table Placeholder 11">
            <a:extLst>
              <a:ext uri="{FF2B5EF4-FFF2-40B4-BE49-F238E27FC236}">
                <a16:creationId xmlns:a16="http://schemas.microsoft.com/office/drawing/2014/main" id="{2DEE5010-5FC6-86E4-2981-315ED64A8198}"/>
              </a:ext>
            </a:extLst>
          </p:cNvPr>
          <p:cNvGraphicFramePr>
            <a:graphicFrameLocks noGrp="1" noChangeAspect="1"/>
          </p:cNvGraphicFramePr>
          <p:nvPr>
            <p:ph type="tbl" sz="quarter" idx="58"/>
            <p:extLst>
              <p:ext uri="{D42A27DB-BD31-4B8C-83A1-F6EECF244321}">
                <p14:modId xmlns:p14="http://schemas.microsoft.com/office/powerpoint/2010/main" val="3188565766"/>
              </p:ext>
            </p:extLst>
          </p:nvPr>
        </p:nvGraphicFramePr>
        <p:xfrm>
          <a:off x="5239930" y="2255440"/>
          <a:ext cx="1617916" cy="1655763"/>
        </p:xfrm>
        <a:graphic>
          <a:graphicData uri="http://schemas.openxmlformats.org/presentationml/2006/ole">
            <mc:AlternateContent xmlns:mc="http://schemas.openxmlformats.org/markup-compatibility/2006">
              <mc:Choice xmlns:v="urn:schemas-microsoft-com:vml" Requires="v">
                <p:oleObj name="Worksheet" r:id="rId8" imgW="1628908" imgH="1667130" progId="Excel.Sheet.12">
                  <p:embed/>
                </p:oleObj>
              </mc:Choice>
              <mc:Fallback>
                <p:oleObj name="Worksheet" r:id="rId8" imgW="1628908" imgH="1667130" progId="Excel.Sheet.12">
                  <p:embed/>
                  <p:pic>
                    <p:nvPicPr>
                      <p:cNvPr id="7" name="Table Placeholder 11">
                        <a:extLst>
                          <a:ext uri="{FF2B5EF4-FFF2-40B4-BE49-F238E27FC236}">
                            <a16:creationId xmlns:a16="http://schemas.microsoft.com/office/drawing/2014/main" id="{2DEE5010-5FC6-86E4-2981-315ED64A8198}"/>
                          </a:ext>
                        </a:extLst>
                      </p:cNvPr>
                      <p:cNvPicPr/>
                      <p:nvPr/>
                    </p:nvPicPr>
                    <p:blipFill>
                      <a:blip r:embed="rId9"/>
                      <a:stretch>
                        <a:fillRect/>
                      </a:stretch>
                    </p:blipFill>
                    <p:spPr>
                      <a:xfrm>
                        <a:off x="5239930" y="2255440"/>
                        <a:ext cx="1617916" cy="1655763"/>
                      </a:xfrm>
                      <a:prstGeom prst="rect">
                        <a:avLst/>
                      </a:prstGeom>
                    </p:spPr>
                  </p:pic>
                </p:oleObj>
              </mc:Fallback>
            </mc:AlternateContent>
          </a:graphicData>
        </a:graphic>
      </p:graphicFrame>
      <p:graphicFrame>
        <p:nvGraphicFramePr>
          <p:cNvPr id="8" name="Table Placeholder 13">
            <a:extLst>
              <a:ext uri="{FF2B5EF4-FFF2-40B4-BE49-F238E27FC236}">
                <a16:creationId xmlns:a16="http://schemas.microsoft.com/office/drawing/2014/main" id="{6D5416B0-4F41-CDB2-187F-97C125CA54E3}"/>
              </a:ext>
            </a:extLst>
          </p:cNvPr>
          <p:cNvGraphicFramePr>
            <a:graphicFrameLocks noGrp="1" noChangeAspect="1"/>
          </p:cNvGraphicFramePr>
          <p:nvPr>
            <p:ph type="tbl" sz="quarter" idx="59"/>
            <p:extLst>
              <p:ext uri="{D42A27DB-BD31-4B8C-83A1-F6EECF244321}">
                <p14:modId xmlns:p14="http://schemas.microsoft.com/office/powerpoint/2010/main" val="1577213045"/>
              </p:ext>
            </p:extLst>
          </p:nvPr>
        </p:nvGraphicFramePr>
        <p:xfrm>
          <a:off x="7648962" y="2255440"/>
          <a:ext cx="1617916" cy="1655763"/>
        </p:xfrm>
        <a:graphic>
          <a:graphicData uri="http://schemas.openxmlformats.org/presentationml/2006/ole">
            <mc:AlternateContent xmlns:mc="http://schemas.openxmlformats.org/markup-compatibility/2006">
              <mc:Choice xmlns:v="urn:schemas-microsoft-com:vml" Requires="v">
                <p:oleObj name="Worksheet" r:id="rId10" imgW="1628908" imgH="1667130" progId="Excel.Sheet.12">
                  <p:embed/>
                </p:oleObj>
              </mc:Choice>
              <mc:Fallback>
                <p:oleObj name="Worksheet" r:id="rId10" imgW="1628908" imgH="1667130" progId="Excel.Sheet.12">
                  <p:embed/>
                  <p:pic>
                    <p:nvPicPr>
                      <p:cNvPr id="8" name="Table Placeholder 13">
                        <a:extLst>
                          <a:ext uri="{FF2B5EF4-FFF2-40B4-BE49-F238E27FC236}">
                            <a16:creationId xmlns:a16="http://schemas.microsoft.com/office/drawing/2014/main" id="{6D5416B0-4F41-CDB2-187F-97C125CA54E3}"/>
                          </a:ext>
                        </a:extLst>
                      </p:cNvPr>
                      <p:cNvPicPr/>
                      <p:nvPr/>
                    </p:nvPicPr>
                    <p:blipFill>
                      <a:blip r:embed="rId11"/>
                      <a:stretch>
                        <a:fillRect/>
                      </a:stretch>
                    </p:blipFill>
                    <p:spPr>
                      <a:xfrm>
                        <a:off x="7648962" y="2255440"/>
                        <a:ext cx="1617916" cy="1655763"/>
                      </a:xfrm>
                      <a:prstGeom prst="rect">
                        <a:avLst/>
                      </a:prstGeom>
                    </p:spPr>
                  </p:pic>
                </p:oleObj>
              </mc:Fallback>
            </mc:AlternateContent>
          </a:graphicData>
        </a:graphic>
      </p:graphicFrame>
      <p:graphicFrame>
        <p:nvGraphicFramePr>
          <p:cNvPr id="9" name="Table Placeholder 15">
            <a:extLst>
              <a:ext uri="{FF2B5EF4-FFF2-40B4-BE49-F238E27FC236}">
                <a16:creationId xmlns:a16="http://schemas.microsoft.com/office/drawing/2014/main" id="{347BEA48-3165-0131-9C61-7CFFD3ED02E8}"/>
              </a:ext>
            </a:extLst>
          </p:cNvPr>
          <p:cNvGraphicFramePr>
            <a:graphicFrameLocks noGrp="1" noChangeAspect="1"/>
          </p:cNvGraphicFramePr>
          <p:nvPr>
            <p:ph type="tbl" sz="quarter" idx="60"/>
            <p:extLst>
              <p:ext uri="{D42A27DB-BD31-4B8C-83A1-F6EECF244321}">
                <p14:modId xmlns:p14="http://schemas.microsoft.com/office/powerpoint/2010/main" val="2985456793"/>
              </p:ext>
            </p:extLst>
          </p:nvPr>
        </p:nvGraphicFramePr>
        <p:xfrm>
          <a:off x="2769762" y="4227115"/>
          <a:ext cx="1616365" cy="1654175"/>
        </p:xfrm>
        <a:graphic>
          <a:graphicData uri="http://schemas.openxmlformats.org/presentationml/2006/ole">
            <mc:AlternateContent xmlns:mc="http://schemas.openxmlformats.org/markup-compatibility/2006">
              <mc:Choice xmlns:v="urn:schemas-microsoft-com:vml" Requires="v">
                <p:oleObj name="Worksheet" r:id="rId12" imgW="1628908" imgH="1667130" progId="Excel.Sheet.12">
                  <p:embed/>
                </p:oleObj>
              </mc:Choice>
              <mc:Fallback>
                <p:oleObj name="Worksheet" r:id="rId12" imgW="1628908" imgH="1667130" progId="Excel.Sheet.12">
                  <p:embed/>
                  <p:pic>
                    <p:nvPicPr>
                      <p:cNvPr id="9" name="Table Placeholder 15">
                        <a:extLst>
                          <a:ext uri="{FF2B5EF4-FFF2-40B4-BE49-F238E27FC236}">
                            <a16:creationId xmlns:a16="http://schemas.microsoft.com/office/drawing/2014/main" id="{347BEA48-3165-0131-9C61-7CFFD3ED02E8}"/>
                          </a:ext>
                        </a:extLst>
                      </p:cNvPr>
                      <p:cNvPicPr/>
                      <p:nvPr/>
                    </p:nvPicPr>
                    <p:blipFill>
                      <a:blip r:embed="rId13"/>
                      <a:stretch>
                        <a:fillRect/>
                      </a:stretch>
                    </p:blipFill>
                    <p:spPr>
                      <a:xfrm>
                        <a:off x="2769762" y="4227115"/>
                        <a:ext cx="1616365" cy="1654175"/>
                      </a:xfrm>
                      <a:prstGeom prst="rect">
                        <a:avLst/>
                      </a:prstGeom>
                    </p:spPr>
                  </p:pic>
                </p:oleObj>
              </mc:Fallback>
            </mc:AlternateContent>
          </a:graphicData>
        </a:graphic>
      </p:graphicFrame>
      <p:graphicFrame>
        <p:nvGraphicFramePr>
          <p:cNvPr id="10" name="Table Placeholder 17">
            <a:extLst>
              <a:ext uri="{FF2B5EF4-FFF2-40B4-BE49-F238E27FC236}">
                <a16:creationId xmlns:a16="http://schemas.microsoft.com/office/drawing/2014/main" id="{A4392D5A-0F9D-BC5B-187F-5233836EF2EB}"/>
              </a:ext>
            </a:extLst>
          </p:cNvPr>
          <p:cNvGraphicFramePr>
            <a:graphicFrameLocks noGrp="1" noChangeAspect="1"/>
          </p:cNvGraphicFramePr>
          <p:nvPr>
            <p:ph type="tbl" sz="quarter" idx="61"/>
            <p:extLst>
              <p:ext uri="{D42A27DB-BD31-4B8C-83A1-F6EECF244321}">
                <p14:modId xmlns:p14="http://schemas.microsoft.com/office/powerpoint/2010/main" val="2393219192"/>
              </p:ext>
            </p:extLst>
          </p:nvPr>
        </p:nvGraphicFramePr>
        <p:xfrm>
          <a:off x="5240706" y="4227115"/>
          <a:ext cx="1616365" cy="1654175"/>
        </p:xfrm>
        <a:graphic>
          <a:graphicData uri="http://schemas.openxmlformats.org/presentationml/2006/ole">
            <mc:AlternateContent xmlns:mc="http://schemas.openxmlformats.org/markup-compatibility/2006">
              <mc:Choice xmlns:v="urn:schemas-microsoft-com:vml" Requires="v">
                <p:oleObj name="Worksheet" r:id="rId14" imgW="1628908" imgH="1667130" progId="Excel.Sheet.12">
                  <p:embed/>
                </p:oleObj>
              </mc:Choice>
              <mc:Fallback>
                <p:oleObj name="Worksheet" r:id="rId14" imgW="1628908" imgH="1667130" progId="Excel.Sheet.12">
                  <p:embed/>
                  <p:pic>
                    <p:nvPicPr>
                      <p:cNvPr id="10" name="Table Placeholder 17">
                        <a:extLst>
                          <a:ext uri="{FF2B5EF4-FFF2-40B4-BE49-F238E27FC236}">
                            <a16:creationId xmlns:a16="http://schemas.microsoft.com/office/drawing/2014/main" id="{A4392D5A-0F9D-BC5B-187F-5233836EF2EB}"/>
                          </a:ext>
                        </a:extLst>
                      </p:cNvPr>
                      <p:cNvPicPr/>
                      <p:nvPr/>
                    </p:nvPicPr>
                    <p:blipFill>
                      <a:blip r:embed="rId15"/>
                      <a:stretch>
                        <a:fillRect/>
                      </a:stretch>
                    </p:blipFill>
                    <p:spPr>
                      <a:xfrm>
                        <a:off x="5240706" y="4227115"/>
                        <a:ext cx="1616365" cy="1654175"/>
                      </a:xfrm>
                      <a:prstGeom prst="rect">
                        <a:avLst/>
                      </a:prstGeom>
                    </p:spPr>
                  </p:pic>
                </p:oleObj>
              </mc:Fallback>
            </mc:AlternateContent>
          </a:graphicData>
        </a:graphic>
      </p:graphicFrame>
      <p:graphicFrame>
        <p:nvGraphicFramePr>
          <p:cNvPr id="11" name="Table Placeholder 19">
            <a:extLst>
              <a:ext uri="{FF2B5EF4-FFF2-40B4-BE49-F238E27FC236}">
                <a16:creationId xmlns:a16="http://schemas.microsoft.com/office/drawing/2014/main" id="{593A806B-F1FA-DD26-DC50-24F577791F5E}"/>
              </a:ext>
            </a:extLst>
          </p:cNvPr>
          <p:cNvGraphicFramePr>
            <a:graphicFrameLocks noGrp="1" noChangeAspect="1"/>
          </p:cNvGraphicFramePr>
          <p:nvPr>
            <p:ph type="tbl" sz="quarter" idx="62"/>
            <p:extLst>
              <p:ext uri="{D42A27DB-BD31-4B8C-83A1-F6EECF244321}">
                <p14:modId xmlns:p14="http://schemas.microsoft.com/office/powerpoint/2010/main" val="977677236"/>
              </p:ext>
            </p:extLst>
          </p:nvPr>
        </p:nvGraphicFramePr>
        <p:xfrm>
          <a:off x="7649737" y="4227115"/>
          <a:ext cx="1616365" cy="1654175"/>
        </p:xfrm>
        <a:graphic>
          <a:graphicData uri="http://schemas.openxmlformats.org/presentationml/2006/ole">
            <mc:AlternateContent xmlns:mc="http://schemas.openxmlformats.org/markup-compatibility/2006">
              <mc:Choice xmlns:v="urn:schemas-microsoft-com:vml" Requires="v">
                <p:oleObj name="Worksheet" r:id="rId16" imgW="1628908" imgH="1667130" progId="Excel.Sheet.12">
                  <p:embed/>
                </p:oleObj>
              </mc:Choice>
              <mc:Fallback>
                <p:oleObj name="Worksheet" r:id="rId16" imgW="1628908" imgH="1667130" progId="Excel.Sheet.12">
                  <p:embed/>
                  <p:pic>
                    <p:nvPicPr>
                      <p:cNvPr id="11" name="Table Placeholder 19">
                        <a:extLst>
                          <a:ext uri="{FF2B5EF4-FFF2-40B4-BE49-F238E27FC236}">
                            <a16:creationId xmlns:a16="http://schemas.microsoft.com/office/drawing/2014/main" id="{593A806B-F1FA-DD26-DC50-24F577791F5E}"/>
                          </a:ext>
                        </a:extLst>
                      </p:cNvPr>
                      <p:cNvPicPr/>
                      <p:nvPr/>
                    </p:nvPicPr>
                    <p:blipFill>
                      <a:blip r:embed="rId17"/>
                      <a:stretch>
                        <a:fillRect/>
                      </a:stretch>
                    </p:blipFill>
                    <p:spPr>
                      <a:xfrm>
                        <a:off x="7649737" y="4227115"/>
                        <a:ext cx="1616365" cy="1654175"/>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E78D2A77-9AAF-BD13-DB49-60CFDD94CA71}"/>
              </a:ext>
            </a:extLst>
          </p:cNvPr>
          <p:cNvSpPr/>
          <p:nvPr/>
        </p:nvSpPr>
        <p:spPr>
          <a:xfrm>
            <a:off x="8623703" y="2769518"/>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72265772-1579-7BE0-41E3-501213E083D7}"/>
              </a:ext>
            </a:extLst>
          </p:cNvPr>
          <p:cNvSpPr txBox="1"/>
          <p:nvPr/>
        </p:nvSpPr>
        <p:spPr>
          <a:xfrm>
            <a:off x="821796" y="1417353"/>
            <a:ext cx="44534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February 2023 dynamic load factor for regional flows</a:t>
            </a:r>
            <a:br>
              <a:rPr kumimoji="0" lang="en-GB" sz="12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br>
            <a:r>
              <a:rPr kumimoji="0" lang="en-GB" sz="12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t>
            </a:r>
            <a:r>
              <a:rPr lang="en-GB" sz="1200">
                <a:latin typeface="Poppins" panose="00000500000000000000" pitchFamily="2" charset="0"/>
                <a:cs typeface="Poppins" panose="00000500000000000000" pitchFamily="2" charset="0"/>
              </a:rPr>
              <a:t>Weeks 5</a:t>
            </a:r>
            <a:r>
              <a:rPr lang="en-US" sz="1200">
                <a:latin typeface="Poppins" panose="00000500000000000000" pitchFamily="2" charset="0"/>
                <a:cs typeface="Poppins" panose="00000500000000000000" pitchFamily="2" charset="0"/>
              </a:rPr>
              <a:t>-8</a:t>
            </a:r>
            <a:r>
              <a:rPr lang="en-GB" sz="1200">
                <a:latin typeface="Poppins" panose="00000500000000000000" pitchFamily="2" charset="0"/>
                <a:cs typeface="Poppins" panose="00000500000000000000" pitchFamily="2" charset="0"/>
              </a:rPr>
              <a:t> of 2023 compared to similar weeks in 2022</a:t>
            </a:r>
            <a:r>
              <a:rPr kumimoji="0" lang="en-GB" sz="12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t>
            </a:r>
          </a:p>
        </p:txBody>
      </p:sp>
      <p:sp>
        <p:nvSpPr>
          <p:cNvPr id="38" name="Buying cargo based on gut feeling…">
            <a:extLst>
              <a:ext uri="{FF2B5EF4-FFF2-40B4-BE49-F238E27FC236}">
                <a16:creationId xmlns:a16="http://schemas.microsoft.com/office/drawing/2014/main" id="{9AA87FE2-26FF-55F3-D2DF-AD7FF5DB9D6D}"/>
              </a:ext>
            </a:extLst>
          </p:cNvPr>
          <p:cNvSpPr txBox="1">
            <a:spLocks/>
          </p:cNvSpPr>
          <p:nvPr/>
        </p:nvSpPr>
        <p:spPr>
          <a:xfrm>
            <a:off x="763216" y="491067"/>
            <a:ext cx="1078108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panose="020B0604020202020204" pitchFamily="34" charset="0"/>
              <a:buNone/>
              <a:tabLst/>
              <a:defRPr sz="6000">
                <a:solidFill>
                  <a:srgbClr val="1D63FF"/>
                </a:solidFill>
              </a:defRPr>
            </a:pPr>
            <a:r>
              <a:rPr kumimoji="0" lang="en-GB" sz="2400" b="0" i="0" u="none" strike="noStrike" kern="1200" cap="none" spc="0" normalizeH="0" baseline="0" noProof="0">
                <a:ln>
                  <a:noFill/>
                </a:ln>
                <a:solidFill>
                  <a:srgbClr val="1D63FF"/>
                </a:solidFill>
                <a:effectLst/>
                <a:uLnTx/>
                <a:uFillTx/>
                <a:latin typeface="Poppins" pitchFamily="2" charset="77"/>
                <a:ea typeface="+mn-ea"/>
                <a:cs typeface="Poppins" pitchFamily="2" charset="77"/>
              </a:rPr>
              <a:t>Load factors Y-o-Y </a:t>
            </a:r>
            <a:r>
              <a:rPr lang="en-GB" sz="2400">
                <a:solidFill>
                  <a:srgbClr val="1D63FF"/>
                </a:solidFill>
              </a:rPr>
              <a:t>declined </a:t>
            </a:r>
            <a:r>
              <a:rPr kumimoji="0" lang="en-GB" sz="2400" b="0" i="0" u="none" strike="noStrike" kern="1200" cap="none" spc="0" normalizeH="0" baseline="0" noProof="0">
                <a:ln>
                  <a:noFill/>
                </a:ln>
                <a:solidFill>
                  <a:srgbClr val="1D63FF"/>
                </a:solidFill>
                <a:effectLst/>
                <a:uLnTx/>
                <a:uFillTx/>
                <a:latin typeface="Poppins" pitchFamily="2" charset="77"/>
                <a:ea typeface="+mn-ea"/>
                <a:cs typeface="Poppins" pitchFamily="2" charset="77"/>
              </a:rPr>
              <a:t>across nearly all corridors, except Africa</a:t>
            </a:r>
            <a:endParaRPr kumimoji="0" lang="en-US" sz="2400" b="0" i="0" u="none" strike="noStrike" kern="1200" cap="none" spc="0" normalizeH="0" baseline="0" noProof="0">
              <a:ln>
                <a:noFill/>
              </a:ln>
              <a:solidFill>
                <a:srgbClr val="1D63FF"/>
              </a:solidFill>
              <a:effectLst/>
              <a:uLnTx/>
              <a:uFillTx/>
              <a:latin typeface="Poppins" pitchFamily="2" charset="77"/>
              <a:ea typeface="+mn-ea"/>
              <a:cs typeface="Poppins" pitchFamily="2" charset="77"/>
            </a:endParaRPr>
          </a:p>
        </p:txBody>
      </p:sp>
      <p:sp>
        <p:nvSpPr>
          <p:cNvPr id="2" name="Text Placeholder 1">
            <a:extLst>
              <a:ext uri="{FF2B5EF4-FFF2-40B4-BE49-F238E27FC236}">
                <a16:creationId xmlns:a16="http://schemas.microsoft.com/office/drawing/2014/main" id="{6A15B527-DF64-B80B-421E-C9A6463D1F44}"/>
              </a:ext>
            </a:extLst>
          </p:cNvPr>
          <p:cNvSpPr txBox="1">
            <a:spLocks/>
          </p:cNvSpPr>
          <p:nvPr/>
        </p:nvSpPr>
        <p:spPr>
          <a:xfrm>
            <a:off x="600360" y="6397771"/>
            <a:ext cx="8391525"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Source: CLIVE Data Services, now part of Xeneta</a:t>
            </a:r>
          </a:p>
        </p:txBody>
      </p:sp>
      <p:sp>
        <p:nvSpPr>
          <p:cNvPr id="36" name="Oval 35">
            <a:extLst>
              <a:ext uri="{FF2B5EF4-FFF2-40B4-BE49-F238E27FC236}">
                <a16:creationId xmlns:a16="http://schemas.microsoft.com/office/drawing/2014/main" id="{F55868CD-D0D8-FB04-3717-1FF148201707}"/>
              </a:ext>
            </a:extLst>
          </p:cNvPr>
          <p:cNvSpPr/>
          <p:nvPr/>
        </p:nvSpPr>
        <p:spPr>
          <a:xfrm>
            <a:off x="8623703" y="3324489"/>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7" name="Oval 36">
            <a:extLst>
              <a:ext uri="{FF2B5EF4-FFF2-40B4-BE49-F238E27FC236}">
                <a16:creationId xmlns:a16="http://schemas.microsoft.com/office/drawing/2014/main" id="{04948244-AE20-07D3-7B68-9E3511F96494}"/>
              </a:ext>
            </a:extLst>
          </p:cNvPr>
          <p:cNvSpPr/>
          <p:nvPr/>
        </p:nvSpPr>
        <p:spPr>
          <a:xfrm>
            <a:off x="6214672" y="3310475"/>
            <a:ext cx="643175" cy="332276"/>
          </a:xfrm>
          <a:prstGeom prst="ellipse">
            <a:avLst/>
          </a:prstGeom>
          <a:noFill/>
          <a:ln w="38100" cap="flat" cmpd="sng" algn="ctr">
            <a:solidFill>
              <a:srgbClr val="BD10E0"/>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51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73" imgH="476" progId="TCLayout.ActiveDocument.1">
                  <p:embed/>
                </p:oleObj>
              </mc:Choice>
              <mc:Fallback>
                <p:oleObj name="think-cell Slide" r:id="rId35"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7175362" cy="276999"/>
          </a:xfrm>
          <a:prstGeom prst="rect">
            <a:avLst/>
          </a:prstGeom>
          <a:noFill/>
        </p:spPr>
        <p:txBody>
          <a:bodyPr wrap="none" rtlCol="0">
            <a:spAutoFit/>
          </a:bodyPr>
          <a:lstStyle/>
          <a:p>
            <a:r>
              <a:rPr lang="en-US" sz="1200" b="1" dirty="0">
                <a:latin typeface="Poppins" panose="00000500000000000000" pitchFamily="2" charset="0"/>
                <a:cs typeface="Poppins" panose="00000500000000000000" pitchFamily="2" charset="0"/>
              </a:rPr>
              <a:t>Average airline spot air cargo rates in February 2023 vs 2019 on top corridors </a:t>
            </a:r>
            <a:r>
              <a:rPr lang="en-US" sz="1200" dirty="0">
                <a:latin typeface="Poppins" panose="00000500000000000000" pitchFamily="2" charset="0"/>
                <a:cs typeface="Poppins" panose="00000500000000000000" pitchFamily="2" charset="0"/>
              </a:rPr>
              <a:t>(USD per kg)</a:t>
            </a: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10500986"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dirty="0">
                <a:solidFill>
                  <a:srgbClr val="1D63FF"/>
                </a:solidFill>
                <a:latin typeface="Poppins" panose="00000500000000000000" pitchFamily="2" charset="0"/>
                <a:cs typeface="Poppins" panose="00000500000000000000" pitchFamily="2" charset="0"/>
              </a:rPr>
              <a:t>Main fronthaul air cargo rates remain elevated compared to 2019</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1" y="6397771"/>
            <a:ext cx="5181318"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Poppins" panose="00000500000000000000" pitchFamily="2" charset="0"/>
                <a:cs typeface="Poppins" panose="00000500000000000000" pitchFamily="2" charset="0"/>
              </a:rPr>
              <a:t>Source: CLIVE Data Services, now part of Xeneta</a:t>
            </a:r>
          </a:p>
        </p:txBody>
      </p:sp>
      <p:sp>
        <p:nvSpPr>
          <p:cNvPr id="181" name="Text Placeholder 1">
            <a:extLst>
              <a:ext uri="{FF2B5EF4-FFF2-40B4-BE49-F238E27FC236}">
                <a16:creationId xmlns:a16="http://schemas.microsoft.com/office/drawing/2014/main" id="{7CDC462B-DC01-E701-64AE-27E4845FB608}"/>
              </a:ext>
            </a:extLst>
          </p:cNvPr>
          <p:cNvSpPr txBox="1">
            <a:spLocks/>
          </p:cNvSpPr>
          <p:nvPr/>
        </p:nvSpPr>
        <p:spPr>
          <a:xfrm>
            <a:off x="6311017" y="6470796"/>
            <a:ext cx="4127502" cy="320676"/>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latin typeface="Poppins" panose="00000500000000000000" pitchFamily="2" charset="0"/>
              <a:cs typeface="Poppins" panose="00000500000000000000" pitchFamily="2" charset="0"/>
            </a:endParaRPr>
          </a:p>
        </p:txBody>
      </p:sp>
      <p:cxnSp>
        <p:nvCxnSpPr>
          <p:cNvPr id="4" name="Straight Connector 3">
            <a:extLst>
              <a:ext uri="{FF2B5EF4-FFF2-40B4-BE49-F238E27FC236}">
                <a16:creationId xmlns:a16="http://schemas.microsoft.com/office/drawing/2014/main" id="{59CFEDAB-7794-A3DD-7611-1D384145AC6E}"/>
              </a:ext>
            </a:extLst>
          </p:cNvPr>
          <p:cNvCxnSpPr/>
          <p:nvPr>
            <p:custDataLst>
              <p:tags r:id="rId2"/>
            </p:custDataLst>
          </p:nvPr>
        </p:nvCxnSpPr>
        <p:spPr bwMode="gray">
          <a:xfrm>
            <a:off x="3630613"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180C50B9-E639-223B-D88A-764848C4DFC3}"/>
              </a:ext>
            </a:extLst>
          </p:cNvPr>
          <p:cNvCxnSpPr/>
          <p:nvPr>
            <p:custDataLst>
              <p:tags r:id="rId3"/>
            </p:custDataLst>
          </p:nvPr>
        </p:nvCxnSpPr>
        <p:spPr bwMode="gray">
          <a:xfrm>
            <a:off x="6975475"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6654F15-843F-BEC7-4EDB-4112C8C7A147}"/>
              </a:ext>
            </a:extLst>
          </p:cNvPr>
          <p:cNvCxnSpPr/>
          <p:nvPr>
            <p:custDataLst>
              <p:tags r:id="rId4"/>
            </p:custDataLst>
          </p:nvPr>
        </p:nvCxnSpPr>
        <p:spPr bwMode="gray">
          <a:xfrm>
            <a:off x="4467225"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3D110B-35CA-C383-A35A-A4A545899562}"/>
              </a:ext>
            </a:extLst>
          </p:cNvPr>
          <p:cNvCxnSpPr/>
          <p:nvPr>
            <p:custDataLst>
              <p:tags r:id="rId5"/>
            </p:custDataLst>
          </p:nvPr>
        </p:nvCxnSpPr>
        <p:spPr bwMode="gray">
          <a:xfrm>
            <a:off x="6138863"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A70AC9B-D0FF-C373-D462-FF02DDD777C7}"/>
              </a:ext>
            </a:extLst>
          </p:cNvPr>
          <p:cNvCxnSpPr/>
          <p:nvPr>
            <p:custDataLst>
              <p:tags r:id="rId6"/>
            </p:custDataLst>
          </p:nvPr>
        </p:nvCxnSpPr>
        <p:spPr bwMode="gray">
          <a:xfrm>
            <a:off x="5303838"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389B17E-ABEA-F643-4F6E-7CE38CF78E92}"/>
              </a:ext>
            </a:extLst>
          </p:cNvPr>
          <p:cNvCxnSpPr/>
          <p:nvPr>
            <p:custDataLst>
              <p:tags r:id="rId7"/>
            </p:custDataLst>
          </p:nvPr>
        </p:nvCxnSpPr>
        <p:spPr bwMode="gray">
          <a:xfrm>
            <a:off x="7812088" y="2065338"/>
            <a:ext cx="0" cy="4105275"/>
          </a:xfrm>
          <a:prstGeom prst="line">
            <a:avLst/>
          </a:prstGeom>
          <a:ln w="3175" cap="flat" cmpd="sng" algn="ctr">
            <a:solidFill>
              <a:srgbClr val="DFE5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60" name="Chart 59">
            <a:extLst>
              <a:ext uri="{FF2B5EF4-FFF2-40B4-BE49-F238E27FC236}">
                <a16:creationId xmlns:a16="http://schemas.microsoft.com/office/drawing/2014/main" id="{A4F2255A-57F5-F816-C3E5-0863B1B809DF}"/>
              </a:ext>
            </a:extLst>
          </p:cNvPr>
          <p:cNvGraphicFramePr/>
          <p:nvPr>
            <p:custDataLst>
              <p:tags r:id="rId8"/>
            </p:custDataLst>
          </p:nvPr>
        </p:nvGraphicFramePr>
        <p:xfrm>
          <a:off x="2617788" y="1771650"/>
          <a:ext cx="5372100" cy="4481513"/>
        </p:xfrm>
        <a:graphic>
          <a:graphicData uri="http://schemas.openxmlformats.org/drawingml/2006/chart">
            <c:chart xmlns:c="http://schemas.openxmlformats.org/drawingml/2006/chart" xmlns:r="http://schemas.openxmlformats.org/officeDocument/2006/relationships" r:id="rId37"/>
          </a:graphicData>
        </a:graphic>
      </p:graphicFrame>
      <p:sp>
        <p:nvSpPr>
          <p:cNvPr id="14" name="Text Placeholder 2">
            <a:extLst>
              <a:ext uri="{FF2B5EF4-FFF2-40B4-BE49-F238E27FC236}">
                <a16:creationId xmlns:a16="http://schemas.microsoft.com/office/drawing/2014/main" id="{D1B35456-B28F-2CC7-2065-A3CF6F07F940}"/>
              </a:ext>
            </a:extLst>
          </p:cNvPr>
          <p:cNvSpPr>
            <a:spLocks noGrp="1"/>
          </p:cNvSpPr>
          <p:nvPr>
            <p:custDataLst>
              <p:tags r:id="rId9"/>
            </p:custDataLst>
          </p:nvPr>
        </p:nvSpPr>
        <p:spPr bwMode="auto">
          <a:xfrm>
            <a:off x="881063" y="2782888"/>
            <a:ext cx="18240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4CA48990-B59F-4020-97A3-BAD14FF56C27}" type="datetime'Nor''t''heast A''si''a (''excl'' ''''''China)''&#10;''to Europe'">
              <a:rPr lang="en-US" altLang="en-US" sz="1050" smtClean="0">
                <a:solidFill>
                  <a:srgbClr val="10183A"/>
                </a:solidFill>
                <a:latin typeface="Poppins" panose="00000500000000000000" pitchFamily="2" charset="0"/>
                <a:cs typeface="Poppins" panose="00000500000000000000" pitchFamily="2" charset="0"/>
              </a:rPr>
              <a:pPr/>
              <a:t>Northeast Asia (excl China)
to Europe</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8" name="Text Placeholder 2">
            <a:extLst>
              <a:ext uri="{FF2B5EF4-FFF2-40B4-BE49-F238E27FC236}">
                <a16:creationId xmlns:a16="http://schemas.microsoft.com/office/drawing/2014/main" id="{52EB72AB-6502-B7BA-BA5A-7EFE72180C1D}"/>
              </a:ext>
            </a:extLst>
          </p:cNvPr>
          <p:cNvSpPr>
            <a:spLocks noGrp="1"/>
          </p:cNvSpPr>
          <p:nvPr>
            <p:custDataLst>
              <p:tags r:id="rId10"/>
            </p:custDataLst>
          </p:nvPr>
        </p:nvSpPr>
        <p:spPr bwMode="auto">
          <a:xfrm>
            <a:off x="1639888" y="4037013"/>
            <a:ext cx="106521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0C561D0B-F41B-44B2-87A4-B8E9C058A92A}" type="datetime'''C''''h''''''in''a'''''''' ''''''to'''' Eur''o''''p''''e'''">
              <a:rPr lang="en-GB" altLang="en-US" sz="1050" smtClean="0">
                <a:solidFill>
                  <a:srgbClr val="10183A"/>
                </a:solidFill>
                <a:latin typeface="Poppins" panose="00000500000000000000" pitchFamily="2" charset="0"/>
                <a:cs typeface="Poppins" panose="00000500000000000000" pitchFamily="2" charset="0"/>
              </a:rPr>
              <a:pPr/>
              <a:t>China to Europe</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3" name="Text Placeholder 2">
            <a:extLst>
              <a:ext uri="{FF2B5EF4-FFF2-40B4-BE49-F238E27FC236}">
                <a16:creationId xmlns:a16="http://schemas.microsoft.com/office/drawing/2014/main" id="{C0312F6C-1E27-D8B4-4FD9-1C784BE871D2}"/>
              </a:ext>
            </a:extLst>
          </p:cNvPr>
          <p:cNvSpPr>
            <a:spLocks noGrp="1"/>
          </p:cNvSpPr>
          <p:nvPr>
            <p:custDataLst>
              <p:tags r:id="rId11"/>
            </p:custDataLst>
          </p:nvPr>
        </p:nvSpPr>
        <p:spPr bwMode="auto">
          <a:xfrm>
            <a:off x="1138238" y="2278063"/>
            <a:ext cx="15668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9BAEE8E8-7D1F-4686-879C-2CC3278F4F07}" type="datetime'Chin''a ''''''''to N''''o''''''r''t''''h Ameri''''''''ca'''''">
              <a:rPr lang="en-GB" altLang="en-US" sz="1050" smtClean="0">
                <a:solidFill>
                  <a:srgbClr val="10183A"/>
                </a:solidFill>
                <a:latin typeface="Poppins" panose="00000500000000000000" pitchFamily="2" charset="0"/>
                <a:cs typeface="Poppins" panose="00000500000000000000" pitchFamily="2" charset="0"/>
              </a:rPr>
              <a:pPr/>
              <a:t>China to North America</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6" name="Text Placeholder 2">
            <a:extLst>
              <a:ext uri="{FF2B5EF4-FFF2-40B4-BE49-F238E27FC236}">
                <a16:creationId xmlns:a16="http://schemas.microsoft.com/office/drawing/2014/main" id="{96E4AB9E-DF09-F890-3800-5A9B68271115}"/>
              </a:ext>
            </a:extLst>
          </p:cNvPr>
          <p:cNvSpPr>
            <a:spLocks noGrp="1"/>
          </p:cNvSpPr>
          <p:nvPr>
            <p:custDataLst>
              <p:tags r:id="rId12"/>
            </p:custDataLst>
          </p:nvPr>
        </p:nvSpPr>
        <p:spPr bwMode="auto">
          <a:xfrm>
            <a:off x="881063" y="3370263"/>
            <a:ext cx="18240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2020FE54-9487-42CE-8BF4-679C75DA8536}" type="datetime'''North''eas''t Asia ''(excl China)&#10;to'' North'' Amer''i''ca'">
              <a:rPr lang="en-US" altLang="en-US" sz="1050" smtClean="0">
                <a:solidFill>
                  <a:srgbClr val="10183A"/>
                </a:solidFill>
                <a:latin typeface="Poppins" panose="00000500000000000000" pitchFamily="2" charset="0"/>
                <a:cs typeface="Poppins" panose="00000500000000000000" pitchFamily="2" charset="0"/>
              </a:rPr>
              <a:pPr/>
              <a:t>Northeast Asia (excl China)
to North America</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9" name="Text Placeholder 2">
            <a:extLst>
              <a:ext uri="{FF2B5EF4-FFF2-40B4-BE49-F238E27FC236}">
                <a16:creationId xmlns:a16="http://schemas.microsoft.com/office/drawing/2014/main" id="{5BF17AE7-D76E-5C2E-05D8-05F196278A01}"/>
              </a:ext>
            </a:extLst>
          </p:cNvPr>
          <p:cNvSpPr>
            <a:spLocks noGrp="1"/>
          </p:cNvSpPr>
          <p:nvPr>
            <p:custDataLst>
              <p:tags r:id="rId13"/>
            </p:custDataLst>
          </p:nvPr>
        </p:nvSpPr>
        <p:spPr bwMode="auto">
          <a:xfrm>
            <a:off x="1571625" y="4543425"/>
            <a:ext cx="1133475"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D1748E0A-5C09-4486-9956-CBE42817561D}" type="datetime'''So''uth''east'''' As''''ia'' &#10;to N''orth ''''Amer''i''ca'''">
              <a:rPr lang="en-US" altLang="en-US" sz="1050" smtClean="0">
                <a:solidFill>
                  <a:srgbClr val="10183A"/>
                </a:solidFill>
                <a:latin typeface="Poppins" panose="00000500000000000000" pitchFamily="2" charset="0"/>
                <a:cs typeface="Poppins" panose="00000500000000000000" pitchFamily="2" charset="0"/>
              </a:rPr>
              <a:pPr/>
              <a:t>Southeast Asia 
to North America</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0" name="Text Placeholder 2">
            <a:extLst>
              <a:ext uri="{FF2B5EF4-FFF2-40B4-BE49-F238E27FC236}">
                <a16:creationId xmlns:a16="http://schemas.microsoft.com/office/drawing/2014/main" id="{2239E0D8-9B03-E854-4D23-E38D6F8C3B67}"/>
              </a:ext>
            </a:extLst>
          </p:cNvPr>
          <p:cNvSpPr>
            <a:spLocks noGrp="1"/>
          </p:cNvSpPr>
          <p:nvPr>
            <p:custDataLst>
              <p:tags r:id="rId14"/>
            </p:custDataLst>
          </p:nvPr>
        </p:nvSpPr>
        <p:spPr bwMode="auto">
          <a:xfrm>
            <a:off x="1074738" y="5210175"/>
            <a:ext cx="16303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BB154C05-8A6F-4EC9-8EEB-C5EBC12A1E2B}" type="datetime'''Eur''ope'' to'' No''rth ''Am''''''''e''rica'''''">
              <a:rPr lang="en-GB" altLang="en-US" sz="1050" smtClean="0">
                <a:solidFill>
                  <a:srgbClr val="10183A"/>
                </a:solidFill>
                <a:latin typeface="Poppins" panose="00000500000000000000" pitchFamily="2" charset="0"/>
                <a:cs typeface="Poppins" panose="00000500000000000000" pitchFamily="2" charset="0"/>
              </a:rPr>
              <a:pPr/>
              <a:t>Europe to North America</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17" name="Text Placeholder 2">
            <a:extLst>
              <a:ext uri="{FF2B5EF4-FFF2-40B4-BE49-F238E27FC236}">
                <a16:creationId xmlns:a16="http://schemas.microsoft.com/office/drawing/2014/main" id="{2E73E0B4-0AAE-D53F-51AB-4C184B5BED93}"/>
              </a:ext>
            </a:extLst>
          </p:cNvPr>
          <p:cNvSpPr>
            <a:spLocks noGrp="1"/>
          </p:cNvSpPr>
          <p:nvPr>
            <p:custDataLst>
              <p:tags r:id="rId15"/>
            </p:custDataLst>
          </p:nvPr>
        </p:nvSpPr>
        <p:spPr bwMode="auto">
          <a:xfrm>
            <a:off x="1674813" y="5716588"/>
            <a:ext cx="103028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r">
              <a:spcBef>
                <a:spcPct val="0"/>
              </a:spcBef>
              <a:spcAft>
                <a:spcPct val="0"/>
              </a:spcAft>
              <a:buNone/>
            </a:pPr>
            <a:fld id="{582578B3-BA4A-44C1-BD33-ABF2C2E0055A}" type="datetime'S''out''''h''east Asi''''a'' ''&#10;t''o'' Eu''rope'''''''">
              <a:rPr lang="en-GB" altLang="en-US" sz="1050" smtClean="0">
                <a:solidFill>
                  <a:srgbClr val="10183A"/>
                </a:solidFill>
                <a:latin typeface="Poppins" panose="00000500000000000000" pitchFamily="2" charset="0"/>
                <a:cs typeface="Poppins" panose="00000500000000000000" pitchFamily="2" charset="0"/>
              </a:rPr>
              <a:pPr/>
              <a:t>Southeast Asia 
to Europe</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20" name="Text Placeholder 2">
            <a:extLst>
              <a:ext uri="{FF2B5EF4-FFF2-40B4-BE49-F238E27FC236}">
                <a16:creationId xmlns:a16="http://schemas.microsoft.com/office/drawing/2014/main" id="{CFA578B9-8883-CE98-D9C7-C819394622E4}"/>
              </a:ext>
            </a:extLst>
          </p:cNvPr>
          <p:cNvSpPr>
            <a:spLocks noGrp="1"/>
          </p:cNvSpPr>
          <p:nvPr>
            <p:custDataLst>
              <p:tags r:id="rId16"/>
            </p:custDataLst>
          </p:nvPr>
        </p:nvSpPr>
        <p:spPr bwMode="gray">
          <a:xfrm>
            <a:off x="6791325" y="2978150"/>
            <a:ext cx="307975" cy="144463"/>
          </a:xfrm>
          <a:prstGeom prst="rect">
            <a:avLst/>
          </a:prstGeom>
          <a:ln>
            <a:noFill/>
          </a:ln>
          <a:effectLst/>
        </p:spPr>
        <p:txBody>
          <a:bodyPr vert="horz" wrap="none" lIns="19050" tIns="0" rIns="1905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nSpc>
                <a:spcPct val="90000"/>
              </a:lnSpc>
              <a:spcBef>
                <a:spcPct val="0"/>
              </a:spcBef>
              <a:spcAft>
                <a:spcPct val="0"/>
              </a:spcAft>
              <a:buNone/>
            </a:pPr>
            <a:fld id="{4892AF04-F7F1-4B68-96D4-8C7B1BAD69F2}" type="datetime'''''''''''''''4''''''''''''''''''''''''.''7''''''5'''''''''''">
              <a:rPr lang="en-US" altLang="en-US" sz="1050" smtClean="0">
                <a:solidFill>
                  <a:srgbClr val="10183A"/>
                </a:solidFill>
                <a:effectLst/>
                <a:latin typeface="Poppins" panose="00000500000000000000" pitchFamily="2" charset="0"/>
                <a:cs typeface="Poppins" panose="00000500000000000000" pitchFamily="2" charset="0"/>
              </a:rPr>
              <a:pPr/>
              <a:t>4.75</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21" name="Text Placeholder 2">
            <a:extLst>
              <a:ext uri="{FF2B5EF4-FFF2-40B4-BE49-F238E27FC236}">
                <a16:creationId xmlns:a16="http://schemas.microsoft.com/office/drawing/2014/main" id="{C93BEC78-AC33-C318-4A97-0EF7B5518164}"/>
              </a:ext>
            </a:extLst>
          </p:cNvPr>
          <p:cNvSpPr>
            <a:spLocks noGrp="1"/>
          </p:cNvSpPr>
          <p:nvPr>
            <p:custDataLst>
              <p:tags r:id="rId17"/>
            </p:custDataLst>
          </p:nvPr>
        </p:nvSpPr>
        <p:spPr bwMode="gray">
          <a:xfrm>
            <a:off x="6107113" y="4151313"/>
            <a:ext cx="306388" cy="144463"/>
          </a:xfrm>
          <a:prstGeom prst="rect">
            <a:avLst/>
          </a:prstGeom>
          <a:ln>
            <a:noFill/>
          </a:ln>
          <a:effectLst/>
        </p:spPr>
        <p:txBody>
          <a:bodyPr vert="horz" wrap="none" lIns="19050" tIns="0" rIns="1905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nSpc>
                <a:spcPct val="90000"/>
              </a:lnSpc>
              <a:spcBef>
                <a:spcPct val="0"/>
              </a:spcBef>
              <a:spcAft>
                <a:spcPct val="0"/>
              </a:spcAft>
              <a:buNone/>
            </a:pPr>
            <a:fld id="{5F4F9AD2-42DE-4F93-95F5-A942D4FF4FCF}" type="datetime'''''''''3''''''.''''''''''''''''''''9''''3'''''">
              <a:rPr lang="en-US" altLang="en-US" sz="1050" smtClean="0">
                <a:solidFill>
                  <a:srgbClr val="10183A"/>
                </a:solidFill>
                <a:effectLst/>
                <a:latin typeface="Poppins" panose="00000500000000000000" pitchFamily="2" charset="0"/>
                <a:cs typeface="Poppins" panose="00000500000000000000" pitchFamily="2" charset="0"/>
              </a:rPr>
              <a:pPr/>
              <a:t>3.93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15" name="Text Placeholder 2">
            <a:extLst>
              <a:ext uri="{FF2B5EF4-FFF2-40B4-BE49-F238E27FC236}">
                <a16:creationId xmlns:a16="http://schemas.microsoft.com/office/drawing/2014/main" id="{15D2C790-9FFB-634C-BCD2-595B725FE5BF}"/>
              </a:ext>
            </a:extLst>
          </p:cNvPr>
          <p:cNvSpPr>
            <a:spLocks noGrp="1"/>
          </p:cNvSpPr>
          <p:nvPr>
            <p:custDataLst>
              <p:tags r:id="rId18"/>
            </p:custDataLst>
          </p:nvPr>
        </p:nvSpPr>
        <p:spPr bwMode="gray">
          <a:xfrm>
            <a:off x="5913438" y="4737100"/>
            <a:ext cx="301625" cy="144463"/>
          </a:xfrm>
          <a:prstGeom prst="rect">
            <a:avLst/>
          </a:prstGeom>
          <a:ln>
            <a:noFill/>
          </a:ln>
          <a:effectLst/>
        </p:spPr>
        <p:txBody>
          <a:bodyPr vert="horz" wrap="none" lIns="19050" tIns="0" rIns="1905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nSpc>
                <a:spcPct val="90000"/>
              </a:lnSpc>
              <a:spcBef>
                <a:spcPct val="0"/>
              </a:spcBef>
              <a:spcAft>
                <a:spcPct val="0"/>
              </a:spcAft>
              <a:buNone/>
            </a:pPr>
            <a:fld id="{AF4A8E0D-717D-47DA-B098-717C0D904887}" type="datetime'''3''''.''''''7''''''''''0'''''''''''''''">
              <a:rPr lang="en-US" altLang="en-US" sz="1050" smtClean="0">
                <a:solidFill>
                  <a:srgbClr val="10183A"/>
                </a:solidFill>
                <a:effectLst/>
                <a:latin typeface="Poppins" panose="00000500000000000000" pitchFamily="2" charset="0"/>
                <a:cs typeface="Poppins" panose="00000500000000000000" pitchFamily="2" charset="0"/>
              </a:rPr>
              <a:pPr/>
              <a:t>3.70</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22" name="Text Placeholder 2">
            <a:extLst>
              <a:ext uri="{FF2B5EF4-FFF2-40B4-BE49-F238E27FC236}">
                <a16:creationId xmlns:a16="http://schemas.microsoft.com/office/drawing/2014/main" id="{1AF6FDFC-2383-0FE7-E893-83B21584B753}"/>
              </a:ext>
            </a:extLst>
          </p:cNvPr>
          <p:cNvSpPr>
            <a:spLocks noGrp="1"/>
          </p:cNvSpPr>
          <p:nvPr>
            <p:custDataLst>
              <p:tags r:id="rId19"/>
            </p:custDataLst>
          </p:nvPr>
        </p:nvSpPr>
        <p:spPr bwMode="gray">
          <a:xfrm>
            <a:off x="5229225" y="5324475"/>
            <a:ext cx="311150" cy="144463"/>
          </a:xfrm>
          <a:prstGeom prst="rect">
            <a:avLst/>
          </a:prstGeom>
          <a:ln>
            <a:noFill/>
          </a:ln>
          <a:effectLst/>
        </p:spPr>
        <p:txBody>
          <a:bodyPr vert="horz" wrap="none" lIns="19050" tIns="0" rIns="1905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nSpc>
                <a:spcPct val="90000"/>
              </a:lnSpc>
              <a:spcBef>
                <a:spcPct val="0"/>
              </a:spcBef>
              <a:spcAft>
                <a:spcPct val="0"/>
              </a:spcAft>
              <a:buNone/>
            </a:pPr>
            <a:fld id="{01F6A7F4-F278-4B06-AC98-828AEC2418DC}" type="datetime'2''.''''''''''''''''''''8''''''''''''''''''''''''''8'''''">
              <a:rPr lang="en-US" altLang="en-US" sz="1050" smtClean="0">
                <a:solidFill>
                  <a:srgbClr val="10183A"/>
                </a:solidFill>
                <a:effectLst/>
                <a:latin typeface="Poppins" panose="00000500000000000000" pitchFamily="2" charset="0"/>
                <a:cs typeface="Poppins" panose="00000500000000000000" pitchFamily="2" charset="0"/>
              </a:rPr>
              <a:pPr/>
              <a:t>2.88</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useBgFill="1">
        <p:nvSpPr>
          <p:cNvPr id="23" name="Text Placeholder 2">
            <a:extLst>
              <a:ext uri="{FF2B5EF4-FFF2-40B4-BE49-F238E27FC236}">
                <a16:creationId xmlns:a16="http://schemas.microsoft.com/office/drawing/2014/main" id="{0E7649E5-B74F-462A-250F-DF69C961663D}"/>
              </a:ext>
            </a:extLst>
          </p:cNvPr>
          <p:cNvSpPr>
            <a:spLocks noGrp="1"/>
          </p:cNvSpPr>
          <p:nvPr>
            <p:custDataLst>
              <p:tags r:id="rId20"/>
            </p:custDataLst>
          </p:nvPr>
        </p:nvSpPr>
        <p:spPr bwMode="gray">
          <a:xfrm>
            <a:off x="5062538" y="5910263"/>
            <a:ext cx="311150" cy="144463"/>
          </a:xfrm>
          <a:prstGeom prst="rect">
            <a:avLst/>
          </a:prstGeom>
          <a:ln>
            <a:noFill/>
          </a:ln>
          <a:effectLst/>
        </p:spPr>
        <p:txBody>
          <a:bodyPr vert="horz" wrap="none" lIns="19050" tIns="0" rIns="1905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nSpc>
                <a:spcPct val="90000"/>
              </a:lnSpc>
              <a:spcBef>
                <a:spcPct val="0"/>
              </a:spcBef>
              <a:spcAft>
                <a:spcPct val="0"/>
              </a:spcAft>
              <a:buNone/>
            </a:pPr>
            <a:fld id="{F753BE71-16BC-4370-978B-9CEBE20CA76D}" type="datetime'''''''''''''''''''''''''''''''''2''''''.''''68'''''''''''''">
              <a:rPr lang="en-US" altLang="en-US" sz="1050" smtClean="0">
                <a:solidFill>
                  <a:srgbClr val="10183A"/>
                </a:solidFill>
                <a:effectLst/>
                <a:latin typeface="Poppins" panose="00000500000000000000" pitchFamily="2" charset="0"/>
                <a:cs typeface="Poppins" panose="00000500000000000000" pitchFamily="2" charset="0"/>
              </a:rPr>
              <a:pPr/>
              <a:t>2.68</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27" name="Rectangle 26">
            <a:extLst>
              <a:ext uri="{FF2B5EF4-FFF2-40B4-BE49-F238E27FC236}">
                <a16:creationId xmlns:a16="http://schemas.microsoft.com/office/drawing/2014/main" id="{CDDA3F38-5502-507E-F1BD-B35220056828}"/>
              </a:ext>
            </a:extLst>
          </p:cNvPr>
          <p:cNvSpPr/>
          <p:nvPr>
            <p:custDataLst>
              <p:tags r:id="rId21"/>
            </p:custDataLst>
          </p:nvPr>
        </p:nvSpPr>
        <p:spPr bwMode="auto">
          <a:xfrm>
            <a:off x="8540750" y="1687513"/>
            <a:ext cx="187325" cy="139700"/>
          </a:xfrm>
          <a:prstGeom prst="rect">
            <a:avLst/>
          </a:prstGeom>
          <a:solidFill>
            <a:srgbClr val="006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24" name="Rectangle 23">
            <a:extLst>
              <a:ext uri="{FF2B5EF4-FFF2-40B4-BE49-F238E27FC236}">
                <a16:creationId xmlns:a16="http://schemas.microsoft.com/office/drawing/2014/main" id="{7D343528-9155-FB5E-AF9E-C00081E0A021}"/>
              </a:ext>
            </a:extLst>
          </p:cNvPr>
          <p:cNvSpPr/>
          <p:nvPr>
            <p:custDataLst>
              <p:tags r:id="rId22"/>
            </p:custDataLst>
          </p:nvPr>
        </p:nvSpPr>
        <p:spPr bwMode="auto">
          <a:xfrm>
            <a:off x="8540750" y="1476375"/>
            <a:ext cx="187325" cy="139700"/>
          </a:xfrm>
          <a:prstGeom prst="rect">
            <a:avLst/>
          </a:prstGeom>
          <a:solidFill>
            <a:srgbClr val="C1C7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bg1"/>
              </a:solidFill>
            </a:endParaRPr>
          </a:p>
        </p:txBody>
      </p:sp>
      <p:sp>
        <p:nvSpPr>
          <p:cNvPr id="32" name="Text Placeholder 2">
            <a:extLst>
              <a:ext uri="{FF2B5EF4-FFF2-40B4-BE49-F238E27FC236}">
                <a16:creationId xmlns:a16="http://schemas.microsoft.com/office/drawing/2014/main" id="{E21EA46F-83FB-42B0-C09F-B3AA72C48874}"/>
              </a:ext>
            </a:extLst>
          </p:cNvPr>
          <p:cNvSpPr>
            <a:spLocks noGrp="1"/>
          </p:cNvSpPr>
          <p:nvPr>
            <p:custDataLst>
              <p:tags r:id="rId23"/>
            </p:custDataLst>
          </p:nvPr>
        </p:nvSpPr>
        <p:spPr bwMode="auto">
          <a:xfrm>
            <a:off x="8778875" y="1471613"/>
            <a:ext cx="5619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AD761D65-8FE3-4DCC-BB23-605C6B71C3A2}" type="datetime'F''eb'' ''''''''2''''''''''0''''''''''1''''''''''''9'''">
              <a:rPr lang="en-GB" altLang="en-US" sz="1050" smtClean="0">
                <a:solidFill>
                  <a:srgbClr val="10183A"/>
                </a:solidFill>
                <a:latin typeface="Poppins" panose="00000500000000000000" pitchFamily="2" charset="0"/>
                <a:cs typeface="Poppins" panose="00000500000000000000" pitchFamily="2" charset="0"/>
              </a:rPr>
              <a:pPr/>
              <a:t>Feb 2019</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0" name="Text Placeholder 2">
            <a:extLst>
              <a:ext uri="{FF2B5EF4-FFF2-40B4-BE49-F238E27FC236}">
                <a16:creationId xmlns:a16="http://schemas.microsoft.com/office/drawing/2014/main" id="{D916A6A4-F0DB-88B4-6A36-F421FB5F98F3}"/>
              </a:ext>
            </a:extLst>
          </p:cNvPr>
          <p:cNvSpPr>
            <a:spLocks noGrp="1"/>
          </p:cNvSpPr>
          <p:nvPr>
            <p:custDataLst>
              <p:tags r:id="rId24"/>
            </p:custDataLst>
          </p:nvPr>
        </p:nvSpPr>
        <p:spPr bwMode="auto">
          <a:xfrm>
            <a:off x="8778875" y="1682750"/>
            <a:ext cx="5889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ct val="0"/>
              </a:spcBef>
              <a:spcAft>
                <a:spcPct val="0"/>
              </a:spcAft>
              <a:buNone/>
            </a:pPr>
            <a:fld id="{4BB40F34-271A-42A0-9B31-1F16DBCFE436}" type="datetime'''''''''F''''''''''''''''''e''''b'''' 2''''''0''2''''3'''">
              <a:rPr lang="en-US" altLang="en-US" sz="1050" smtClean="0">
                <a:solidFill>
                  <a:srgbClr val="10183A"/>
                </a:solidFill>
                <a:latin typeface="Poppins" panose="00000500000000000000" pitchFamily="2" charset="0"/>
                <a:cs typeface="Poppins" panose="00000500000000000000" pitchFamily="2" charset="0"/>
              </a:rPr>
              <a:pPr/>
              <a:t>Feb 2023</a:t>
            </a:fld>
            <a:endParaRPr lang="en-GB" sz="1050"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3" name="Text Placeholder 2">
            <a:extLst>
              <a:ext uri="{FF2B5EF4-FFF2-40B4-BE49-F238E27FC236}">
                <a16:creationId xmlns:a16="http://schemas.microsoft.com/office/drawing/2014/main" id="{875854BE-8174-CF2E-3A68-44F0D526B07D}"/>
              </a:ext>
            </a:extLst>
          </p:cNvPr>
          <p:cNvSpPr>
            <a:spLocks noGrp="1"/>
          </p:cNvSpPr>
          <p:nvPr>
            <p:custDataLst>
              <p:tags r:id="rId25"/>
            </p:custDataLst>
          </p:nvPr>
        </p:nvSpPr>
        <p:spPr bwMode="auto">
          <a:xfrm>
            <a:off x="9669463" y="2651125"/>
            <a:ext cx="1063625" cy="587375"/>
          </a:xfrm>
          <a:prstGeom prst="rect">
            <a:avLst/>
          </a:prstGeom>
          <a:solidFill>
            <a:srgbClr val="EDEFF1"/>
          </a:solidFill>
          <a:ln>
            <a:noFill/>
          </a:ln>
          <a:effectLst/>
        </p:spPr>
        <p:txBody>
          <a:bodyPr vert="horz" wrap="none" lIns="0" tIns="217488" rIns="1588" bIns="217488"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+93%</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5" name="Text Placeholder 2">
            <a:extLst>
              <a:ext uri="{FF2B5EF4-FFF2-40B4-BE49-F238E27FC236}">
                <a16:creationId xmlns:a16="http://schemas.microsoft.com/office/drawing/2014/main" id="{68DAE4E9-EA1D-BB94-F46A-185C1628FD22}"/>
              </a:ext>
            </a:extLst>
          </p:cNvPr>
          <p:cNvSpPr>
            <a:spLocks noGrp="1"/>
          </p:cNvSpPr>
          <p:nvPr>
            <p:custDataLst>
              <p:tags r:id="rId26"/>
            </p:custDataLst>
          </p:nvPr>
        </p:nvSpPr>
        <p:spPr bwMode="auto">
          <a:xfrm>
            <a:off x="9669463" y="3238500"/>
            <a:ext cx="1063625" cy="585788"/>
          </a:xfrm>
          <a:prstGeom prst="rect">
            <a:avLst/>
          </a:prstGeom>
          <a:solidFill>
            <a:srgbClr val="EDEFF1"/>
          </a:solidFill>
          <a:ln>
            <a:noFill/>
          </a:ln>
          <a:effectLst/>
        </p:spPr>
        <p:txBody>
          <a:bodyPr vert="horz" wrap="none" lIns="0" tIns="217488" rIns="0" bIns="21590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+42%</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6" name="Text Placeholder 2">
            <a:extLst>
              <a:ext uri="{FF2B5EF4-FFF2-40B4-BE49-F238E27FC236}">
                <a16:creationId xmlns:a16="http://schemas.microsoft.com/office/drawing/2014/main" id="{6DC9B71B-0029-BD19-D6E9-315B6341087D}"/>
              </a:ext>
            </a:extLst>
          </p:cNvPr>
          <p:cNvSpPr>
            <a:spLocks noGrp="1"/>
          </p:cNvSpPr>
          <p:nvPr>
            <p:custDataLst>
              <p:tags r:id="rId27"/>
            </p:custDataLst>
          </p:nvPr>
        </p:nvSpPr>
        <p:spPr bwMode="auto">
          <a:xfrm>
            <a:off x="9669463" y="3824288"/>
            <a:ext cx="1063625" cy="587375"/>
          </a:xfrm>
          <a:prstGeom prst="rect">
            <a:avLst/>
          </a:prstGeom>
          <a:solidFill>
            <a:srgbClr val="EDEFF1"/>
          </a:solidFill>
          <a:ln>
            <a:noFill/>
          </a:ln>
          <a:effectLst/>
        </p:spPr>
        <p:txBody>
          <a:bodyPr vert="horz" wrap="none" lIns="0" tIns="217488" rIns="0" bIns="217488"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+80%</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7" name="Text Placeholder 2">
            <a:extLst>
              <a:ext uri="{FF2B5EF4-FFF2-40B4-BE49-F238E27FC236}">
                <a16:creationId xmlns:a16="http://schemas.microsoft.com/office/drawing/2014/main" id="{C3340AEB-500B-539B-FF14-D53DDA6558EE}"/>
              </a:ext>
            </a:extLst>
          </p:cNvPr>
          <p:cNvSpPr>
            <a:spLocks noGrp="1"/>
          </p:cNvSpPr>
          <p:nvPr>
            <p:custDataLst>
              <p:tags r:id="rId28"/>
            </p:custDataLst>
          </p:nvPr>
        </p:nvSpPr>
        <p:spPr bwMode="auto">
          <a:xfrm>
            <a:off x="9669463" y="4411663"/>
            <a:ext cx="1063625" cy="585788"/>
          </a:xfrm>
          <a:prstGeom prst="rect">
            <a:avLst/>
          </a:prstGeom>
          <a:solidFill>
            <a:srgbClr val="EDEFF1"/>
          </a:solidFill>
          <a:ln>
            <a:noFill/>
          </a:ln>
          <a:effectLst/>
        </p:spPr>
        <p:txBody>
          <a:bodyPr vert="horz" wrap="none" lIns="0" tIns="215900" rIns="0" bIns="217488"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+18%</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38" name="Text Placeholder 2">
            <a:extLst>
              <a:ext uri="{FF2B5EF4-FFF2-40B4-BE49-F238E27FC236}">
                <a16:creationId xmlns:a16="http://schemas.microsoft.com/office/drawing/2014/main" id="{8AD2779F-EB48-2CD2-AE30-3A5B85BFE752}"/>
              </a:ext>
            </a:extLst>
          </p:cNvPr>
          <p:cNvSpPr>
            <a:spLocks noGrp="1"/>
          </p:cNvSpPr>
          <p:nvPr>
            <p:custDataLst>
              <p:tags r:id="rId29"/>
            </p:custDataLst>
          </p:nvPr>
        </p:nvSpPr>
        <p:spPr bwMode="auto">
          <a:xfrm>
            <a:off x="9669463" y="4997450"/>
            <a:ext cx="1063625" cy="587375"/>
          </a:xfrm>
          <a:prstGeom prst="rect">
            <a:avLst/>
          </a:prstGeom>
          <a:solidFill>
            <a:srgbClr val="EDEFF1"/>
          </a:solidFill>
          <a:ln>
            <a:noFill/>
          </a:ln>
          <a:effectLst/>
        </p:spPr>
        <p:txBody>
          <a:bodyPr vert="horz" wrap="none" lIns="0" tIns="217488" rIns="0" bIns="217488"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+42%</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0" name="Text Placeholder 2">
            <a:extLst>
              <a:ext uri="{FF2B5EF4-FFF2-40B4-BE49-F238E27FC236}">
                <a16:creationId xmlns:a16="http://schemas.microsoft.com/office/drawing/2014/main" id="{E6BC0ADA-0611-FC5B-A74E-A08E593D0C3A}"/>
              </a:ext>
            </a:extLst>
          </p:cNvPr>
          <p:cNvSpPr>
            <a:spLocks noGrp="1"/>
          </p:cNvSpPr>
          <p:nvPr>
            <p:custDataLst>
              <p:tags r:id="rId30"/>
            </p:custDataLst>
          </p:nvPr>
        </p:nvSpPr>
        <p:spPr bwMode="auto">
          <a:xfrm>
            <a:off x="9669463" y="5584825"/>
            <a:ext cx="1063625" cy="585788"/>
          </a:xfrm>
          <a:prstGeom prst="rect">
            <a:avLst/>
          </a:prstGeom>
          <a:solidFill>
            <a:srgbClr val="EDEFF1"/>
          </a:solidFill>
          <a:ln>
            <a:noFill/>
          </a:ln>
          <a:effectLst/>
        </p:spPr>
        <p:txBody>
          <a:bodyPr vert="horz" wrap="none" lIns="0" tIns="215900" rIns="0" bIns="217488"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+38%</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41" name="Text Placeholder 2">
            <a:extLst>
              <a:ext uri="{FF2B5EF4-FFF2-40B4-BE49-F238E27FC236}">
                <a16:creationId xmlns:a16="http://schemas.microsoft.com/office/drawing/2014/main" id="{2F28C96F-9B2C-F067-64EC-59A2C1B94891}"/>
              </a:ext>
            </a:extLst>
          </p:cNvPr>
          <p:cNvSpPr>
            <a:spLocks noGrp="1"/>
          </p:cNvSpPr>
          <p:nvPr>
            <p:custDataLst>
              <p:tags r:id="rId31"/>
            </p:custDataLst>
          </p:nvPr>
        </p:nvSpPr>
        <p:spPr bwMode="auto">
          <a:xfrm>
            <a:off x="9669463" y="2065338"/>
            <a:ext cx="1063625" cy="585788"/>
          </a:xfrm>
          <a:prstGeom prst="rect">
            <a:avLst/>
          </a:prstGeom>
          <a:solidFill>
            <a:srgbClr val="EDEFF1"/>
          </a:solidFill>
          <a:ln>
            <a:noFill/>
          </a:ln>
          <a:effectLst/>
        </p:spPr>
        <p:txBody>
          <a:bodyPr vert="horz" wrap="none" lIns="0" tIns="217488" rIns="1588" bIns="21590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+73%</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55" name="Text Placeholder 2">
            <a:extLst>
              <a:ext uri="{FF2B5EF4-FFF2-40B4-BE49-F238E27FC236}">
                <a16:creationId xmlns:a16="http://schemas.microsoft.com/office/drawing/2014/main" id="{92C1B931-A72B-BDCF-91DD-5ADBD95672B9}"/>
              </a:ext>
            </a:extLst>
          </p:cNvPr>
          <p:cNvSpPr>
            <a:spLocks noGrp="1"/>
          </p:cNvSpPr>
          <p:nvPr>
            <p:custDataLst>
              <p:tags r:id="rId32"/>
            </p:custDataLst>
          </p:nvPr>
        </p:nvSpPr>
        <p:spPr bwMode="auto">
          <a:xfrm>
            <a:off x="9669463" y="1862138"/>
            <a:ext cx="1063625"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50800" numCol="1" spcCol="0" rtlCol="0" anchor="ctr" anchorCtr="0">
            <a:noAutofit/>
          </a:bodyPr>
          <a:lstStyle>
            <a:lvl1pPr marL="0" indent="0" algn="l" defTabSz="457200" rtl="0" eaLnBrk="1" latinLnBrk="0" hangingPunct="1">
              <a:spcBef>
                <a:spcPts val="600"/>
              </a:spcBef>
              <a:spcAft>
                <a:spcPts val="300"/>
              </a:spcAft>
              <a:buFont typeface="Arial" pitchFamily="34" charset="0"/>
              <a:buChar char=" "/>
              <a:defRPr sz="1400" kern="1200">
                <a:solidFill>
                  <a:srgbClr val="0C0E26"/>
                </a:solidFill>
                <a:latin typeface="+mn-lt"/>
                <a:ea typeface="+mn-ea"/>
                <a:cs typeface="Arial"/>
              </a:defRPr>
            </a:lvl1pPr>
            <a:lvl2pPr marL="112713" indent="-112713" algn="l" defTabSz="457200" rtl="0" eaLnBrk="1" latinLnBrk="0" hangingPunct="1">
              <a:spcBef>
                <a:spcPts val="600"/>
              </a:spcBef>
              <a:spcAft>
                <a:spcPts val="300"/>
              </a:spcAft>
              <a:buFont typeface="Wingdings" pitchFamily="2" charset="2"/>
              <a:buChar char="§"/>
              <a:tabLst/>
              <a:defRPr sz="1400" kern="1200">
                <a:solidFill>
                  <a:srgbClr val="0C0E26"/>
                </a:solidFill>
                <a:latin typeface="+mn-lt"/>
                <a:ea typeface="+mn-ea"/>
                <a:cs typeface="Arial"/>
              </a:defRPr>
            </a:lvl2pPr>
            <a:lvl3pPr marL="227013" indent="-112713" algn="l" defTabSz="457200" rtl="0" eaLnBrk="1" latinLnBrk="0" hangingPunct="1">
              <a:spcBef>
                <a:spcPts val="600"/>
              </a:spcBef>
              <a:spcAft>
                <a:spcPts val="300"/>
              </a:spcAft>
              <a:buFont typeface="Arial" pitchFamily="34" charset="0"/>
              <a:buChar char="-"/>
              <a:tabLst/>
              <a:defRPr sz="1000" kern="1200">
                <a:solidFill>
                  <a:srgbClr val="0C0E26"/>
                </a:solidFill>
                <a:latin typeface="+mn-lt"/>
                <a:ea typeface="+mn-ea"/>
                <a:cs typeface="Arial"/>
              </a:defRPr>
            </a:lvl3pPr>
            <a:lvl4pPr marL="344488" indent="-115888"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Arial"/>
              </a:defRPr>
            </a:lvl4pPr>
            <a:lvl5pPr marL="457200" indent="-100013"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5pPr>
            <a:lvl6pPr marL="571500" indent="-114300" algn="l" defTabSz="457200" rtl="0" eaLnBrk="1" latinLnBrk="0" hangingPunct="1">
              <a:spcBef>
                <a:spcPts val="600"/>
              </a:spcBef>
              <a:spcAft>
                <a:spcPts val="300"/>
              </a:spcAft>
              <a:buFont typeface="Arial" pitchFamily="34" charset="0"/>
              <a:buChar char="-"/>
              <a:defRPr sz="1000" kern="1200">
                <a:solidFill>
                  <a:srgbClr val="0C0E26"/>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ct val="0"/>
              </a:spcBef>
              <a:spcAft>
                <a:spcPct val="0"/>
              </a:spcAft>
              <a:buNone/>
            </a:pPr>
            <a:r>
              <a:rPr lang="en-GB" altLang="en-US" b="1" dirty="0">
                <a:solidFill>
                  <a:srgbClr val="10183A"/>
                </a:solidFill>
                <a:effectLst/>
                <a:latin typeface="Poppins" panose="00000500000000000000" pitchFamily="2" charset="0"/>
                <a:cs typeface="Poppins" panose="00000500000000000000" pitchFamily="2" charset="0"/>
                <a:sym typeface="Poppins" panose="00000500000000000000" pitchFamily="2" charset="0"/>
              </a:rPr>
              <a:t>Feb 2023 vs 2019</a:t>
            </a:r>
            <a:endParaRPr lang="en-GB" b="1" dirty="0">
              <a:solidFill>
                <a:srgbClr val="10183A"/>
              </a:solidFill>
              <a:latin typeface="Poppins" panose="00000500000000000000" pitchFamily="2" charset="0"/>
              <a:cs typeface="Poppins" panose="00000500000000000000" pitchFamily="2" charset="0"/>
              <a:sym typeface="Poppins" panose="00000500000000000000" pitchFamily="2" charset="0"/>
            </a:endParaRPr>
          </a:p>
        </p:txBody>
      </p:sp>
      <p:sp>
        <p:nvSpPr>
          <p:cNvPr id="9" name="Rectangle 8">
            <a:extLst>
              <a:ext uri="{FF2B5EF4-FFF2-40B4-BE49-F238E27FC236}">
                <a16:creationId xmlns:a16="http://schemas.microsoft.com/office/drawing/2014/main" id="{2F59B196-38DD-E22E-D48F-7EB233684355}"/>
              </a:ext>
            </a:extLst>
          </p:cNvPr>
          <p:cNvSpPr/>
          <p:nvPr/>
        </p:nvSpPr>
        <p:spPr>
          <a:xfrm>
            <a:off x="763216" y="4420027"/>
            <a:ext cx="10097823" cy="610761"/>
          </a:xfrm>
          <a:prstGeom prst="rect">
            <a:avLst/>
          </a:prstGeom>
          <a:solidFill>
            <a:srgbClr val="FF652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603778-3C5D-55BB-B68C-5A10922A4ADD}"/>
              </a:ext>
            </a:extLst>
          </p:cNvPr>
          <p:cNvSpPr/>
          <p:nvPr/>
        </p:nvSpPr>
        <p:spPr>
          <a:xfrm>
            <a:off x="763216" y="5578041"/>
            <a:ext cx="10097823" cy="610761"/>
          </a:xfrm>
          <a:prstGeom prst="rect">
            <a:avLst/>
          </a:prstGeom>
          <a:solidFill>
            <a:srgbClr val="FF652B">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5A02C0-ECA1-EB56-17F1-E3F5D7119DD5}"/>
              </a:ext>
            </a:extLst>
          </p:cNvPr>
          <p:cNvSpPr/>
          <p:nvPr/>
        </p:nvSpPr>
        <p:spPr>
          <a:xfrm>
            <a:off x="769248" y="2592814"/>
            <a:ext cx="10097823" cy="610761"/>
          </a:xfrm>
          <a:prstGeom prst="rect">
            <a:avLst/>
          </a:prstGeom>
          <a:solidFill>
            <a:srgbClr val="BD10E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72590C-0B39-778E-9C34-9B0049E50B89}"/>
              </a:ext>
            </a:extLst>
          </p:cNvPr>
          <p:cNvSpPr/>
          <p:nvPr/>
        </p:nvSpPr>
        <p:spPr>
          <a:xfrm>
            <a:off x="763215" y="3740059"/>
            <a:ext cx="10097823" cy="610761"/>
          </a:xfrm>
          <a:prstGeom prst="rect">
            <a:avLst/>
          </a:prstGeom>
          <a:solidFill>
            <a:srgbClr val="BD10E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759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63084D-CFD4-A9B3-7675-4480BBD5A5EF}"/>
              </a:ext>
            </a:extLst>
          </p:cNvPr>
          <p:cNvPicPr>
            <a:picLocks noChangeAspect="1"/>
          </p:cNvPicPr>
          <p:nvPr/>
        </p:nvPicPr>
        <p:blipFill rotWithShape="1">
          <a:blip r:embed="rId2"/>
          <a:srcRect t="-1" b="12791"/>
          <a:stretch/>
        </p:blipFill>
        <p:spPr>
          <a:xfrm>
            <a:off x="0" y="0"/>
            <a:ext cx="12218948" cy="6858000"/>
          </a:xfrm>
          <a:prstGeom prst="rect">
            <a:avLst/>
          </a:prstGeom>
        </p:spPr>
      </p:pic>
    </p:spTree>
    <p:extLst>
      <p:ext uri="{BB962C8B-B14F-4D97-AF65-F5344CB8AC3E}">
        <p14:creationId xmlns:p14="http://schemas.microsoft.com/office/powerpoint/2010/main" val="23627656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336763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73" imgH="476" progId="TCLayout.ActiveDocument.1">
                  <p:embed/>
                </p:oleObj>
              </mc:Choice>
              <mc:Fallback>
                <p:oleObj name="think-cell Slide" r:id="rId36"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4878917" cy="461665"/>
          </a:xfrm>
          <a:prstGeom prst="rect">
            <a:avLst/>
          </a:prstGeom>
          <a:noFill/>
        </p:spPr>
        <p:txBody>
          <a:bodyPr wrap="square" rtlCol="0">
            <a:spAutoFit/>
          </a:bodyPr>
          <a:lstStyle/>
          <a:p>
            <a:r>
              <a:rPr lang="en-US" sz="1200" b="1">
                <a:latin typeface="Poppins" panose="00000500000000000000" pitchFamily="2" charset="0"/>
                <a:cs typeface="Poppins" panose="00000500000000000000" pitchFamily="2" charset="0"/>
              </a:rPr>
              <a:t>Airline global capacity index for freighter flights</a:t>
            </a:r>
          </a:p>
          <a:p>
            <a:r>
              <a:rPr lang="en-US" sz="1200">
                <a:latin typeface="Poppins" panose="00000500000000000000" pitchFamily="2" charset="0"/>
                <a:cs typeface="Poppins" panose="00000500000000000000" pitchFamily="2" charset="0"/>
              </a:rPr>
              <a:t>(Freighter capacity 2019 = index 100)</a:t>
            </a: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107761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a:solidFill>
                  <a:srgbClr val="1D63FF"/>
                </a:solidFill>
                <a:latin typeface="Poppins" panose="00000500000000000000" pitchFamily="2" charset="0"/>
                <a:cs typeface="Poppins" panose="00000500000000000000" pitchFamily="2" charset="0"/>
              </a:rPr>
              <a:t>The upcoming summer season is set to welcome more capacity</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1" y="6397771"/>
            <a:ext cx="5181318"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graphicFrame>
        <p:nvGraphicFramePr>
          <p:cNvPr id="72" name="Chart 71">
            <a:extLst>
              <a:ext uri="{FF2B5EF4-FFF2-40B4-BE49-F238E27FC236}">
                <a16:creationId xmlns:a16="http://schemas.microsoft.com/office/drawing/2014/main" id="{822719C9-F7FD-A392-025E-38E2FA972109}"/>
              </a:ext>
            </a:extLst>
          </p:cNvPr>
          <p:cNvGraphicFramePr/>
          <p:nvPr>
            <p:custDataLst>
              <p:tags r:id="rId2"/>
            </p:custDataLst>
            <p:extLst>
              <p:ext uri="{D42A27DB-BD31-4B8C-83A1-F6EECF244321}">
                <p14:modId xmlns:p14="http://schemas.microsoft.com/office/powerpoint/2010/main" val="3225532076"/>
              </p:ext>
            </p:extLst>
          </p:nvPr>
        </p:nvGraphicFramePr>
        <p:xfrm>
          <a:off x="649288" y="2005013"/>
          <a:ext cx="5051425" cy="3906837"/>
        </p:xfrm>
        <a:graphic>
          <a:graphicData uri="http://schemas.openxmlformats.org/drawingml/2006/chart">
            <c:chart xmlns:c="http://schemas.openxmlformats.org/drawingml/2006/chart" xmlns:r="http://schemas.openxmlformats.org/officeDocument/2006/relationships" r:id="rId38"/>
          </a:graphicData>
        </a:graphic>
      </p:graphicFrame>
      <p:cxnSp>
        <p:nvCxnSpPr>
          <p:cNvPr id="34" name="Straight Connector 33">
            <a:extLst>
              <a:ext uri="{FF2B5EF4-FFF2-40B4-BE49-F238E27FC236}">
                <a16:creationId xmlns:a16="http://schemas.microsoft.com/office/drawing/2014/main" id="{0398ED31-7E67-5895-3CDA-D88F43A18BDF}"/>
              </a:ext>
            </a:extLst>
          </p:cNvPr>
          <p:cNvCxnSpPr/>
          <p:nvPr>
            <p:custDataLst>
              <p:tags r:id="rId3"/>
            </p:custDataLst>
          </p:nvPr>
        </p:nvCxnSpPr>
        <p:spPr bwMode="auto">
          <a:xfrm flipV="1">
            <a:off x="1328738" y="2459038"/>
            <a:ext cx="0" cy="2794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CB0C1EF-4CEC-8D55-BAC7-7198C2DC42FA}"/>
              </a:ext>
            </a:extLst>
          </p:cNvPr>
          <p:cNvCxnSpPr/>
          <p:nvPr>
            <p:custDataLst>
              <p:tags r:id="rId4"/>
            </p:custDataLst>
          </p:nvPr>
        </p:nvCxnSpPr>
        <p:spPr bwMode="auto">
          <a:xfrm>
            <a:off x="1328738" y="2459038"/>
            <a:ext cx="504825"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67218B-1460-7671-72D1-2C793F72B29F}"/>
              </a:ext>
            </a:extLst>
          </p:cNvPr>
          <p:cNvCxnSpPr/>
          <p:nvPr>
            <p:custDataLst>
              <p:tags r:id="rId5"/>
            </p:custDataLst>
          </p:nvPr>
        </p:nvCxnSpPr>
        <p:spPr bwMode="auto">
          <a:xfrm>
            <a:off x="1833563" y="24590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58AB0B0-7434-B756-DD82-E1EDB0CA6B2E}"/>
              </a:ext>
            </a:extLst>
          </p:cNvPr>
          <p:cNvCxnSpPr/>
          <p:nvPr>
            <p:custDataLst>
              <p:tags r:id="rId6"/>
            </p:custDataLst>
          </p:nvPr>
        </p:nvCxnSpPr>
        <p:spPr bwMode="auto">
          <a:xfrm>
            <a:off x="2447924" y="2846388"/>
            <a:ext cx="3170238"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A09C8AC-EB4F-A6AF-3010-8D5068026D99}"/>
              </a:ext>
            </a:extLst>
          </p:cNvPr>
          <p:cNvCxnSpPr/>
          <p:nvPr>
            <p:custDataLst>
              <p:tags r:id="rId7"/>
            </p:custDataLst>
          </p:nvPr>
        </p:nvCxnSpPr>
        <p:spPr bwMode="auto">
          <a:xfrm>
            <a:off x="1077912" y="2846388"/>
            <a:ext cx="147638"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C8BD742-EA78-1EF1-EA4D-856393FDC817}"/>
              </a:ext>
            </a:extLst>
          </p:cNvPr>
          <p:cNvCxnSpPr/>
          <p:nvPr>
            <p:custDataLst>
              <p:tags r:id="rId8"/>
            </p:custDataLst>
          </p:nvPr>
        </p:nvCxnSpPr>
        <p:spPr bwMode="auto">
          <a:xfrm>
            <a:off x="1433512" y="2846388"/>
            <a:ext cx="795338"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Text Placeholder 2">
            <a:extLst>
              <a:ext uri="{FF2B5EF4-FFF2-40B4-BE49-F238E27FC236}">
                <a16:creationId xmlns:a16="http://schemas.microsoft.com/office/drawing/2014/main" id="{6C13068D-0191-ABA0-2CDE-297D6EE1F0E4}"/>
              </a:ext>
            </a:extLst>
          </p:cNvPr>
          <p:cNvSpPr>
            <a:spLocks noGrp="1"/>
          </p:cNvSpPr>
          <p:nvPr>
            <p:custDataLst>
              <p:tags r:id="rId9"/>
            </p:custDataLst>
          </p:nvPr>
        </p:nvSpPr>
        <p:spPr bwMode="auto">
          <a:xfrm>
            <a:off x="1138238"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548D7D0C-D314-4528-98B0-1586D08C620C}" type="datetime'''''2''0''''''1''''8'''' Wi''''''n''''''t''''e''r'''''">
              <a:rPr lang="en-US" altLang="en-US" sz="900" smtClean="0">
                <a:latin typeface="Poppins" panose="00000500000000000000" pitchFamily="2" charset="0"/>
                <a:cs typeface="Poppins" panose="00000500000000000000" pitchFamily="2" charset="0"/>
              </a:rPr>
              <a:pPr algn="ctr">
                <a:spcBef>
                  <a:spcPct val="0"/>
                </a:spcBef>
                <a:spcAft>
                  <a:spcPct val="0"/>
                </a:spcAft>
              </a:pPr>
              <a:t>2018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54" name="Text Placeholder 2">
            <a:extLst>
              <a:ext uri="{FF2B5EF4-FFF2-40B4-BE49-F238E27FC236}">
                <a16:creationId xmlns:a16="http://schemas.microsoft.com/office/drawing/2014/main" id="{707B4D60-51C7-0AF0-04C6-BAD0C1E8E91E}"/>
              </a:ext>
            </a:extLst>
          </p:cNvPr>
          <p:cNvSpPr>
            <a:spLocks noGrp="1"/>
          </p:cNvSpPr>
          <p:nvPr>
            <p:custDataLst>
              <p:tags r:id="rId10"/>
            </p:custDataLst>
          </p:nvPr>
        </p:nvSpPr>
        <p:spPr bwMode="auto">
          <a:xfrm>
            <a:off x="4165600"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62227318-A125-40F6-9A8F-C8055D4DB815}" type="datetime'''2''''''''''0''2''''''1 W''inte''''''''''''r'''''''''''''''''">
              <a:rPr lang="en-US" altLang="en-US" sz="900" smtClean="0">
                <a:latin typeface="Poppins" panose="00000500000000000000" pitchFamily="2" charset="0"/>
                <a:cs typeface="Poppins" panose="00000500000000000000" pitchFamily="2" charset="0"/>
              </a:rPr>
              <a:pPr algn="ctr">
                <a:spcBef>
                  <a:spcPct val="0"/>
                </a:spcBef>
                <a:spcAft>
                  <a:spcPct val="0"/>
                </a:spcAft>
              </a:pPr>
              <a:t>2021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5" name="Text Placeholder 2">
            <a:extLst>
              <a:ext uri="{FF2B5EF4-FFF2-40B4-BE49-F238E27FC236}">
                <a16:creationId xmlns:a16="http://schemas.microsoft.com/office/drawing/2014/main" id="{38354BFB-BCCB-274E-4B35-BF146ED75CCA}"/>
              </a:ext>
            </a:extLst>
          </p:cNvPr>
          <p:cNvSpPr>
            <a:spLocks noGrp="1"/>
          </p:cNvSpPr>
          <p:nvPr>
            <p:custDataLst>
              <p:tags r:id="rId11"/>
            </p:custDataLst>
          </p:nvPr>
        </p:nvSpPr>
        <p:spPr bwMode="auto">
          <a:xfrm>
            <a:off x="1582738"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8157F52D-04D9-49A6-9780-E8EA1783006F}" type="datetime'20''1''''9'' ''''''S''''''''''u''m''''''''''m''''''''''''e''r'">
              <a:rPr lang="en-US" altLang="en-US" sz="900" smtClean="0">
                <a:latin typeface="Poppins" panose="00000500000000000000" pitchFamily="2" charset="0"/>
                <a:cs typeface="Poppins" panose="00000500000000000000" pitchFamily="2" charset="0"/>
              </a:rPr>
              <a:pPr algn="ctr">
                <a:spcBef>
                  <a:spcPct val="0"/>
                </a:spcBef>
                <a:spcAft>
                  <a:spcPct val="0"/>
                </a:spcAft>
              </a:pPr>
              <a:t>2019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1" name="Text Placeholder 2">
            <a:extLst>
              <a:ext uri="{FF2B5EF4-FFF2-40B4-BE49-F238E27FC236}">
                <a16:creationId xmlns:a16="http://schemas.microsoft.com/office/drawing/2014/main" id="{501D4586-E55F-01BF-5AAE-601C31CAB984}"/>
              </a:ext>
            </a:extLst>
          </p:cNvPr>
          <p:cNvSpPr>
            <a:spLocks noGrp="1"/>
          </p:cNvSpPr>
          <p:nvPr>
            <p:custDataLst>
              <p:tags r:id="rId12"/>
            </p:custDataLst>
          </p:nvPr>
        </p:nvSpPr>
        <p:spPr bwMode="auto">
          <a:xfrm>
            <a:off x="2147888"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33051984-547D-444A-AB6D-714E2802F61B}" type="datetime'201''''''9 ''''''''''''''''Wint''''''''''''''''''''e''r'">
              <a:rPr lang="en-US" altLang="en-US" sz="900" smtClean="0">
                <a:latin typeface="Poppins" panose="00000500000000000000" pitchFamily="2" charset="0"/>
                <a:cs typeface="Poppins" panose="00000500000000000000" pitchFamily="2" charset="0"/>
              </a:rPr>
              <a:pPr algn="ctr">
                <a:spcBef>
                  <a:spcPct val="0"/>
                </a:spcBef>
                <a:spcAft>
                  <a:spcPct val="0"/>
                </a:spcAft>
              </a:pPr>
              <a:t>2019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56" name="Text Placeholder 2">
            <a:extLst>
              <a:ext uri="{FF2B5EF4-FFF2-40B4-BE49-F238E27FC236}">
                <a16:creationId xmlns:a16="http://schemas.microsoft.com/office/drawing/2014/main" id="{EB96B161-D8D5-E0FC-78BC-A904E9A4C9C2}"/>
              </a:ext>
            </a:extLst>
          </p:cNvPr>
          <p:cNvSpPr>
            <a:spLocks noGrp="1"/>
          </p:cNvSpPr>
          <p:nvPr>
            <p:custDataLst>
              <p:tags r:id="rId13"/>
            </p:custDataLst>
          </p:nvPr>
        </p:nvSpPr>
        <p:spPr bwMode="auto">
          <a:xfrm>
            <a:off x="3155950"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BC79C43F-0B8E-4A98-9C10-2864F0B40B85}" type="datetime'''20''20 ''''''''W''''''''i''''n''''''''t''''er'''''''''">
              <a:rPr lang="en-US" altLang="en-US" sz="900" smtClean="0">
                <a:latin typeface="Poppins" panose="00000500000000000000" pitchFamily="2" charset="0"/>
                <a:cs typeface="Poppins" panose="00000500000000000000" pitchFamily="2" charset="0"/>
              </a:rPr>
              <a:pPr algn="ctr">
                <a:spcBef>
                  <a:spcPct val="0"/>
                </a:spcBef>
                <a:spcAft>
                  <a:spcPct val="0"/>
                </a:spcAft>
              </a:pPr>
              <a:t>2020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7" name="Text Placeholder 2">
            <a:extLst>
              <a:ext uri="{FF2B5EF4-FFF2-40B4-BE49-F238E27FC236}">
                <a16:creationId xmlns:a16="http://schemas.microsoft.com/office/drawing/2014/main" id="{8ED46171-FE10-7EDD-D77A-B5821F51D4C2}"/>
              </a:ext>
            </a:extLst>
          </p:cNvPr>
          <p:cNvSpPr>
            <a:spLocks noGrp="1"/>
          </p:cNvSpPr>
          <p:nvPr>
            <p:custDataLst>
              <p:tags r:id="rId14"/>
            </p:custDataLst>
          </p:nvPr>
        </p:nvSpPr>
        <p:spPr bwMode="auto">
          <a:xfrm>
            <a:off x="2590800"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D357BAFC-EB74-446F-9255-9616BB62A21B}" type="datetime'2020'''''''''''' S''u''''''''''mm''''e''''''''''''''r'''''">
              <a:rPr lang="en-US" altLang="en-US" sz="900" smtClean="0">
                <a:latin typeface="Poppins" panose="00000500000000000000" pitchFamily="2" charset="0"/>
                <a:cs typeface="Poppins" panose="00000500000000000000" pitchFamily="2" charset="0"/>
              </a:rPr>
              <a:pPr algn="ctr">
                <a:spcBef>
                  <a:spcPct val="0"/>
                </a:spcBef>
                <a:spcAft>
                  <a:spcPct val="0"/>
                </a:spcAft>
              </a:pPr>
              <a:t>2020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6" name="Text Placeholder 2">
            <a:extLst>
              <a:ext uri="{FF2B5EF4-FFF2-40B4-BE49-F238E27FC236}">
                <a16:creationId xmlns:a16="http://schemas.microsoft.com/office/drawing/2014/main" id="{78160A0E-E066-F3A0-5A8A-BCBA9B0855C5}"/>
              </a:ext>
            </a:extLst>
          </p:cNvPr>
          <p:cNvSpPr>
            <a:spLocks noGrp="1"/>
          </p:cNvSpPr>
          <p:nvPr>
            <p:custDataLst>
              <p:tags r:id="rId15"/>
            </p:custDataLst>
          </p:nvPr>
        </p:nvSpPr>
        <p:spPr bwMode="auto">
          <a:xfrm>
            <a:off x="3600450"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F5A05246-D142-41CF-857D-92E4B1C359CC}" type="datetime'''''''''2''0''''''2''1'' S''''''um''me''''''''''''''r'''''">
              <a:rPr lang="en-US" altLang="en-US" sz="900" smtClean="0">
                <a:latin typeface="Poppins" panose="00000500000000000000" pitchFamily="2" charset="0"/>
                <a:cs typeface="Poppins" panose="00000500000000000000" pitchFamily="2" charset="0"/>
              </a:rPr>
              <a:pPr algn="ctr">
                <a:spcBef>
                  <a:spcPct val="0"/>
                </a:spcBef>
                <a:spcAft>
                  <a:spcPct val="0"/>
                </a:spcAft>
              </a:pPr>
              <a:t>2021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8" name="Text Placeholder 2">
            <a:extLst>
              <a:ext uri="{FF2B5EF4-FFF2-40B4-BE49-F238E27FC236}">
                <a16:creationId xmlns:a16="http://schemas.microsoft.com/office/drawing/2014/main" id="{BDCBAD0F-6B29-3D00-24DE-2719E3E5644F}"/>
              </a:ext>
            </a:extLst>
          </p:cNvPr>
          <p:cNvSpPr>
            <a:spLocks noGrp="1"/>
          </p:cNvSpPr>
          <p:nvPr>
            <p:custDataLst>
              <p:tags r:id="rId16"/>
            </p:custDataLst>
          </p:nvPr>
        </p:nvSpPr>
        <p:spPr bwMode="auto">
          <a:xfrm>
            <a:off x="4608513"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C03B6520-A1E6-4B19-A20F-1BFBC5DF4B82}" type="datetime'''''''''2''''02''''''''''2'' ''''S''''u''''''''mm''er'''">
              <a:rPr lang="en-US" altLang="en-US" sz="900" smtClean="0">
                <a:latin typeface="Poppins" panose="00000500000000000000" pitchFamily="2" charset="0"/>
                <a:cs typeface="Poppins" panose="00000500000000000000" pitchFamily="2" charset="0"/>
              </a:rPr>
              <a:pPr algn="ctr">
                <a:spcBef>
                  <a:spcPct val="0"/>
                </a:spcBef>
                <a:spcAft>
                  <a:spcPct val="0"/>
                </a:spcAft>
              </a:pPr>
              <a:t>2022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69" name="Text Placeholder 2">
            <a:extLst>
              <a:ext uri="{FF2B5EF4-FFF2-40B4-BE49-F238E27FC236}">
                <a16:creationId xmlns:a16="http://schemas.microsoft.com/office/drawing/2014/main" id="{600DC356-2B08-37E2-00A7-0D71E622B682}"/>
              </a:ext>
            </a:extLst>
          </p:cNvPr>
          <p:cNvSpPr>
            <a:spLocks noGrp="1"/>
          </p:cNvSpPr>
          <p:nvPr>
            <p:custDataLst>
              <p:tags r:id="rId17"/>
            </p:custDataLst>
          </p:nvPr>
        </p:nvSpPr>
        <p:spPr bwMode="auto">
          <a:xfrm>
            <a:off x="5146676" y="5884863"/>
            <a:ext cx="436563"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11C9BDE9-5BD2-47A8-9E55-056DAB4A8595}" type="datetime'202''''2'''''' ''''''W''''''''i''''n''''''te''''r'''''''''">
              <a:rPr lang="en-US" altLang="en-US" sz="900" smtClean="0">
                <a:latin typeface="Poppins" panose="00000500000000000000" pitchFamily="2" charset="0"/>
                <a:cs typeface="Poppins" panose="00000500000000000000" pitchFamily="2" charset="0"/>
              </a:rPr>
              <a:pPr algn="ctr">
                <a:spcBef>
                  <a:spcPct val="0"/>
                </a:spcBef>
                <a:spcAft>
                  <a:spcPct val="0"/>
                </a:spcAft>
              </a:pPr>
              <a:t>2022 Winter</a:t>
            </a:fld>
            <a:r>
              <a:rPr lang="en-US" altLang="en-US" sz="900">
                <a:latin typeface="Poppins" panose="00000500000000000000" pitchFamily="2" charset="0"/>
                <a:cs typeface="Poppins" panose="00000500000000000000" pitchFamily="2" charset="0"/>
                <a:sym typeface="Poppins" panose="00000500000000000000" pitchFamily="2" charset="0"/>
              </a:rPr>
              <a:t>*</a:t>
            </a:r>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92" name="Text Placeholder 2">
            <a:extLst>
              <a:ext uri="{FF2B5EF4-FFF2-40B4-BE49-F238E27FC236}">
                <a16:creationId xmlns:a16="http://schemas.microsoft.com/office/drawing/2014/main" id="{1611B45B-1A54-E7E2-0293-2779D6A87517}"/>
              </a:ext>
            </a:extLst>
          </p:cNvPr>
          <p:cNvSpPr>
            <a:spLocks noGrp="1"/>
          </p:cNvSpPr>
          <p:nvPr>
            <p:custDataLst>
              <p:tags r:id="rId18"/>
            </p:custDataLst>
          </p:nvPr>
        </p:nvSpPr>
        <p:spPr bwMode="auto">
          <a:xfrm>
            <a:off x="1376363" y="2357438"/>
            <a:ext cx="41116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B2BCE9A1-86A7-4D03-8427-A478AB02BEA8}" type="datetime'''''''+''''''4''''''''''%'''''''''''''''''''''''''''">
              <a:rPr lang="en-US" altLang="en-US" sz="1050" b="1" smtClean="0">
                <a:effectLst/>
                <a:latin typeface="Poppins" panose="00000500000000000000" pitchFamily="2" charset="0"/>
                <a:cs typeface="Poppins" panose="00000500000000000000" pitchFamily="2" charset="0"/>
              </a:rPr>
              <a:pPr algn="ctr">
                <a:spcBef>
                  <a:spcPct val="0"/>
                </a:spcBef>
                <a:spcAft>
                  <a:spcPct val="0"/>
                </a:spcAft>
              </a:pPr>
              <a:t>+4%</a:t>
            </a:fld>
            <a:endParaRPr lang="en-US" sz="1050" b="1">
              <a:latin typeface="Poppins" panose="00000500000000000000" pitchFamily="2" charset="0"/>
              <a:cs typeface="Poppins" panose="00000500000000000000" pitchFamily="2" charset="0"/>
              <a:sym typeface="Poppins" panose="00000500000000000000" pitchFamily="2" charset="0"/>
            </a:endParaRPr>
          </a:p>
        </p:txBody>
      </p:sp>
      <p:sp>
        <p:nvSpPr>
          <p:cNvPr id="104" name="TextBox 103">
            <a:extLst>
              <a:ext uri="{FF2B5EF4-FFF2-40B4-BE49-F238E27FC236}">
                <a16:creationId xmlns:a16="http://schemas.microsoft.com/office/drawing/2014/main" id="{863F4845-5A80-8922-6F8D-CC5A636B3C7F}"/>
              </a:ext>
            </a:extLst>
          </p:cNvPr>
          <p:cNvSpPr txBox="1"/>
          <p:nvPr/>
        </p:nvSpPr>
        <p:spPr>
          <a:xfrm>
            <a:off x="565944" y="6194774"/>
            <a:ext cx="3225563" cy="246221"/>
          </a:xfrm>
          <a:prstGeom prst="rect">
            <a:avLst/>
          </a:prstGeom>
          <a:noFill/>
        </p:spPr>
        <p:txBody>
          <a:bodyPr wrap="none" rtlCol="0">
            <a:spAutoFit/>
          </a:bodyPr>
          <a:lstStyle/>
          <a:p>
            <a:r>
              <a:rPr lang="en-US" sz="1000">
                <a:latin typeface="Poppins" panose="00000500000000000000" pitchFamily="2" charset="0"/>
                <a:cs typeface="Poppins" panose="00000500000000000000" pitchFamily="2" charset="0"/>
              </a:rPr>
              <a:t>* 2022 winter season up until 26 February 2023</a:t>
            </a:r>
          </a:p>
        </p:txBody>
      </p:sp>
      <p:graphicFrame>
        <p:nvGraphicFramePr>
          <p:cNvPr id="74" name="Chart 73">
            <a:extLst>
              <a:ext uri="{FF2B5EF4-FFF2-40B4-BE49-F238E27FC236}">
                <a16:creationId xmlns:a16="http://schemas.microsoft.com/office/drawing/2014/main" id="{16725533-F7A1-D0B0-8F8B-29A0F3A1C873}"/>
              </a:ext>
            </a:extLst>
          </p:cNvPr>
          <p:cNvGraphicFramePr/>
          <p:nvPr>
            <p:custDataLst>
              <p:tags r:id="rId19"/>
            </p:custDataLst>
            <p:extLst>
              <p:ext uri="{D42A27DB-BD31-4B8C-83A1-F6EECF244321}">
                <p14:modId xmlns:p14="http://schemas.microsoft.com/office/powerpoint/2010/main" val="4072858354"/>
              </p:ext>
            </p:extLst>
          </p:nvPr>
        </p:nvGraphicFramePr>
        <p:xfrm>
          <a:off x="6154738" y="2005013"/>
          <a:ext cx="5102225" cy="3906837"/>
        </p:xfrm>
        <a:graphic>
          <a:graphicData uri="http://schemas.openxmlformats.org/drawingml/2006/chart">
            <c:chart xmlns:c="http://schemas.openxmlformats.org/drawingml/2006/chart" xmlns:r="http://schemas.openxmlformats.org/officeDocument/2006/relationships" r:id="rId39"/>
          </a:graphicData>
        </a:graphic>
      </p:graphicFrame>
      <p:cxnSp>
        <p:nvCxnSpPr>
          <p:cNvPr id="9" name="Straight Connector 8">
            <a:extLst>
              <a:ext uri="{FF2B5EF4-FFF2-40B4-BE49-F238E27FC236}">
                <a16:creationId xmlns:a16="http://schemas.microsoft.com/office/drawing/2014/main" id="{758AA5AC-17B3-02D7-CD9E-146FE5E66B27}"/>
              </a:ext>
            </a:extLst>
          </p:cNvPr>
          <p:cNvCxnSpPr/>
          <p:nvPr>
            <p:custDataLst>
              <p:tags r:id="rId20"/>
            </p:custDataLst>
          </p:nvPr>
        </p:nvCxnSpPr>
        <p:spPr bwMode="auto">
          <a:xfrm flipV="1">
            <a:off x="6837363" y="2279650"/>
            <a:ext cx="0" cy="5969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AFCF7EB-4283-8A49-FA82-2100DB8F33A7}"/>
              </a:ext>
            </a:extLst>
          </p:cNvPr>
          <p:cNvCxnSpPr/>
          <p:nvPr>
            <p:custDataLst>
              <p:tags r:id="rId21"/>
            </p:custDataLst>
          </p:nvPr>
        </p:nvCxnSpPr>
        <p:spPr bwMode="auto">
          <a:xfrm>
            <a:off x="6837362" y="2279650"/>
            <a:ext cx="5095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78D58E3-5CC4-85D8-2463-8A6E6A7F3CE7}"/>
              </a:ext>
            </a:extLst>
          </p:cNvPr>
          <p:cNvCxnSpPr/>
          <p:nvPr>
            <p:custDataLst>
              <p:tags r:id="rId22"/>
            </p:custDataLst>
          </p:nvPr>
        </p:nvCxnSpPr>
        <p:spPr bwMode="auto">
          <a:xfrm>
            <a:off x="7346950" y="2279650"/>
            <a:ext cx="0" cy="2555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73E55E4-DE90-B981-80DA-40CA0E388C1B}"/>
              </a:ext>
            </a:extLst>
          </p:cNvPr>
          <p:cNvCxnSpPr/>
          <p:nvPr>
            <p:custDataLst>
              <p:tags r:id="rId23"/>
            </p:custDataLst>
          </p:nvPr>
        </p:nvCxnSpPr>
        <p:spPr bwMode="auto">
          <a:xfrm>
            <a:off x="6583362" y="2846388"/>
            <a:ext cx="4591050" cy="0"/>
          </a:xfrm>
          <a:prstGeom prst="line">
            <a:avLst/>
          </a:prstGeom>
          <a:ln w="952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93C51345-D221-4736-4937-14AA2C879330}"/>
              </a:ext>
            </a:extLst>
          </p:cNvPr>
          <p:cNvSpPr>
            <a:spLocks noGrp="1"/>
          </p:cNvSpPr>
          <p:nvPr>
            <p:custDataLst>
              <p:tags r:id="rId24"/>
            </p:custDataLst>
          </p:nvPr>
        </p:nvSpPr>
        <p:spPr bwMode="auto">
          <a:xfrm>
            <a:off x="9707563"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5AE1AD3C-AA2D-45F5-BF93-D86AFB564658}" type="datetime'''''''''''''''''2''021'''' ''''''''''Wi''n''''t''''e''''''r'''">
              <a:rPr lang="en-US" altLang="en-US" sz="900" smtClean="0">
                <a:latin typeface="Poppins" panose="00000500000000000000" pitchFamily="2" charset="0"/>
                <a:cs typeface="Poppins" panose="00000500000000000000" pitchFamily="2" charset="0"/>
              </a:rPr>
              <a:pPr algn="ctr">
                <a:spcBef>
                  <a:spcPct val="0"/>
                </a:spcBef>
                <a:spcAft>
                  <a:spcPct val="0"/>
                </a:spcAft>
              </a:pPr>
              <a:t>2021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19" name="Text Placeholder 2">
            <a:extLst>
              <a:ext uri="{FF2B5EF4-FFF2-40B4-BE49-F238E27FC236}">
                <a16:creationId xmlns:a16="http://schemas.microsoft.com/office/drawing/2014/main" id="{6BA931FB-D2F6-7B03-1C6E-B3E256511AA6}"/>
              </a:ext>
            </a:extLst>
          </p:cNvPr>
          <p:cNvSpPr>
            <a:spLocks noGrp="1"/>
          </p:cNvSpPr>
          <p:nvPr>
            <p:custDataLst>
              <p:tags r:id="rId25"/>
            </p:custDataLst>
          </p:nvPr>
        </p:nvSpPr>
        <p:spPr bwMode="auto">
          <a:xfrm>
            <a:off x="6646863"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51074025-12C7-46C2-91D3-EBE8C082906B}" type="datetime'''''2''''0''18'''''''''' Wi''''''''''nt''''''e''''''r'''''''''">
              <a:rPr lang="en-US" altLang="en-US" sz="900" smtClean="0">
                <a:latin typeface="Poppins" panose="00000500000000000000" pitchFamily="2" charset="0"/>
                <a:cs typeface="Poppins" panose="00000500000000000000" pitchFamily="2" charset="0"/>
              </a:rPr>
              <a:pPr algn="ctr">
                <a:spcBef>
                  <a:spcPct val="0"/>
                </a:spcBef>
                <a:spcAft>
                  <a:spcPct val="0"/>
                </a:spcAft>
              </a:pPr>
              <a:t>2018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24" name="Text Placeholder 2">
            <a:extLst>
              <a:ext uri="{FF2B5EF4-FFF2-40B4-BE49-F238E27FC236}">
                <a16:creationId xmlns:a16="http://schemas.microsoft.com/office/drawing/2014/main" id="{ACF6F0E5-E9F0-0944-A836-0E4896541B66}"/>
              </a:ext>
            </a:extLst>
          </p:cNvPr>
          <p:cNvSpPr>
            <a:spLocks noGrp="1"/>
          </p:cNvSpPr>
          <p:nvPr>
            <p:custDataLst>
              <p:tags r:id="rId26"/>
            </p:custDataLst>
          </p:nvPr>
        </p:nvSpPr>
        <p:spPr bwMode="auto">
          <a:xfrm>
            <a:off x="8116888"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DBA2BCA3-C3EA-42ED-B584-FD97581115FB}" type="datetime'''202''''''0'''''''''''' ''''Su''''''''''''m''''m''''er'''''">
              <a:rPr lang="en-US" altLang="en-US" sz="900" smtClean="0">
                <a:latin typeface="Poppins" panose="00000500000000000000" pitchFamily="2" charset="0"/>
                <a:cs typeface="Poppins" panose="00000500000000000000" pitchFamily="2" charset="0"/>
              </a:rPr>
              <a:pPr algn="ctr">
                <a:spcBef>
                  <a:spcPct val="0"/>
                </a:spcBef>
                <a:spcAft>
                  <a:spcPct val="0"/>
                </a:spcAft>
              </a:pPr>
              <a:t>2020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21" name="Text Placeholder 2">
            <a:extLst>
              <a:ext uri="{FF2B5EF4-FFF2-40B4-BE49-F238E27FC236}">
                <a16:creationId xmlns:a16="http://schemas.microsoft.com/office/drawing/2014/main" id="{19AE7E3D-9236-53E9-4ED3-BB3C1FA75616}"/>
              </a:ext>
            </a:extLst>
          </p:cNvPr>
          <p:cNvSpPr>
            <a:spLocks noGrp="1"/>
          </p:cNvSpPr>
          <p:nvPr>
            <p:custDataLst>
              <p:tags r:id="rId27"/>
            </p:custDataLst>
          </p:nvPr>
        </p:nvSpPr>
        <p:spPr bwMode="auto">
          <a:xfrm>
            <a:off x="7096125"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E25F27E3-BE02-4DA8-8412-F9E230DA5D6F}" type="datetime'''2''''0''19'' S''''u''''''mm''''''''''''''''''e''r'''">
              <a:rPr lang="en-US" altLang="en-US" sz="900" smtClean="0">
                <a:latin typeface="Poppins" panose="00000500000000000000" pitchFamily="2" charset="0"/>
                <a:cs typeface="Poppins" panose="00000500000000000000" pitchFamily="2" charset="0"/>
              </a:rPr>
              <a:pPr algn="ctr">
                <a:spcBef>
                  <a:spcPct val="0"/>
                </a:spcBef>
                <a:spcAft>
                  <a:spcPct val="0"/>
                </a:spcAft>
              </a:pPr>
              <a:t>2019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22" name="Text Placeholder 2">
            <a:extLst>
              <a:ext uri="{FF2B5EF4-FFF2-40B4-BE49-F238E27FC236}">
                <a16:creationId xmlns:a16="http://schemas.microsoft.com/office/drawing/2014/main" id="{59BF8219-EBED-C2C9-B954-CEC721433D48}"/>
              </a:ext>
            </a:extLst>
          </p:cNvPr>
          <p:cNvSpPr>
            <a:spLocks noGrp="1"/>
          </p:cNvSpPr>
          <p:nvPr>
            <p:custDataLst>
              <p:tags r:id="rId28"/>
            </p:custDataLst>
          </p:nvPr>
        </p:nvSpPr>
        <p:spPr bwMode="auto">
          <a:xfrm>
            <a:off x="7667625"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FA1F886A-04CA-494E-8524-6D9BA7FDE34C}" type="datetime'201''9'''''' ''''''''''''''''W''''''in''''''''''t''''e''r'''''">
              <a:rPr lang="en-US" altLang="en-US" sz="900" smtClean="0">
                <a:latin typeface="Poppins" panose="00000500000000000000" pitchFamily="2" charset="0"/>
                <a:cs typeface="Poppins" panose="00000500000000000000" pitchFamily="2" charset="0"/>
              </a:rPr>
              <a:pPr algn="ctr">
                <a:spcBef>
                  <a:spcPct val="0"/>
                </a:spcBef>
                <a:spcAft>
                  <a:spcPct val="0"/>
                </a:spcAft>
              </a:pPr>
              <a:t>2019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23" name="Text Placeholder 2">
            <a:extLst>
              <a:ext uri="{FF2B5EF4-FFF2-40B4-BE49-F238E27FC236}">
                <a16:creationId xmlns:a16="http://schemas.microsoft.com/office/drawing/2014/main" id="{FF0169E0-F76C-D62D-979D-0B6C6A52A89F}"/>
              </a:ext>
            </a:extLst>
          </p:cNvPr>
          <p:cNvSpPr>
            <a:spLocks noGrp="1"/>
          </p:cNvSpPr>
          <p:nvPr>
            <p:custDataLst>
              <p:tags r:id="rId29"/>
            </p:custDataLst>
          </p:nvPr>
        </p:nvSpPr>
        <p:spPr bwMode="auto">
          <a:xfrm>
            <a:off x="8686800" y="5884863"/>
            <a:ext cx="38100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BDA083B2-8AAA-41A8-983F-2039741B854D}" type="datetime'''''2''''02''''''''''0 W''in''''''''te''''''r'''''">
              <a:rPr lang="en-US" altLang="en-US" sz="900" smtClean="0">
                <a:latin typeface="Poppins" panose="00000500000000000000" pitchFamily="2" charset="0"/>
                <a:cs typeface="Poppins" panose="00000500000000000000" pitchFamily="2" charset="0"/>
              </a:rPr>
              <a:pPr algn="ctr">
                <a:spcBef>
                  <a:spcPct val="0"/>
                </a:spcBef>
                <a:spcAft>
                  <a:spcPct val="0"/>
                </a:spcAft>
              </a:pPr>
              <a:t>2020 Winter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30" name="Text Placeholder 2">
            <a:extLst>
              <a:ext uri="{FF2B5EF4-FFF2-40B4-BE49-F238E27FC236}">
                <a16:creationId xmlns:a16="http://schemas.microsoft.com/office/drawing/2014/main" id="{F1870CC0-1190-996D-BA67-37571E5C657C}"/>
              </a:ext>
            </a:extLst>
          </p:cNvPr>
          <p:cNvSpPr>
            <a:spLocks noGrp="1"/>
          </p:cNvSpPr>
          <p:nvPr>
            <p:custDataLst>
              <p:tags r:id="rId30"/>
            </p:custDataLst>
          </p:nvPr>
        </p:nvSpPr>
        <p:spPr bwMode="auto">
          <a:xfrm>
            <a:off x="10156825"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44E7C98A-DF3B-4E4A-9CE1-C70671F66065}" type="datetime'''''''''2022'' S''u''m''''''''''''''''''''''''''m''er'''''">
              <a:rPr lang="en-US" altLang="en-US" sz="900" smtClean="0">
                <a:latin typeface="Poppins" panose="00000500000000000000" pitchFamily="2" charset="0"/>
                <a:cs typeface="Poppins" panose="00000500000000000000" pitchFamily="2" charset="0"/>
              </a:rPr>
              <a:pPr algn="ctr">
                <a:spcBef>
                  <a:spcPct val="0"/>
                </a:spcBef>
                <a:spcAft>
                  <a:spcPct val="0"/>
                </a:spcAft>
              </a:pPr>
              <a:t>2022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27" name="Text Placeholder 2">
            <a:extLst>
              <a:ext uri="{FF2B5EF4-FFF2-40B4-BE49-F238E27FC236}">
                <a16:creationId xmlns:a16="http://schemas.microsoft.com/office/drawing/2014/main" id="{70BED28C-82AE-8F68-461E-E29770E77E20}"/>
              </a:ext>
            </a:extLst>
          </p:cNvPr>
          <p:cNvSpPr>
            <a:spLocks noGrp="1"/>
          </p:cNvSpPr>
          <p:nvPr>
            <p:custDataLst>
              <p:tags r:id="rId31"/>
            </p:custDataLst>
          </p:nvPr>
        </p:nvSpPr>
        <p:spPr bwMode="auto">
          <a:xfrm>
            <a:off x="9137650" y="5884863"/>
            <a:ext cx="501650"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F014EC0D-3F47-4479-B426-0A04D57BFFDD}" type="datetime'202''''''''1'''''' ''S''''''u''''''''m''m''''''e''r'">
              <a:rPr lang="en-US" altLang="en-US" sz="900" smtClean="0">
                <a:latin typeface="Poppins" panose="00000500000000000000" pitchFamily="2" charset="0"/>
                <a:cs typeface="Poppins" panose="00000500000000000000" pitchFamily="2" charset="0"/>
              </a:rPr>
              <a:pPr algn="ctr">
                <a:spcBef>
                  <a:spcPct val="0"/>
                </a:spcBef>
                <a:spcAft>
                  <a:spcPct val="0"/>
                </a:spcAft>
              </a:pPr>
              <a:t>2021 Summer</a:t>
            </a:fld>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32" name="Text Placeholder 2">
            <a:extLst>
              <a:ext uri="{FF2B5EF4-FFF2-40B4-BE49-F238E27FC236}">
                <a16:creationId xmlns:a16="http://schemas.microsoft.com/office/drawing/2014/main" id="{57147525-4423-97A1-A2F1-096414A3D7F7}"/>
              </a:ext>
            </a:extLst>
          </p:cNvPr>
          <p:cNvSpPr>
            <a:spLocks noGrp="1"/>
          </p:cNvSpPr>
          <p:nvPr>
            <p:custDataLst>
              <p:tags r:id="rId32"/>
            </p:custDataLst>
          </p:nvPr>
        </p:nvSpPr>
        <p:spPr bwMode="auto">
          <a:xfrm>
            <a:off x="10701339" y="5884863"/>
            <a:ext cx="436563" cy="247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A9EB5C67-9E63-4E64-AA81-1C0BE36F1333}" type="datetime'''''20''22'''''''''''''''''''''' ''''''''W''''int''''''''er'">
              <a:rPr lang="en-US" altLang="en-US" sz="900" smtClean="0">
                <a:latin typeface="Poppins" panose="00000500000000000000" pitchFamily="2" charset="0"/>
                <a:cs typeface="Poppins" panose="00000500000000000000" pitchFamily="2" charset="0"/>
              </a:rPr>
              <a:pPr algn="ctr">
                <a:spcBef>
                  <a:spcPct val="0"/>
                </a:spcBef>
                <a:spcAft>
                  <a:spcPct val="0"/>
                </a:spcAft>
              </a:pPr>
              <a:t>2022 Winter</a:t>
            </a:fld>
            <a:r>
              <a:rPr lang="en-US" altLang="en-US" sz="900">
                <a:latin typeface="Poppins" panose="00000500000000000000" pitchFamily="2" charset="0"/>
                <a:cs typeface="Poppins" panose="00000500000000000000" pitchFamily="2" charset="0"/>
                <a:sym typeface="Poppins" panose="00000500000000000000" pitchFamily="2" charset="0"/>
              </a:rPr>
              <a:t>*</a:t>
            </a:r>
            <a:endParaRPr lang="en-US" sz="900">
              <a:latin typeface="Poppins" panose="00000500000000000000" pitchFamily="2" charset="0"/>
              <a:cs typeface="Poppins" panose="00000500000000000000" pitchFamily="2" charset="0"/>
              <a:sym typeface="Poppins" panose="00000500000000000000" pitchFamily="2" charset="0"/>
            </a:endParaRPr>
          </a:p>
        </p:txBody>
      </p:sp>
      <p:sp>
        <p:nvSpPr>
          <p:cNvPr id="35" name="Text Placeholder 2">
            <a:extLst>
              <a:ext uri="{FF2B5EF4-FFF2-40B4-BE49-F238E27FC236}">
                <a16:creationId xmlns:a16="http://schemas.microsoft.com/office/drawing/2014/main" id="{FDC3AF04-E9AA-00FE-63DA-F9FBBBACEC70}"/>
              </a:ext>
            </a:extLst>
          </p:cNvPr>
          <p:cNvSpPr>
            <a:spLocks noGrp="1"/>
          </p:cNvSpPr>
          <p:nvPr>
            <p:custDataLst>
              <p:tags r:id="rId33"/>
            </p:custDataLst>
          </p:nvPr>
        </p:nvSpPr>
        <p:spPr bwMode="auto">
          <a:xfrm>
            <a:off x="6851650" y="2178050"/>
            <a:ext cx="479425"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fld id="{5A3E1290-5A5D-4509-B892-BF96A9B189B1}" type="datetime'''''''''''''''''''''''''''+''1''''''''0''%'''">
              <a:rPr lang="en-US" altLang="en-US" sz="1050" b="1" smtClean="0">
                <a:effectLst/>
                <a:latin typeface="Poppins" panose="00000500000000000000" pitchFamily="2" charset="0"/>
                <a:cs typeface="Poppins" panose="00000500000000000000" pitchFamily="2" charset="0"/>
              </a:rPr>
              <a:pPr algn="ctr">
                <a:spcBef>
                  <a:spcPct val="0"/>
                </a:spcBef>
                <a:spcAft>
                  <a:spcPct val="0"/>
                </a:spcAft>
              </a:pPr>
              <a:t>+10%</a:t>
            </a:fld>
            <a:endParaRPr lang="en-US" sz="1050" b="1">
              <a:latin typeface="Poppins" panose="00000500000000000000" pitchFamily="2" charset="0"/>
              <a:cs typeface="Poppins" panose="00000500000000000000" pitchFamily="2" charset="0"/>
              <a:sym typeface="Poppins" panose="00000500000000000000" pitchFamily="2" charset="0"/>
            </a:endParaRPr>
          </a:p>
        </p:txBody>
      </p:sp>
      <p:sp>
        <p:nvSpPr>
          <p:cNvPr id="75" name="TextBox 74">
            <a:extLst>
              <a:ext uri="{FF2B5EF4-FFF2-40B4-BE49-F238E27FC236}">
                <a16:creationId xmlns:a16="http://schemas.microsoft.com/office/drawing/2014/main" id="{F7802D48-548E-A01E-777F-C1F73FF4CB1B}"/>
              </a:ext>
            </a:extLst>
          </p:cNvPr>
          <p:cNvSpPr txBox="1"/>
          <p:nvPr/>
        </p:nvSpPr>
        <p:spPr>
          <a:xfrm>
            <a:off x="6378046" y="1409333"/>
            <a:ext cx="4878917" cy="461665"/>
          </a:xfrm>
          <a:prstGeom prst="rect">
            <a:avLst/>
          </a:prstGeom>
          <a:noFill/>
        </p:spPr>
        <p:txBody>
          <a:bodyPr wrap="square" rtlCol="0">
            <a:spAutoFit/>
          </a:bodyPr>
          <a:lstStyle/>
          <a:p>
            <a:r>
              <a:rPr lang="en-US" sz="1200" b="1">
                <a:latin typeface="Poppins" panose="00000500000000000000" pitchFamily="2" charset="0"/>
                <a:cs typeface="Poppins" panose="00000500000000000000" pitchFamily="2" charset="0"/>
              </a:rPr>
              <a:t>Airline global capacity index for passenger flights</a:t>
            </a:r>
          </a:p>
          <a:p>
            <a:r>
              <a:rPr lang="en-US" sz="1200">
                <a:latin typeface="Poppins" panose="00000500000000000000" pitchFamily="2" charset="0"/>
                <a:cs typeface="Poppins" panose="00000500000000000000" pitchFamily="2" charset="0"/>
              </a:rPr>
              <a:t>(Passenger belly capacity 2019 = index 100)</a:t>
            </a:r>
          </a:p>
        </p:txBody>
      </p:sp>
    </p:spTree>
    <p:extLst>
      <p:ext uri="{BB962C8B-B14F-4D97-AF65-F5344CB8AC3E}">
        <p14:creationId xmlns:p14="http://schemas.microsoft.com/office/powerpoint/2010/main" val="2292381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15DFAEE-F78A-C272-92CE-F25C3417CAD0}"/>
              </a:ext>
            </a:extLst>
          </p:cNvPr>
          <p:cNvGraphicFramePr>
            <a:graphicFrameLocks noChangeAspect="1"/>
          </p:cNvGraphicFramePr>
          <p:nvPr>
            <p:custDataLst>
              <p:tags r:id="rId1"/>
            </p:custDataLst>
            <p:extLst>
              <p:ext uri="{D42A27DB-BD31-4B8C-83A1-F6EECF244321}">
                <p14:modId xmlns:p14="http://schemas.microsoft.com/office/powerpoint/2010/main" val="280237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2" imgW="473" imgH="476" progId="TCLayout.ActiveDocument.1">
                  <p:embed/>
                </p:oleObj>
              </mc:Choice>
              <mc:Fallback>
                <p:oleObj name="think-cell Slide" r:id="rId72" imgW="473" imgH="476" progId="TCLayout.ActiveDocument.1">
                  <p:embed/>
                  <p:pic>
                    <p:nvPicPr>
                      <p:cNvPr id="28" name="Object 27" hidden="1">
                        <a:extLst>
                          <a:ext uri="{FF2B5EF4-FFF2-40B4-BE49-F238E27FC236}">
                            <a16:creationId xmlns:a16="http://schemas.microsoft.com/office/drawing/2014/main" id="{015DFAEE-F78A-C272-92CE-F25C3417CAD0}"/>
                          </a:ext>
                        </a:extLst>
                      </p:cNvPr>
                      <p:cNvPicPr/>
                      <p:nvPr/>
                    </p:nvPicPr>
                    <p:blipFill>
                      <a:blip r:embed="rId73"/>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065B79C-C4D6-5961-7919-6BB68C420868}"/>
              </a:ext>
            </a:extLst>
          </p:cNvPr>
          <p:cNvSpPr txBox="1"/>
          <p:nvPr/>
        </p:nvSpPr>
        <p:spPr>
          <a:xfrm>
            <a:off x="821796" y="1417353"/>
            <a:ext cx="9811280" cy="461665"/>
          </a:xfrm>
          <a:prstGeom prst="rect">
            <a:avLst/>
          </a:prstGeom>
          <a:noFill/>
        </p:spPr>
        <p:txBody>
          <a:bodyPr wrap="square" rtlCol="0">
            <a:spAutoFit/>
          </a:bodyPr>
          <a:lstStyle/>
          <a:p>
            <a:r>
              <a:rPr lang="en-US" sz="1200" b="1">
                <a:latin typeface="Poppins" panose="00000500000000000000" pitchFamily="2" charset="0"/>
                <a:cs typeface="Poppins" panose="00000500000000000000" pitchFamily="2" charset="0"/>
              </a:rPr>
              <a:t>The spread of global air freight mid-low and mid-high rates from airlines, </a:t>
            </a:r>
            <a:r>
              <a:rPr lang="en-US" sz="1200">
                <a:latin typeface="Poppins" panose="00000500000000000000" pitchFamily="2" charset="0"/>
                <a:cs typeface="Poppins" panose="00000500000000000000" pitchFamily="2" charset="0"/>
              </a:rPr>
              <a:t>USD per kg</a:t>
            </a:r>
          </a:p>
          <a:p>
            <a:r>
              <a:rPr lang="en-US" sz="1200">
                <a:latin typeface="Poppins" panose="00000500000000000000" pitchFamily="2" charset="0"/>
                <a:cs typeface="Poppins" panose="00000500000000000000" pitchFamily="2" charset="0"/>
              </a:rPr>
              <a:t>(Mid-low: the rate at which 25% of market rates falls below; Mid-high: </a:t>
            </a:r>
            <a:r>
              <a:rPr lang="en-US" sz="1200">
                <a:effectLst/>
                <a:latin typeface="Poppins" panose="00000500000000000000" pitchFamily="2" charset="0"/>
                <a:ea typeface="DengXian" panose="02010600030101010101" pitchFamily="2" charset="-122"/>
                <a:cs typeface="Poppins" panose="00000500000000000000" pitchFamily="2" charset="0"/>
              </a:rPr>
              <a:t>the rate at which 75% of market rates falls below)</a:t>
            </a:r>
            <a:endParaRPr lang="en-US" sz="1200">
              <a:latin typeface="Poppins" panose="00000500000000000000" pitchFamily="2" charset="0"/>
              <a:cs typeface="Poppins" panose="00000500000000000000" pitchFamily="2" charset="0"/>
            </a:endParaRPr>
          </a:p>
        </p:txBody>
      </p:sp>
      <p:sp>
        <p:nvSpPr>
          <p:cNvPr id="29" name="Buying cargo based on gut feeling…">
            <a:extLst>
              <a:ext uri="{FF2B5EF4-FFF2-40B4-BE49-F238E27FC236}">
                <a16:creationId xmlns:a16="http://schemas.microsoft.com/office/drawing/2014/main" id="{D50B6CAA-A666-5524-85F7-444C607F0970}"/>
              </a:ext>
            </a:extLst>
          </p:cNvPr>
          <p:cNvSpPr txBox="1">
            <a:spLocks/>
          </p:cNvSpPr>
          <p:nvPr/>
        </p:nvSpPr>
        <p:spPr>
          <a:xfrm>
            <a:off x="763216" y="491067"/>
            <a:ext cx="10776114" cy="807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83A"/>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83A"/>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83A"/>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83A"/>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buFont typeface="Arial" panose="020B0604020202020204" pitchFamily="34" charset="0"/>
              <a:buNone/>
              <a:defRPr sz="6000">
                <a:solidFill>
                  <a:srgbClr val="1D63FF"/>
                </a:solidFill>
              </a:defRPr>
            </a:pPr>
            <a:r>
              <a:rPr lang="en-US" sz="2400">
                <a:solidFill>
                  <a:srgbClr val="1D63FF"/>
                </a:solidFill>
                <a:latin typeface="Poppins" panose="00000500000000000000" pitchFamily="2" charset="0"/>
                <a:cs typeface="Poppins" panose="00000500000000000000" pitchFamily="2" charset="0"/>
              </a:rPr>
              <a:t>Global air freight rate spreads remained widened since pandemic</a:t>
            </a:r>
          </a:p>
        </p:txBody>
      </p:sp>
      <p:sp>
        <p:nvSpPr>
          <p:cNvPr id="43" name="Text Placeholder 1">
            <a:extLst>
              <a:ext uri="{FF2B5EF4-FFF2-40B4-BE49-F238E27FC236}">
                <a16:creationId xmlns:a16="http://schemas.microsoft.com/office/drawing/2014/main" id="{C58C7321-3BF7-61DC-5B1A-AD075E56AE05}"/>
              </a:ext>
            </a:extLst>
          </p:cNvPr>
          <p:cNvSpPr txBox="1">
            <a:spLocks/>
          </p:cNvSpPr>
          <p:nvPr/>
        </p:nvSpPr>
        <p:spPr>
          <a:xfrm>
            <a:off x="600361" y="6397771"/>
            <a:ext cx="5181318" cy="469900"/>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Poppins" panose="00000500000000000000" pitchFamily="2" charset="0"/>
                <a:cs typeface="Poppins" panose="00000500000000000000" pitchFamily="2" charset="0"/>
              </a:rPr>
              <a:t>Source: CLIVE Data Services, now part of Xeneta</a:t>
            </a:r>
          </a:p>
        </p:txBody>
      </p:sp>
      <p:sp>
        <p:nvSpPr>
          <p:cNvPr id="181" name="Text Placeholder 1">
            <a:extLst>
              <a:ext uri="{FF2B5EF4-FFF2-40B4-BE49-F238E27FC236}">
                <a16:creationId xmlns:a16="http://schemas.microsoft.com/office/drawing/2014/main" id="{7CDC462B-DC01-E701-64AE-27E4845FB608}"/>
              </a:ext>
            </a:extLst>
          </p:cNvPr>
          <p:cNvSpPr txBox="1">
            <a:spLocks/>
          </p:cNvSpPr>
          <p:nvPr/>
        </p:nvSpPr>
        <p:spPr>
          <a:xfrm>
            <a:off x="6311017" y="6470796"/>
            <a:ext cx="4127502" cy="320676"/>
          </a:xfrm>
          <a:prstGeom prst="rect">
            <a:avLst/>
          </a:prstGeom>
        </p:spPr>
        <p:txBody>
          <a:bodyPr vert="horz" lIns="0" tIns="45720" rIns="9144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latin typeface="Poppins" panose="00000500000000000000" pitchFamily="2" charset="0"/>
              <a:cs typeface="Poppins" panose="00000500000000000000" pitchFamily="2" charset="0"/>
            </a:endParaRPr>
          </a:p>
        </p:txBody>
      </p:sp>
      <p:cxnSp>
        <p:nvCxnSpPr>
          <p:cNvPr id="26" name="Straight Connector 25">
            <a:extLst>
              <a:ext uri="{FF2B5EF4-FFF2-40B4-BE49-F238E27FC236}">
                <a16:creationId xmlns:a16="http://schemas.microsoft.com/office/drawing/2014/main" id="{265BE6CD-C1A3-4367-D284-626B6363AC49}"/>
              </a:ext>
            </a:extLst>
          </p:cNvPr>
          <p:cNvCxnSpPr/>
          <p:nvPr>
            <p:custDataLst>
              <p:tags r:id="rId2"/>
            </p:custDataLst>
          </p:nvPr>
        </p:nvCxnSpPr>
        <p:spPr bwMode="gray">
          <a:xfrm>
            <a:off x="1089025" y="4819650"/>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5F551DD-D5F1-2387-646F-4DC5D5684413}"/>
              </a:ext>
            </a:extLst>
          </p:cNvPr>
          <p:cNvCxnSpPr/>
          <p:nvPr>
            <p:custDataLst>
              <p:tags r:id="rId3"/>
            </p:custDataLst>
          </p:nvPr>
        </p:nvCxnSpPr>
        <p:spPr bwMode="gray">
          <a:xfrm>
            <a:off x="1089025" y="3011488"/>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B91479E-077F-AAEA-4AFA-FDA68DF3B1B5}"/>
              </a:ext>
            </a:extLst>
          </p:cNvPr>
          <p:cNvCxnSpPr/>
          <p:nvPr>
            <p:custDataLst>
              <p:tags r:id="rId4"/>
            </p:custDataLst>
          </p:nvPr>
        </p:nvCxnSpPr>
        <p:spPr bwMode="gray">
          <a:xfrm>
            <a:off x="1089025" y="2559050"/>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DAD9809-E73C-88A3-2F69-212BFB70F321}"/>
              </a:ext>
            </a:extLst>
          </p:cNvPr>
          <p:cNvCxnSpPr/>
          <p:nvPr>
            <p:custDataLst>
              <p:tags r:id="rId5"/>
            </p:custDataLst>
          </p:nvPr>
        </p:nvCxnSpPr>
        <p:spPr bwMode="gray">
          <a:xfrm>
            <a:off x="1089025" y="3916363"/>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36FF9A9-5049-239A-520B-377D98FD8E31}"/>
              </a:ext>
            </a:extLst>
          </p:cNvPr>
          <p:cNvCxnSpPr/>
          <p:nvPr>
            <p:custDataLst>
              <p:tags r:id="rId6"/>
            </p:custDataLst>
          </p:nvPr>
        </p:nvCxnSpPr>
        <p:spPr bwMode="gray">
          <a:xfrm>
            <a:off x="1089025" y="4367213"/>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024785D-81D4-EF50-AF14-F6FED7108444}"/>
              </a:ext>
            </a:extLst>
          </p:cNvPr>
          <p:cNvCxnSpPr/>
          <p:nvPr>
            <p:custDataLst>
              <p:tags r:id="rId7"/>
            </p:custDataLst>
          </p:nvPr>
        </p:nvCxnSpPr>
        <p:spPr bwMode="gray">
          <a:xfrm>
            <a:off x="1089025" y="5272088"/>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41A5E73-6688-AD0E-8452-8FBFDFD5988E}"/>
              </a:ext>
            </a:extLst>
          </p:cNvPr>
          <p:cNvCxnSpPr/>
          <p:nvPr>
            <p:custDataLst>
              <p:tags r:id="rId8"/>
            </p:custDataLst>
          </p:nvPr>
        </p:nvCxnSpPr>
        <p:spPr bwMode="gray">
          <a:xfrm>
            <a:off x="1089025" y="2106613"/>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AB2DAA1-3E59-94EE-DF74-BE1897C6F763}"/>
              </a:ext>
            </a:extLst>
          </p:cNvPr>
          <p:cNvCxnSpPr/>
          <p:nvPr>
            <p:custDataLst>
              <p:tags r:id="rId9"/>
            </p:custDataLst>
          </p:nvPr>
        </p:nvCxnSpPr>
        <p:spPr bwMode="gray">
          <a:xfrm>
            <a:off x="1089025" y="3463925"/>
            <a:ext cx="10088563" cy="0"/>
          </a:xfrm>
          <a:prstGeom prst="line">
            <a:avLst/>
          </a:prstGeom>
          <a:ln w="3175" cap="flat" cmpd="sng" algn="ctr">
            <a:solidFill>
              <a:srgbClr val="DFE5E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4751189C-9E3E-9705-D713-805B2FC82A71}"/>
              </a:ext>
            </a:extLst>
          </p:cNvPr>
          <p:cNvCxnSpPr/>
          <p:nvPr>
            <p:custDataLst>
              <p:tags r:id="rId10"/>
            </p:custDataLst>
          </p:nvPr>
        </p:nvCxnSpPr>
        <p:spPr bwMode="auto">
          <a:xfrm>
            <a:off x="1014253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5BD88E9-D04C-25E9-C14E-F455A579436B}"/>
              </a:ext>
            </a:extLst>
          </p:cNvPr>
          <p:cNvCxnSpPr/>
          <p:nvPr>
            <p:custDataLst>
              <p:tags r:id="rId11"/>
            </p:custDataLst>
          </p:nvPr>
        </p:nvCxnSpPr>
        <p:spPr bwMode="auto">
          <a:xfrm>
            <a:off x="478790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3712CCA0-EF97-AB6C-EBEB-0E90B5D0ECB2}"/>
              </a:ext>
            </a:extLst>
          </p:cNvPr>
          <p:cNvCxnSpPr/>
          <p:nvPr>
            <p:custDataLst>
              <p:tags r:id="rId12"/>
            </p:custDataLst>
          </p:nvPr>
        </p:nvCxnSpPr>
        <p:spPr bwMode="auto">
          <a:xfrm>
            <a:off x="1089025"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69931BFB-DF5A-06A4-07CB-1DC566B73B9A}"/>
              </a:ext>
            </a:extLst>
          </p:cNvPr>
          <p:cNvCxnSpPr/>
          <p:nvPr>
            <p:custDataLst>
              <p:tags r:id="rId13"/>
            </p:custDataLst>
          </p:nvPr>
        </p:nvCxnSpPr>
        <p:spPr bwMode="auto">
          <a:xfrm>
            <a:off x="6843713"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78737749-53D7-3AA3-C2D2-737950D3F89C}"/>
              </a:ext>
            </a:extLst>
          </p:cNvPr>
          <p:cNvCxnSpPr/>
          <p:nvPr>
            <p:custDataLst>
              <p:tags r:id="rId14"/>
            </p:custDataLst>
          </p:nvPr>
        </p:nvCxnSpPr>
        <p:spPr bwMode="auto">
          <a:xfrm>
            <a:off x="14874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EDBBC1E-E32B-B7DF-5BED-EECA97F0D05F}"/>
              </a:ext>
            </a:extLst>
          </p:cNvPr>
          <p:cNvCxnSpPr/>
          <p:nvPr>
            <p:custDataLst>
              <p:tags r:id="rId15"/>
            </p:custDataLst>
          </p:nvPr>
        </p:nvCxnSpPr>
        <p:spPr bwMode="auto">
          <a:xfrm>
            <a:off x="520700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1368B81-35B2-DE32-8979-3AC61DE7CAD6}"/>
              </a:ext>
            </a:extLst>
          </p:cNvPr>
          <p:cNvCxnSpPr/>
          <p:nvPr>
            <p:custDataLst>
              <p:tags r:id="rId16"/>
            </p:custDataLst>
          </p:nvPr>
        </p:nvCxnSpPr>
        <p:spPr bwMode="auto">
          <a:xfrm>
            <a:off x="561975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FD78D1F-2A8C-B1D9-581B-33AF7FDCCD5E}"/>
              </a:ext>
            </a:extLst>
          </p:cNvPr>
          <p:cNvCxnSpPr/>
          <p:nvPr>
            <p:custDataLst>
              <p:tags r:id="rId17"/>
            </p:custDataLst>
          </p:nvPr>
        </p:nvCxnSpPr>
        <p:spPr bwMode="auto">
          <a:xfrm>
            <a:off x="603250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0A6BC4E-F992-63ED-52A6-7ADAE7DD0EB8}"/>
              </a:ext>
            </a:extLst>
          </p:cNvPr>
          <p:cNvCxnSpPr/>
          <p:nvPr>
            <p:custDataLst>
              <p:tags r:id="rId18"/>
            </p:custDataLst>
          </p:nvPr>
        </p:nvCxnSpPr>
        <p:spPr bwMode="auto">
          <a:xfrm>
            <a:off x="23129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FE9E92A6-8B3E-6DA3-491C-5EF6729E1BDE}"/>
              </a:ext>
            </a:extLst>
          </p:cNvPr>
          <p:cNvCxnSpPr/>
          <p:nvPr>
            <p:custDataLst>
              <p:tags r:id="rId19"/>
            </p:custDataLst>
          </p:nvPr>
        </p:nvCxnSpPr>
        <p:spPr bwMode="auto">
          <a:xfrm>
            <a:off x="8899525"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9D88002-1C93-A488-6209-18F5CBCA7BA6}"/>
              </a:ext>
            </a:extLst>
          </p:cNvPr>
          <p:cNvCxnSpPr/>
          <p:nvPr>
            <p:custDataLst>
              <p:tags r:id="rId20"/>
            </p:custDataLst>
          </p:nvPr>
        </p:nvCxnSpPr>
        <p:spPr bwMode="auto">
          <a:xfrm>
            <a:off x="6430963"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830087B-8653-64E0-2D3D-AA89A3B2A703}"/>
              </a:ext>
            </a:extLst>
          </p:cNvPr>
          <p:cNvCxnSpPr/>
          <p:nvPr>
            <p:custDataLst>
              <p:tags r:id="rId21"/>
            </p:custDataLst>
          </p:nvPr>
        </p:nvCxnSpPr>
        <p:spPr bwMode="auto">
          <a:xfrm>
            <a:off x="190023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E521B16-057A-63F8-D57A-FED52303F486}"/>
              </a:ext>
            </a:extLst>
          </p:cNvPr>
          <p:cNvCxnSpPr/>
          <p:nvPr>
            <p:custDataLst>
              <p:tags r:id="rId22"/>
            </p:custDataLst>
          </p:nvPr>
        </p:nvCxnSpPr>
        <p:spPr bwMode="auto">
          <a:xfrm>
            <a:off x="7256463"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30CD842-ADC7-C3B6-BBB1-A39580CE39FE}"/>
              </a:ext>
            </a:extLst>
          </p:cNvPr>
          <p:cNvCxnSpPr/>
          <p:nvPr>
            <p:custDataLst>
              <p:tags r:id="rId23"/>
            </p:custDataLst>
          </p:nvPr>
        </p:nvCxnSpPr>
        <p:spPr bwMode="auto">
          <a:xfrm>
            <a:off x="1096803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2DA5F7F-567F-77A6-E771-0893940250B1}"/>
              </a:ext>
            </a:extLst>
          </p:cNvPr>
          <p:cNvCxnSpPr/>
          <p:nvPr>
            <p:custDataLst>
              <p:tags r:id="rId24"/>
            </p:custDataLst>
          </p:nvPr>
        </p:nvCxnSpPr>
        <p:spPr bwMode="auto">
          <a:xfrm>
            <a:off x="8086725"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6B0D399C-CF40-0849-B6DF-EC64EC5EB9BE}"/>
              </a:ext>
            </a:extLst>
          </p:cNvPr>
          <p:cNvCxnSpPr/>
          <p:nvPr>
            <p:custDataLst>
              <p:tags r:id="rId25"/>
            </p:custDataLst>
          </p:nvPr>
        </p:nvCxnSpPr>
        <p:spPr bwMode="auto">
          <a:xfrm>
            <a:off x="7675563"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2B59B7C-C11D-305B-725E-309F5B27B27F}"/>
              </a:ext>
            </a:extLst>
          </p:cNvPr>
          <p:cNvCxnSpPr/>
          <p:nvPr>
            <p:custDataLst>
              <p:tags r:id="rId26"/>
            </p:custDataLst>
          </p:nvPr>
        </p:nvCxnSpPr>
        <p:spPr bwMode="auto">
          <a:xfrm>
            <a:off x="27320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A497DDE-5F40-D3E5-7825-017206854254}"/>
              </a:ext>
            </a:extLst>
          </p:cNvPr>
          <p:cNvCxnSpPr/>
          <p:nvPr>
            <p:custDataLst>
              <p:tags r:id="rId27"/>
            </p:custDataLst>
          </p:nvPr>
        </p:nvCxnSpPr>
        <p:spPr bwMode="auto">
          <a:xfrm>
            <a:off x="8499475"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04E527E6-2F99-F292-501A-00BC8F587AD8}"/>
              </a:ext>
            </a:extLst>
          </p:cNvPr>
          <p:cNvCxnSpPr/>
          <p:nvPr>
            <p:custDataLst>
              <p:tags r:id="rId28"/>
            </p:custDataLst>
          </p:nvPr>
        </p:nvCxnSpPr>
        <p:spPr bwMode="auto">
          <a:xfrm>
            <a:off x="93106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F2C3B5B-1473-F918-C1C3-FD7C6C7336DA}"/>
              </a:ext>
            </a:extLst>
          </p:cNvPr>
          <p:cNvCxnSpPr/>
          <p:nvPr>
            <p:custDataLst>
              <p:tags r:id="rId29"/>
            </p:custDataLst>
          </p:nvPr>
        </p:nvCxnSpPr>
        <p:spPr bwMode="auto">
          <a:xfrm>
            <a:off x="972343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296A3914-4A37-1934-A016-EE0DE2E75970}"/>
              </a:ext>
            </a:extLst>
          </p:cNvPr>
          <p:cNvCxnSpPr/>
          <p:nvPr>
            <p:custDataLst>
              <p:tags r:id="rId30"/>
            </p:custDataLst>
          </p:nvPr>
        </p:nvCxnSpPr>
        <p:spPr bwMode="auto">
          <a:xfrm>
            <a:off x="314483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ACC21A9-A2CC-4090-0263-B5665C103D9A}"/>
              </a:ext>
            </a:extLst>
          </p:cNvPr>
          <p:cNvCxnSpPr/>
          <p:nvPr>
            <p:custDataLst>
              <p:tags r:id="rId31"/>
            </p:custDataLst>
          </p:nvPr>
        </p:nvCxnSpPr>
        <p:spPr bwMode="auto">
          <a:xfrm>
            <a:off x="105552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D318768-8345-1CDC-87D8-4BA4A65E1CCA}"/>
              </a:ext>
            </a:extLst>
          </p:cNvPr>
          <p:cNvCxnSpPr/>
          <p:nvPr>
            <p:custDataLst>
              <p:tags r:id="rId32"/>
            </p:custDataLst>
          </p:nvPr>
        </p:nvCxnSpPr>
        <p:spPr bwMode="auto">
          <a:xfrm>
            <a:off x="3557588"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217A9E90-E119-4F81-6907-D35FC3588CD8}"/>
              </a:ext>
            </a:extLst>
          </p:cNvPr>
          <p:cNvCxnSpPr/>
          <p:nvPr>
            <p:custDataLst>
              <p:tags r:id="rId33"/>
            </p:custDataLst>
          </p:nvPr>
        </p:nvCxnSpPr>
        <p:spPr bwMode="auto">
          <a:xfrm>
            <a:off x="396240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43913C8B-95D3-BFDF-EF11-BA8D71F1DF1C}"/>
              </a:ext>
            </a:extLst>
          </p:cNvPr>
          <p:cNvCxnSpPr/>
          <p:nvPr>
            <p:custDataLst>
              <p:tags r:id="rId34"/>
            </p:custDataLst>
          </p:nvPr>
        </p:nvCxnSpPr>
        <p:spPr bwMode="auto">
          <a:xfrm>
            <a:off x="4375150" y="5724525"/>
            <a:ext cx="0" cy="4445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 name="Chart 4">
            <a:extLst>
              <a:ext uri="{FF2B5EF4-FFF2-40B4-BE49-F238E27FC236}">
                <a16:creationId xmlns:a16="http://schemas.microsoft.com/office/drawing/2014/main" id="{CE95D88C-4C45-3F2E-3A04-BD41328E4757}"/>
              </a:ext>
            </a:extLst>
          </p:cNvPr>
          <p:cNvGraphicFramePr/>
          <p:nvPr>
            <p:custDataLst>
              <p:tags r:id="rId35"/>
            </p:custDataLst>
            <p:extLst>
              <p:ext uri="{D42A27DB-BD31-4B8C-83A1-F6EECF244321}">
                <p14:modId xmlns:p14="http://schemas.microsoft.com/office/powerpoint/2010/main" val="76376446"/>
              </p:ext>
            </p:extLst>
          </p:nvPr>
        </p:nvGraphicFramePr>
        <p:xfrm>
          <a:off x="779463" y="2005013"/>
          <a:ext cx="10480675" cy="3822700"/>
        </p:xfrm>
        <a:graphic>
          <a:graphicData uri="http://schemas.openxmlformats.org/drawingml/2006/chart">
            <c:chart xmlns:c="http://schemas.openxmlformats.org/drawingml/2006/chart" xmlns:r="http://schemas.openxmlformats.org/officeDocument/2006/relationships" r:id="rId74"/>
          </a:graphicData>
        </a:graphic>
      </p:graphicFrame>
      <p:sp>
        <p:nvSpPr>
          <p:cNvPr id="120" name="Text Placeholder 2">
            <a:extLst>
              <a:ext uri="{FF2B5EF4-FFF2-40B4-BE49-F238E27FC236}">
                <a16:creationId xmlns:a16="http://schemas.microsoft.com/office/drawing/2014/main" id="{227DD4AF-FBFF-94DA-B02A-6E7850C7E7D8}"/>
              </a:ext>
            </a:extLst>
          </p:cNvPr>
          <p:cNvSpPr>
            <a:spLocks noGrp="1"/>
          </p:cNvSpPr>
          <p:nvPr>
            <p:custDataLst>
              <p:tags r:id="rId36"/>
            </p:custDataLst>
          </p:nvPr>
        </p:nvSpPr>
        <p:spPr bwMode="gray">
          <a:xfrm>
            <a:off x="1420813" y="5813425"/>
            <a:ext cx="144463" cy="415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5EAF86F-277C-41DC-9845-67DF23CC4973}" type="datetime'M''ar''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Mar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3" name="Text Placeholder 2">
            <a:extLst>
              <a:ext uri="{FF2B5EF4-FFF2-40B4-BE49-F238E27FC236}">
                <a16:creationId xmlns:a16="http://schemas.microsoft.com/office/drawing/2014/main" id="{4E8D93E6-7DB4-9D3D-D966-317FB4863F0A}"/>
              </a:ext>
            </a:extLst>
          </p:cNvPr>
          <p:cNvSpPr>
            <a:spLocks noGrp="1"/>
          </p:cNvSpPr>
          <p:nvPr>
            <p:custDataLst>
              <p:tags r:id="rId37"/>
            </p:custDataLst>
          </p:nvPr>
        </p:nvSpPr>
        <p:spPr bwMode="gray">
          <a:xfrm>
            <a:off x="10488613" y="5813425"/>
            <a:ext cx="144463" cy="4413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1ED66294-936D-4B88-89A2-FBDDA5A661AF}" type="datetime'''''''''''''''''N''''o''v''''''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Nov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6" name="Text Placeholder 2">
            <a:extLst>
              <a:ext uri="{FF2B5EF4-FFF2-40B4-BE49-F238E27FC236}">
                <a16:creationId xmlns:a16="http://schemas.microsoft.com/office/drawing/2014/main" id="{7D99CB6E-1D23-4F83-4BEB-CD18BD12C810}"/>
              </a:ext>
            </a:extLst>
          </p:cNvPr>
          <p:cNvSpPr>
            <a:spLocks noGrp="1"/>
          </p:cNvSpPr>
          <p:nvPr>
            <p:custDataLst>
              <p:tags r:id="rId38"/>
            </p:custDataLst>
          </p:nvPr>
        </p:nvSpPr>
        <p:spPr bwMode="gray">
          <a:xfrm>
            <a:off x="1833563" y="5813425"/>
            <a:ext cx="144463" cy="4413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F996EF9-5860-40A0-9EAD-BF1D96434040}" type="datetime'''M''''''''''''''''a''''''''''y''''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May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4" name="Text Placeholder 2">
            <a:extLst>
              <a:ext uri="{FF2B5EF4-FFF2-40B4-BE49-F238E27FC236}">
                <a16:creationId xmlns:a16="http://schemas.microsoft.com/office/drawing/2014/main" id="{E8635B72-F4D2-02CE-C7C7-9587809CECD5}"/>
              </a:ext>
            </a:extLst>
          </p:cNvPr>
          <p:cNvSpPr>
            <a:spLocks noGrp="1"/>
          </p:cNvSpPr>
          <p:nvPr>
            <p:custDataLst>
              <p:tags r:id="rId39"/>
            </p:custDataLst>
          </p:nvPr>
        </p:nvSpPr>
        <p:spPr bwMode="gray">
          <a:xfrm>
            <a:off x="10901363" y="5813425"/>
            <a:ext cx="144463"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7A919C4B-1E1D-4CCD-A02F-79C38A7BB0B4}" type="datetime'''''''''''J''''''an'''''''''''''' 2''''''''''''''''''''3'''">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Jan 23</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1" name="Text Placeholder 2">
            <a:extLst>
              <a:ext uri="{FF2B5EF4-FFF2-40B4-BE49-F238E27FC236}">
                <a16:creationId xmlns:a16="http://schemas.microsoft.com/office/drawing/2014/main" id="{B0CDCDCF-3A08-7E90-1BAF-B8913112CDB9}"/>
              </a:ext>
            </a:extLst>
          </p:cNvPr>
          <p:cNvSpPr>
            <a:spLocks noGrp="1"/>
          </p:cNvSpPr>
          <p:nvPr>
            <p:custDataLst>
              <p:tags r:id="rId40"/>
            </p:custDataLst>
          </p:nvPr>
        </p:nvSpPr>
        <p:spPr bwMode="gray">
          <a:xfrm>
            <a:off x="5140325" y="5813425"/>
            <a:ext cx="144463" cy="446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5F877463-6D2D-4508-8F82-2AC88BB0077A}" type="datetime'''''''''''''''''''''S''''''''''''''''''ep''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Sep 20</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9" name="Text Placeholder 2">
            <a:extLst>
              <a:ext uri="{FF2B5EF4-FFF2-40B4-BE49-F238E27FC236}">
                <a16:creationId xmlns:a16="http://schemas.microsoft.com/office/drawing/2014/main" id="{B13C4469-198D-B852-22BB-6739427CE5F2}"/>
              </a:ext>
            </a:extLst>
          </p:cNvPr>
          <p:cNvSpPr>
            <a:spLocks noGrp="1"/>
          </p:cNvSpPr>
          <p:nvPr>
            <p:custDataLst>
              <p:tags r:id="rId41"/>
            </p:custDataLst>
          </p:nvPr>
        </p:nvSpPr>
        <p:spPr bwMode="gray">
          <a:xfrm>
            <a:off x="2246313" y="5813425"/>
            <a:ext cx="144463" cy="3524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113D735D-2372-4E7C-B96F-ABD341276FD3}" type="datetime'''''''''''''Ju''''''''''l''''''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Jul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9" name="Text Placeholder 2">
            <a:extLst>
              <a:ext uri="{FF2B5EF4-FFF2-40B4-BE49-F238E27FC236}">
                <a16:creationId xmlns:a16="http://schemas.microsoft.com/office/drawing/2014/main" id="{D6A00346-BF8C-0977-FC79-E34711910C06}"/>
              </a:ext>
            </a:extLst>
          </p:cNvPr>
          <p:cNvSpPr>
            <a:spLocks noGrp="1"/>
          </p:cNvSpPr>
          <p:nvPr>
            <p:custDataLst>
              <p:tags r:id="rId42"/>
            </p:custDataLst>
          </p:nvPr>
        </p:nvSpPr>
        <p:spPr bwMode="gray">
          <a:xfrm>
            <a:off x="5553075" y="5813425"/>
            <a:ext cx="144463" cy="449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241E24E2-2E3D-4D83-AFB2-4D1E7BAD2065}" type="datetime'N''''''''o''''''''''''''''v''''''''''''''''''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Nov 20</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2" name="Text Placeholder 2">
            <a:extLst>
              <a:ext uri="{FF2B5EF4-FFF2-40B4-BE49-F238E27FC236}">
                <a16:creationId xmlns:a16="http://schemas.microsoft.com/office/drawing/2014/main" id="{B653AB44-96C0-EEBA-9451-224DB7D70401}"/>
              </a:ext>
            </a:extLst>
          </p:cNvPr>
          <p:cNvSpPr>
            <a:spLocks noGrp="1"/>
          </p:cNvSpPr>
          <p:nvPr>
            <p:custDataLst>
              <p:tags r:id="rId43"/>
            </p:custDataLst>
          </p:nvPr>
        </p:nvSpPr>
        <p:spPr bwMode="gray">
          <a:xfrm>
            <a:off x="2665413" y="5813425"/>
            <a:ext cx="144463" cy="4127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1E7D391-9899-4018-BCCC-C444A0EAE467}" type="datetime'''''''''''''Se''''''p''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Sep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1" name="Text Placeholder 2">
            <a:extLst>
              <a:ext uri="{FF2B5EF4-FFF2-40B4-BE49-F238E27FC236}">
                <a16:creationId xmlns:a16="http://schemas.microsoft.com/office/drawing/2014/main" id="{432AC78C-8996-78EA-2C3C-C914CB0BA96C}"/>
              </a:ext>
            </a:extLst>
          </p:cNvPr>
          <p:cNvSpPr>
            <a:spLocks noGrp="1"/>
          </p:cNvSpPr>
          <p:nvPr>
            <p:custDataLst>
              <p:tags r:id="rId44"/>
            </p:custDataLst>
          </p:nvPr>
        </p:nvSpPr>
        <p:spPr bwMode="gray">
          <a:xfrm>
            <a:off x="4721225" y="5813425"/>
            <a:ext cx="144463" cy="385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D9B25B37-503D-41C7-B79F-CB1547DC591C}" type="datetime'''''''''''''J''u''''''l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Jul 20</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8" name="Text Placeholder 2">
            <a:extLst>
              <a:ext uri="{FF2B5EF4-FFF2-40B4-BE49-F238E27FC236}">
                <a16:creationId xmlns:a16="http://schemas.microsoft.com/office/drawing/2014/main" id="{82957DE4-02C5-962B-D2C2-993D7C2172E4}"/>
              </a:ext>
            </a:extLst>
          </p:cNvPr>
          <p:cNvSpPr>
            <a:spLocks noGrp="1"/>
          </p:cNvSpPr>
          <p:nvPr>
            <p:custDataLst>
              <p:tags r:id="rId45"/>
            </p:custDataLst>
          </p:nvPr>
        </p:nvSpPr>
        <p:spPr bwMode="gray">
          <a:xfrm>
            <a:off x="4308475" y="5813425"/>
            <a:ext cx="144463" cy="4746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E83049D1-FB03-42C7-81B9-2EDEC719D8C1}" type="datetime'''''''''''M''a''''y''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May 20</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8" name="Text Placeholder 2">
            <a:extLst>
              <a:ext uri="{FF2B5EF4-FFF2-40B4-BE49-F238E27FC236}">
                <a16:creationId xmlns:a16="http://schemas.microsoft.com/office/drawing/2014/main" id="{1B3714F0-FB11-6CFF-B870-4A13F4771623}"/>
              </a:ext>
            </a:extLst>
          </p:cNvPr>
          <p:cNvSpPr>
            <a:spLocks noGrp="1"/>
          </p:cNvSpPr>
          <p:nvPr>
            <p:custDataLst>
              <p:tags r:id="rId46"/>
            </p:custDataLst>
          </p:nvPr>
        </p:nvSpPr>
        <p:spPr bwMode="gray">
          <a:xfrm>
            <a:off x="3078163" y="5813425"/>
            <a:ext cx="144463" cy="4159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1D921F9-5F2F-487F-9536-97844C3746A9}" type="datetime'N''''''''''''o''''''''''v''''''''''''''''''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Nov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0" name="Text Placeholder 2">
            <a:extLst>
              <a:ext uri="{FF2B5EF4-FFF2-40B4-BE49-F238E27FC236}">
                <a16:creationId xmlns:a16="http://schemas.microsoft.com/office/drawing/2014/main" id="{DC8BACB4-7C89-08C3-CDB4-9F3F60A76FE4}"/>
              </a:ext>
            </a:extLst>
          </p:cNvPr>
          <p:cNvSpPr>
            <a:spLocks noGrp="1"/>
          </p:cNvSpPr>
          <p:nvPr>
            <p:custDataLst>
              <p:tags r:id="rId47"/>
            </p:custDataLst>
          </p:nvPr>
        </p:nvSpPr>
        <p:spPr bwMode="gray">
          <a:xfrm>
            <a:off x="7608888" y="5813425"/>
            <a:ext cx="144463" cy="404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FD0C33A7-BBF2-40CB-B6EC-EA8FCAFEA6A6}" type="datetime'''''''S''''e''p''''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Sep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6" name="Text Placeholder 2">
            <a:extLst>
              <a:ext uri="{FF2B5EF4-FFF2-40B4-BE49-F238E27FC236}">
                <a16:creationId xmlns:a16="http://schemas.microsoft.com/office/drawing/2014/main" id="{2BA4A63C-91D0-B25D-6E71-FBE09FF4C474}"/>
              </a:ext>
            </a:extLst>
          </p:cNvPr>
          <p:cNvSpPr>
            <a:spLocks noGrp="1"/>
          </p:cNvSpPr>
          <p:nvPr>
            <p:custDataLst>
              <p:tags r:id="rId48"/>
            </p:custDataLst>
          </p:nvPr>
        </p:nvSpPr>
        <p:spPr bwMode="gray">
          <a:xfrm>
            <a:off x="7189788" y="5813425"/>
            <a:ext cx="144463" cy="3444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58ABA05B-FFE7-4387-AB1A-4270E833C62A}" type="datetime'J''''''ul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Jul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4" name="Text Placeholder 2">
            <a:extLst>
              <a:ext uri="{FF2B5EF4-FFF2-40B4-BE49-F238E27FC236}">
                <a16:creationId xmlns:a16="http://schemas.microsoft.com/office/drawing/2014/main" id="{F5416F8A-DB55-9CAE-1F3D-9BBF3DB9D7E4}"/>
              </a:ext>
            </a:extLst>
          </p:cNvPr>
          <p:cNvSpPr>
            <a:spLocks noGrp="1"/>
          </p:cNvSpPr>
          <p:nvPr>
            <p:custDataLst>
              <p:tags r:id="rId49"/>
            </p:custDataLst>
          </p:nvPr>
        </p:nvSpPr>
        <p:spPr bwMode="gray">
          <a:xfrm>
            <a:off x="6364288" y="5813425"/>
            <a:ext cx="144463"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12C85EA9-8DB5-42FB-8062-A81E84FB5763}" type="datetime'''''''''M''a''r''''''''''''''''''''''''''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Mar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5" name="Text Placeholder 2">
            <a:extLst>
              <a:ext uri="{FF2B5EF4-FFF2-40B4-BE49-F238E27FC236}">
                <a16:creationId xmlns:a16="http://schemas.microsoft.com/office/drawing/2014/main" id="{2E1BE011-4D99-DC89-7007-EEEE1188A90E}"/>
              </a:ext>
            </a:extLst>
          </p:cNvPr>
          <p:cNvSpPr>
            <a:spLocks noGrp="1"/>
          </p:cNvSpPr>
          <p:nvPr>
            <p:custDataLst>
              <p:tags r:id="rId50"/>
            </p:custDataLst>
          </p:nvPr>
        </p:nvSpPr>
        <p:spPr bwMode="gray">
          <a:xfrm>
            <a:off x="10075863" y="5813425"/>
            <a:ext cx="144463" cy="438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88B1A3FD-6D9B-40B4-9389-AD522DA45DB4}" type="datetime'''Se''''''''''''''''p''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Sep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7" name="Text Placeholder 2">
            <a:extLst>
              <a:ext uri="{FF2B5EF4-FFF2-40B4-BE49-F238E27FC236}">
                <a16:creationId xmlns:a16="http://schemas.microsoft.com/office/drawing/2014/main" id="{8BF47315-055B-2430-AC40-B6919707E659}"/>
              </a:ext>
            </a:extLst>
          </p:cNvPr>
          <p:cNvSpPr>
            <a:spLocks noGrp="1"/>
          </p:cNvSpPr>
          <p:nvPr>
            <p:custDataLst>
              <p:tags r:id="rId51"/>
            </p:custDataLst>
          </p:nvPr>
        </p:nvSpPr>
        <p:spPr bwMode="gray">
          <a:xfrm>
            <a:off x="8020050" y="5813425"/>
            <a:ext cx="144463"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FD9D2210-3226-4FDD-9540-492744212FD6}" type="datetime'N''''''''''''o''''''''''''''v''''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Nov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5" name="Text Placeholder 2">
            <a:extLst>
              <a:ext uri="{FF2B5EF4-FFF2-40B4-BE49-F238E27FC236}">
                <a16:creationId xmlns:a16="http://schemas.microsoft.com/office/drawing/2014/main" id="{3A8DF813-9A1B-2779-792A-3FAED26079F9}"/>
              </a:ext>
            </a:extLst>
          </p:cNvPr>
          <p:cNvSpPr>
            <a:spLocks noGrp="1"/>
          </p:cNvSpPr>
          <p:nvPr>
            <p:custDataLst>
              <p:tags r:id="rId52"/>
            </p:custDataLst>
          </p:nvPr>
        </p:nvSpPr>
        <p:spPr bwMode="gray">
          <a:xfrm>
            <a:off x="1022350" y="5813425"/>
            <a:ext cx="144463"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25A0D795-DD2D-4CCE-B82A-42ED9CE19772}" type="datetime'''''J''''''''''a''''n'''' ''''1''''''9'''''''''''''''''''''''">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Jan 19</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5" name="Text Placeholder 2">
            <a:extLst>
              <a:ext uri="{FF2B5EF4-FFF2-40B4-BE49-F238E27FC236}">
                <a16:creationId xmlns:a16="http://schemas.microsoft.com/office/drawing/2014/main" id="{1CC87783-104E-D409-4C73-ED257A0808EC}"/>
              </a:ext>
            </a:extLst>
          </p:cNvPr>
          <p:cNvSpPr>
            <a:spLocks noGrp="1"/>
          </p:cNvSpPr>
          <p:nvPr>
            <p:custDataLst>
              <p:tags r:id="rId53"/>
            </p:custDataLst>
          </p:nvPr>
        </p:nvSpPr>
        <p:spPr bwMode="gray">
          <a:xfrm>
            <a:off x="5965825" y="5813425"/>
            <a:ext cx="144463" cy="4016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FCC6C137-ACD0-49BC-8687-3403BF3D9E4F}" type="datetime'''''''''''J''''a''''''''n''''''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Jan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7" name="Text Placeholder 2">
            <a:extLst>
              <a:ext uri="{FF2B5EF4-FFF2-40B4-BE49-F238E27FC236}">
                <a16:creationId xmlns:a16="http://schemas.microsoft.com/office/drawing/2014/main" id="{509F5596-1340-D291-3256-B99CFC2B346C}"/>
              </a:ext>
            </a:extLst>
          </p:cNvPr>
          <p:cNvSpPr>
            <a:spLocks noGrp="1"/>
          </p:cNvSpPr>
          <p:nvPr>
            <p:custDataLst>
              <p:tags r:id="rId54"/>
            </p:custDataLst>
          </p:nvPr>
        </p:nvSpPr>
        <p:spPr bwMode="gray">
          <a:xfrm>
            <a:off x="8832850" y="5813425"/>
            <a:ext cx="144463" cy="4413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AF4D8380-1901-4DEE-B7B7-74F5861B5A8B}" type="datetime'''M''''ar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Mar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4" name="Text Placeholder 2">
            <a:extLst>
              <a:ext uri="{FF2B5EF4-FFF2-40B4-BE49-F238E27FC236}">
                <a16:creationId xmlns:a16="http://schemas.microsoft.com/office/drawing/2014/main" id="{A9566EFA-74F7-3DDA-F05E-93C53BB2AA97}"/>
              </a:ext>
            </a:extLst>
          </p:cNvPr>
          <p:cNvSpPr>
            <a:spLocks noGrp="1"/>
          </p:cNvSpPr>
          <p:nvPr>
            <p:custDataLst>
              <p:tags r:id="rId55"/>
            </p:custDataLst>
          </p:nvPr>
        </p:nvSpPr>
        <p:spPr bwMode="gray">
          <a:xfrm>
            <a:off x="3895725" y="5813425"/>
            <a:ext cx="144463" cy="449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7A08DF14-6104-4974-9BC3-CE3AEFAE48CB}" type="datetime'''''''''''M''''''''''''a''''''''''r''''''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Mar 20</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8" name="Text Placeholder 2">
            <a:extLst>
              <a:ext uri="{FF2B5EF4-FFF2-40B4-BE49-F238E27FC236}">
                <a16:creationId xmlns:a16="http://schemas.microsoft.com/office/drawing/2014/main" id="{08B8ABB9-04BA-07AF-BD6C-E7D71FFD0E2B}"/>
              </a:ext>
            </a:extLst>
          </p:cNvPr>
          <p:cNvSpPr>
            <a:spLocks noGrp="1"/>
          </p:cNvSpPr>
          <p:nvPr>
            <p:custDataLst>
              <p:tags r:id="rId56"/>
            </p:custDataLst>
          </p:nvPr>
        </p:nvSpPr>
        <p:spPr bwMode="gray">
          <a:xfrm>
            <a:off x="9244013" y="5813425"/>
            <a:ext cx="144463" cy="466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7EBB687-D413-4DAD-B176-EE14551DFB76}" type="datetime'''M''a''''''y''''''''''''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May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22" name="Text Placeholder 2">
            <a:extLst>
              <a:ext uri="{FF2B5EF4-FFF2-40B4-BE49-F238E27FC236}">
                <a16:creationId xmlns:a16="http://schemas.microsoft.com/office/drawing/2014/main" id="{211D1667-71CF-DAE2-F8DB-8BA875197FF5}"/>
              </a:ext>
            </a:extLst>
          </p:cNvPr>
          <p:cNvSpPr>
            <a:spLocks noGrp="1"/>
          </p:cNvSpPr>
          <p:nvPr>
            <p:custDataLst>
              <p:tags r:id="rId57"/>
            </p:custDataLst>
          </p:nvPr>
        </p:nvSpPr>
        <p:spPr bwMode="gray">
          <a:xfrm>
            <a:off x="9656763" y="5813425"/>
            <a:ext cx="144463" cy="377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32A4F579-9A95-4D9C-B400-C380B7638A8C}" type="datetime'Ju''''''l''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Jul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3" name="Text Placeholder 2">
            <a:extLst>
              <a:ext uri="{FF2B5EF4-FFF2-40B4-BE49-F238E27FC236}">
                <a16:creationId xmlns:a16="http://schemas.microsoft.com/office/drawing/2014/main" id="{057CDBA5-728A-FA1E-05B7-3BD89CF1BEE7}"/>
              </a:ext>
            </a:extLst>
          </p:cNvPr>
          <p:cNvSpPr>
            <a:spLocks noGrp="1"/>
          </p:cNvSpPr>
          <p:nvPr>
            <p:custDataLst>
              <p:tags r:id="rId58"/>
            </p:custDataLst>
          </p:nvPr>
        </p:nvSpPr>
        <p:spPr bwMode="gray">
          <a:xfrm>
            <a:off x="6777038" y="5813425"/>
            <a:ext cx="144463" cy="4333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403D5A53-25F8-4C1B-8633-86D47C409117}" type="datetime'''M''''a''''''''''y'''''''''''''' 21'''''''''''''''''''">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May 21</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16" name="Text Placeholder 2">
            <a:extLst>
              <a:ext uri="{FF2B5EF4-FFF2-40B4-BE49-F238E27FC236}">
                <a16:creationId xmlns:a16="http://schemas.microsoft.com/office/drawing/2014/main" id="{E5D67288-B5AD-F8FA-A2A2-F7DE4F29C023}"/>
              </a:ext>
            </a:extLst>
          </p:cNvPr>
          <p:cNvSpPr>
            <a:spLocks noGrp="1"/>
          </p:cNvSpPr>
          <p:nvPr>
            <p:custDataLst>
              <p:tags r:id="rId59"/>
            </p:custDataLst>
          </p:nvPr>
        </p:nvSpPr>
        <p:spPr bwMode="gray">
          <a:xfrm>
            <a:off x="8432800" y="5813425"/>
            <a:ext cx="144463"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77C298EC-9014-4271-BCB4-147836608D68}" type="datetime'''''''J''''an'' ''''''''''2''''''''''''''''''''2'''''''''''">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Jan 22</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07" name="Text Placeholder 2">
            <a:extLst>
              <a:ext uri="{FF2B5EF4-FFF2-40B4-BE49-F238E27FC236}">
                <a16:creationId xmlns:a16="http://schemas.microsoft.com/office/drawing/2014/main" id="{D69C42B8-4C60-26CC-0D19-29FD30EB03D5}"/>
              </a:ext>
            </a:extLst>
          </p:cNvPr>
          <p:cNvSpPr>
            <a:spLocks noGrp="1"/>
          </p:cNvSpPr>
          <p:nvPr>
            <p:custDataLst>
              <p:tags r:id="rId60"/>
            </p:custDataLst>
          </p:nvPr>
        </p:nvSpPr>
        <p:spPr bwMode="gray">
          <a:xfrm>
            <a:off x="3490913" y="5813425"/>
            <a:ext cx="144463" cy="442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ct val="0"/>
              </a:spcBef>
              <a:spcAft>
                <a:spcPct val="0"/>
              </a:spcAft>
            </a:pPr>
            <a:fld id="{7CDCE878-FFF5-4728-8C40-DF4E4A83A660}" type="datetime'J''''''''a''''''''''''''''''''''n'''' 2''''''''''''''0'''''">
              <a:rPr lang="en-US" altLang="en-US" sz="1050" smtClean="0">
                <a:latin typeface="Poppins" panose="00000500000000000000" pitchFamily="2" charset="0"/>
                <a:cs typeface="Poppins" panose="00000500000000000000" pitchFamily="2" charset="0"/>
                <a:sym typeface="Poppins" panose="00000500000000000000" pitchFamily="2" charset="0"/>
              </a:rPr>
              <a:pPr algn="r">
                <a:spcBef>
                  <a:spcPct val="0"/>
                </a:spcBef>
                <a:spcAft>
                  <a:spcPct val="0"/>
                </a:spcAft>
              </a:pPr>
              <a:t>Jan 20</a:t>
            </a:fld>
            <a:endParaRPr lang="en-US" sz="1050">
              <a:latin typeface="Poppins" panose="00000500000000000000" pitchFamily="2" charset="0"/>
              <a:cs typeface="Poppins" panose="00000500000000000000" pitchFamily="2" charset="0"/>
              <a:sym typeface="Poppins" panose="00000500000000000000" pitchFamily="2" charset="0"/>
            </a:endParaRPr>
          </a:p>
        </p:txBody>
      </p:sp>
      <p:cxnSp>
        <p:nvCxnSpPr>
          <p:cNvPr id="130" name="Straight Connector 129">
            <a:extLst>
              <a:ext uri="{FF2B5EF4-FFF2-40B4-BE49-F238E27FC236}">
                <a16:creationId xmlns:a16="http://schemas.microsoft.com/office/drawing/2014/main" id="{E957EBFD-0754-FE08-5D12-7C5700C13FE2}"/>
              </a:ext>
            </a:extLst>
          </p:cNvPr>
          <p:cNvCxnSpPr>
            <a:cxnSpLocks/>
          </p:cNvCxnSpPr>
          <p:nvPr>
            <p:custDataLst>
              <p:tags r:id="rId61"/>
            </p:custDataLst>
          </p:nvPr>
        </p:nvCxnSpPr>
        <p:spPr bwMode="auto">
          <a:xfrm>
            <a:off x="11177588" y="3379788"/>
            <a:ext cx="0" cy="1370013"/>
          </a:xfrm>
          <a:prstGeom prst="line">
            <a:avLst/>
          </a:prstGeom>
          <a:ln w="28575" cap="flat" cmpd="sng" algn="ctr">
            <a:solidFill>
              <a:schemeClr val="tx1"/>
            </a:solidFill>
            <a:prstDash val="solid"/>
            <a:miter lim="800000"/>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1B0B1E0-382D-B8C0-D476-03536818D2B6}"/>
              </a:ext>
            </a:extLst>
          </p:cNvPr>
          <p:cNvCxnSpPr/>
          <p:nvPr>
            <p:custDataLst>
              <p:tags r:id="rId62"/>
            </p:custDataLst>
          </p:nvPr>
        </p:nvCxnSpPr>
        <p:spPr bwMode="auto">
          <a:xfrm>
            <a:off x="8709025" y="2566988"/>
            <a:ext cx="0" cy="2032000"/>
          </a:xfrm>
          <a:prstGeom prst="line">
            <a:avLst/>
          </a:prstGeom>
          <a:ln w="28575" cap="flat" cmpd="sng" algn="ctr">
            <a:solidFill>
              <a:schemeClr val="tx1"/>
            </a:solidFill>
            <a:prstDash val="solid"/>
            <a:miter lim="800000"/>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C79F18F8-6519-347D-5E19-4C61613C4819}"/>
              </a:ext>
            </a:extLst>
          </p:cNvPr>
          <p:cNvCxnSpPr/>
          <p:nvPr>
            <p:custDataLst>
              <p:tags r:id="rId63"/>
            </p:custDataLst>
          </p:nvPr>
        </p:nvCxnSpPr>
        <p:spPr bwMode="auto">
          <a:xfrm flipV="1">
            <a:off x="1298575" y="4062413"/>
            <a:ext cx="0" cy="946150"/>
          </a:xfrm>
          <a:prstGeom prst="line">
            <a:avLst/>
          </a:prstGeom>
          <a:ln w="28575" cap="flat" cmpd="sng" algn="ctr">
            <a:solidFill>
              <a:schemeClr val="tx1"/>
            </a:solidFill>
            <a:prstDash val="solid"/>
            <a:miter lim="800000"/>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3" name="Text Placeholder 2">
            <a:extLst>
              <a:ext uri="{FF2B5EF4-FFF2-40B4-BE49-F238E27FC236}">
                <a16:creationId xmlns:a16="http://schemas.microsoft.com/office/drawing/2014/main" id="{B208B45B-6E7F-879C-F7BD-53CF3859C404}"/>
              </a:ext>
            </a:extLst>
          </p:cNvPr>
          <p:cNvSpPr>
            <a:spLocks noGrp="1"/>
          </p:cNvSpPr>
          <p:nvPr>
            <p:custDataLst>
              <p:tags r:id="rId64"/>
            </p:custDataLst>
          </p:nvPr>
        </p:nvSpPr>
        <p:spPr bwMode="auto">
          <a:xfrm>
            <a:off x="11283950" y="4675188"/>
            <a:ext cx="563563"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ct val="0"/>
              </a:spcAft>
            </a:pPr>
            <a:fld id="{EEFFF443-B047-4B83-8A38-C7413BCE5014}" type="datetime'''''Mi''''''''d-''''''''''''''L''''''o''''''''''''''''''w'''">
              <a:rPr lang="en-US" altLang="en-US" sz="1050" smtClean="0">
                <a:latin typeface="Poppins" panose="00000500000000000000" pitchFamily="2" charset="0"/>
                <a:cs typeface="Poppins" panose="00000500000000000000" pitchFamily="2" charset="0"/>
              </a:rPr>
              <a:pPr>
                <a:spcBef>
                  <a:spcPct val="0"/>
                </a:spcBef>
                <a:spcAft>
                  <a:spcPct val="0"/>
                </a:spcAft>
              </a:pPr>
              <a:t>Mid-Low</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32" name="Text Placeholder 2">
            <a:extLst>
              <a:ext uri="{FF2B5EF4-FFF2-40B4-BE49-F238E27FC236}">
                <a16:creationId xmlns:a16="http://schemas.microsoft.com/office/drawing/2014/main" id="{A23A4658-6E59-77D4-37D9-17C9563BC8F5}"/>
              </a:ext>
            </a:extLst>
          </p:cNvPr>
          <p:cNvSpPr>
            <a:spLocks noGrp="1"/>
          </p:cNvSpPr>
          <p:nvPr>
            <p:custDataLst>
              <p:tags r:id="rId65"/>
            </p:custDataLst>
          </p:nvPr>
        </p:nvSpPr>
        <p:spPr bwMode="auto">
          <a:xfrm>
            <a:off x="11283950" y="3311525"/>
            <a:ext cx="612775" cy="1444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ct val="0"/>
              </a:spcAft>
            </a:pPr>
            <a:fld id="{8456613A-B914-48B2-8A02-4FF2D5EE7ED9}" type="datetime'''''''''''''''''''M''''id''-H''''i''g''''''h'''''''''">
              <a:rPr lang="en-US" altLang="en-US" sz="1050" smtClean="0">
                <a:latin typeface="Poppins" panose="00000500000000000000" pitchFamily="2" charset="0"/>
                <a:cs typeface="Poppins" panose="00000500000000000000" pitchFamily="2" charset="0"/>
              </a:rPr>
              <a:pPr>
                <a:spcBef>
                  <a:spcPct val="0"/>
                </a:spcBef>
                <a:spcAft>
                  <a:spcPct val="0"/>
                </a:spcAft>
              </a:pPr>
              <a:t>Mid-High</a:t>
            </a:fld>
            <a:endParaRPr lang="en-US" sz="1050">
              <a:latin typeface="Poppins" panose="00000500000000000000" pitchFamily="2" charset="0"/>
              <a:cs typeface="Poppins" panose="00000500000000000000" pitchFamily="2" charset="0"/>
              <a:sym typeface="Poppins" panose="00000500000000000000" pitchFamily="2" charset="0"/>
            </a:endParaRPr>
          </a:p>
        </p:txBody>
      </p:sp>
      <p:sp>
        <p:nvSpPr>
          <p:cNvPr id="135" name="Text Placeholder 2">
            <a:extLst>
              <a:ext uri="{FF2B5EF4-FFF2-40B4-BE49-F238E27FC236}">
                <a16:creationId xmlns:a16="http://schemas.microsoft.com/office/drawing/2014/main" id="{3B7515DF-22AD-A557-30E6-B8261A562FA2}"/>
              </a:ext>
            </a:extLst>
          </p:cNvPr>
          <p:cNvSpPr>
            <a:spLocks noGrp="1"/>
          </p:cNvSpPr>
          <p:nvPr>
            <p:custDataLst>
              <p:tags r:id="rId66"/>
            </p:custDataLst>
          </p:nvPr>
        </p:nvSpPr>
        <p:spPr bwMode="auto">
          <a:xfrm>
            <a:off x="10774362" y="3962400"/>
            <a:ext cx="806450"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r>
              <a:rPr lang="en-US" altLang="en-US" sz="1050" b="1">
                <a:effectLst/>
                <a:latin typeface="Poppins" panose="00000500000000000000" pitchFamily="2" charset="0"/>
                <a:cs typeface="Poppins" panose="00000500000000000000" pitchFamily="2" charset="0"/>
              </a:rPr>
              <a:t>Feb: </a:t>
            </a:r>
            <a:fld id="{E9D785A2-5522-4399-96D1-187281E3F544}" type="datetime'''3''''''.''''''''0''''''''''''''''''''1'''''''''''''''''''">
              <a:rPr lang="en-US" altLang="en-US" sz="1050" b="1" smtClean="0">
                <a:effectLst/>
                <a:latin typeface="Poppins" panose="00000500000000000000" pitchFamily="2" charset="0"/>
                <a:cs typeface="Poppins" panose="00000500000000000000" pitchFamily="2" charset="0"/>
              </a:rPr>
              <a:pPr algn="ctr">
                <a:spcBef>
                  <a:spcPct val="0"/>
                </a:spcBef>
                <a:spcAft>
                  <a:spcPct val="0"/>
                </a:spcAft>
              </a:pPr>
              <a:t>3.01</a:t>
            </a:fld>
            <a:endParaRPr lang="en-US" sz="1050" b="1">
              <a:latin typeface="Poppins" panose="00000500000000000000" pitchFamily="2" charset="0"/>
              <a:cs typeface="Poppins" panose="00000500000000000000" pitchFamily="2" charset="0"/>
              <a:sym typeface="Poppins" panose="00000500000000000000" pitchFamily="2" charset="0"/>
            </a:endParaRPr>
          </a:p>
        </p:txBody>
      </p:sp>
      <p:sp>
        <p:nvSpPr>
          <p:cNvPr id="136" name="Text Placeholder 2">
            <a:extLst>
              <a:ext uri="{FF2B5EF4-FFF2-40B4-BE49-F238E27FC236}">
                <a16:creationId xmlns:a16="http://schemas.microsoft.com/office/drawing/2014/main" id="{C6E8FB93-ECBB-BC92-DAF9-D87490248993}"/>
              </a:ext>
            </a:extLst>
          </p:cNvPr>
          <p:cNvSpPr>
            <a:spLocks noGrp="1"/>
          </p:cNvSpPr>
          <p:nvPr>
            <p:custDataLst>
              <p:tags r:id="rId67"/>
            </p:custDataLst>
          </p:nvPr>
        </p:nvSpPr>
        <p:spPr bwMode="auto">
          <a:xfrm>
            <a:off x="8272463" y="3481388"/>
            <a:ext cx="87471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r>
              <a:rPr lang="en-US" altLang="en-US" sz="1050" b="1">
                <a:effectLst/>
                <a:latin typeface="Poppins" panose="00000500000000000000" pitchFamily="2" charset="0"/>
                <a:cs typeface="Poppins" panose="00000500000000000000" pitchFamily="2" charset="0"/>
              </a:rPr>
              <a:t>Feb: </a:t>
            </a:r>
            <a:fld id="{D1CA3FCE-A211-4DA0-A0B9-941C9C092082}" type="datetime'''''''''''4''''''''''''''''''''''.''''''4''''''8'''''''''''''">
              <a:rPr lang="en-US" altLang="en-US" sz="1050" b="1" smtClean="0">
                <a:effectLst/>
                <a:latin typeface="Poppins" panose="00000500000000000000" pitchFamily="2" charset="0"/>
                <a:cs typeface="Poppins" panose="00000500000000000000" pitchFamily="2" charset="0"/>
              </a:rPr>
              <a:pPr algn="ctr">
                <a:spcBef>
                  <a:spcPct val="0"/>
                </a:spcBef>
                <a:spcAft>
                  <a:spcPct val="0"/>
                </a:spcAft>
              </a:pPr>
              <a:t>4.48</a:t>
            </a:fld>
            <a:endParaRPr lang="en-US" sz="1050" b="1">
              <a:latin typeface="Poppins" panose="00000500000000000000" pitchFamily="2" charset="0"/>
              <a:cs typeface="Poppins" panose="00000500000000000000" pitchFamily="2" charset="0"/>
              <a:sym typeface="Poppins" panose="00000500000000000000" pitchFamily="2" charset="0"/>
            </a:endParaRPr>
          </a:p>
        </p:txBody>
      </p:sp>
      <p:sp>
        <p:nvSpPr>
          <p:cNvPr id="137" name="Text Placeholder 2">
            <a:extLst>
              <a:ext uri="{FF2B5EF4-FFF2-40B4-BE49-F238E27FC236}">
                <a16:creationId xmlns:a16="http://schemas.microsoft.com/office/drawing/2014/main" id="{1EBD1EBF-C7D5-8C7C-3271-B5E201E7016F}"/>
              </a:ext>
            </a:extLst>
          </p:cNvPr>
          <p:cNvSpPr>
            <a:spLocks noGrp="1"/>
          </p:cNvSpPr>
          <p:nvPr>
            <p:custDataLst>
              <p:tags r:id="rId68"/>
            </p:custDataLst>
          </p:nvPr>
        </p:nvSpPr>
        <p:spPr bwMode="auto">
          <a:xfrm>
            <a:off x="1389063" y="4433888"/>
            <a:ext cx="849313" cy="20478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ct val="0"/>
              </a:spcBef>
              <a:spcAft>
                <a:spcPct val="0"/>
              </a:spcAft>
            </a:pPr>
            <a:r>
              <a:rPr lang="en-US" altLang="en-US" sz="1050" b="1">
                <a:effectLst/>
                <a:latin typeface="Poppins" panose="00000500000000000000" pitchFamily="2" charset="0"/>
                <a:cs typeface="Poppins" panose="00000500000000000000" pitchFamily="2" charset="0"/>
              </a:rPr>
              <a:t>Feb: </a:t>
            </a:r>
            <a:fld id="{FCEA67E1-641D-4FD6-8DCD-50474891AFEF}" type="datetime'''''2''''''''''''''''''.0''8'''''''''''">
              <a:rPr lang="en-US" altLang="en-US" sz="1050" b="1" smtClean="0">
                <a:effectLst/>
                <a:latin typeface="Poppins" panose="00000500000000000000" pitchFamily="2" charset="0"/>
                <a:cs typeface="Poppins" panose="00000500000000000000" pitchFamily="2" charset="0"/>
              </a:rPr>
              <a:pPr algn="ctr">
                <a:spcBef>
                  <a:spcPct val="0"/>
                </a:spcBef>
                <a:spcAft>
                  <a:spcPct val="0"/>
                </a:spcAft>
              </a:pPr>
              <a:t>2.08</a:t>
            </a:fld>
            <a:endParaRPr lang="en-US" sz="1050" b="1">
              <a:latin typeface="Poppins" panose="00000500000000000000" pitchFamily="2" charset="0"/>
              <a:cs typeface="Poppins" panose="00000500000000000000" pitchFamily="2" charset="0"/>
              <a:sym typeface="Poppins" panose="00000500000000000000" pitchFamily="2" charset="0"/>
            </a:endParaRPr>
          </a:p>
        </p:txBody>
      </p:sp>
      <p:sp>
        <p:nvSpPr>
          <p:cNvPr id="273" name="Text Placeholder 2">
            <a:extLst>
              <a:ext uri="{FF2B5EF4-FFF2-40B4-BE49-F238E27FC236}">
                <a16:creationId xmlns:a16="http://schemas.microsoft.com/office/drawing/2014/main" id="{A52F662B-8EA0-8C7F-49C9-EDAE3CCBB551}"/>
              </a:ext>
            </a:extLst>
          </p:cNvPr>
          <p:cNvSpPr>
            <a:spLocks noGrp="1"/>
          </p:cNvSpPr>
          <p:nvPr>
            <p:custDataLst>
              <p:tags r:id="rId69"/>
            </p:custDataLst>
          </p:nvPr>
        </p:nvSpPr>
        <p:spPr bwMode="auto">
          <a:xfrm>
            <a:off x="11153775" y="5795963"/>
            <a:ext cx="144463" cy="4413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numCol="1" spcCol="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2100" b="0" i="0" kern="1200">
                <a:solidFill>
                  <a:srgbClr val="10183A"/>
                </a:solidFill>
                <a:latin typeface="Poppins Light" pitchFamily="2" charset="77"/>
                <a:ea typeface="+mn-ea"/>
                <a:cs typeface="Poppins Light"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10183A"/>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10183A"/>
                </a:solidFill>
                <a:latin typeface="Poppins Light" pitchFamily="2" charset="77"/>
                <a:ea typeface="+mn-ea"/>
                <a:cs typeface="Poppins Light"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10183A"/>
                </a:solidFill>
                <a:latin typeface="Poppins Light" pitchFamily="2" charset="77"/>
                <a:ea typeface="+mn-ea"/>
                <a:cs typeface="Poppins Light"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ct val="0"/>
              </a:spcAft>
            </a:pPr>
            <a:r>
              <a:rPr lang="en-US" altLang="en-US" sz="1050">
                <a:effectLst/>
                <a:latin typeface="Poppins" panose="00000500000000000000" pitchFamily="2" charset="0"/>
                <a:cs typeface="Poppins" panose="00000500000000000000" pitchFamily="2" charset="0"/>
              </a:rPr>
              <a:t>Feb 23</a:t>
            </a:r>
            <a:endParaRPr lang="en-US" sz="105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792207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2FD8-E532-2343-8C1A-840E71CE2D84}"/>
              </a:ext>
            </a:extLst>
          </p:cNvPr>
          <p:cNvSpPr>
            <a:spLocks noGrp="1"/>
          </p:cNvSpPr>
          <p:nvPr>
            <p:ph type="ctrTitle"/>
          </p:nvPr>
        </p:nvSpPr>
        <p:spPr/>
        <p:txBody>
          <a:bodyPr/>
          <a:lstStyle/>
          <a:p>
            <a:r>
              <a:rPr lang="en-US"/>
              <a:t>Thanks!</a:t>
            </a:r>
            <a:endParaRPr lang="en-NO"/>
          </a:p>
        </p:txBody>
      </p:sp>
      <p:sp>
        <p:nvSpPr>
          <p:cNvPr id="7" name="Rectangle 6">
            <a:extLst>
              <a:ext uri="{FF2B5EF4-FFF2-40B4-BE49-F238E27FC236}">
                <a16:creationId xmlns:a16="http://schemas.microsoft.com/office/drawing/2014/main" id="{18D05EDE-FBA9-484B-AF45-FB3FD4A5FAB8}"/>
              </a:ext>
            </a:extLst>
          </p:cNvPr>
          <p:cNvSpPr/>
          <p:nvPr/>
        </p:nvSpPr>
        <p:spPr>
          <a:xfrm>
            <a:off x="3748034" y="4547286"/>
            <a:ext cx="2347966" cy="61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Text Placeholder 4">
            <a:extLst>
              <a:ext uri="{FF2B5EF4-FFF2-40B4-BE49-F238E27FC236}">
                <a16:creationId xmlns:a16="http://schemas.microsoft.com/office/drawing/2014/main" id="{403B63A5-82A4-EC47-A25E-32AE68CD301A}"/>
              </a:ext>
            </a:extLst>
          </p:cNvPr>
          <p:cNvSpPr txBox="1">
            <a:spLocks/>
          </p:cNvSpPr>
          <p:nvPr/>
        </p:nvSpPr>
        <p:spPr>
          <a:xfrm>
            <a:off x="4038600" y="3429000"/>
            <a:ext cx="7885670" cy="2388223"/>
          </a:xfrm>
          <a:prstGeom prst="rect">
            <a:avLst/>
          </a:prstGeom>
        </p:spPr>
        <p:txBody>
          <a:bodyPr lIns="91440" tIns="45720" rIns="91440" bIns="45720" anchor="t"/>
          <a:lstStyle>
            <a:lvl1pPr marL="363538" indent="-363538" algn="l" defTabSz="914355" rtl="0" eaLnBrk="1" latinLnBrk="0" hangingPunct="1">
              <a:lnSpc>
                <a:spcPct val="100000"/>
              </a:lnSpc>
              <a:spcBef>
                <a:spcPts val="0"/>
              </a:spcBef>
              <a:spcAft>
                <a:spcPts val="1200"/>
              </a:spcAft>
              <a:buFontTx/>
              <a:buBlip>
                <a:blip r:embed="rId3"/>
              </a:buBlip>
              <a:defRPr sz="2000" b="0" i="0" kern="1200">
                <a:solidFill>
                  <a:schemeClr val="tx1"/>
                </a:solidFill>
                <a:latin typeface="Roboto Light" panose="02000000000000000000" pitchFamily="2" charset="0"/>
                <a:ea typeface="Roboto Light" panose="02000000000000000000" pitchFamily="2" charset="0"/>
                <a:cs typeface="+mn-cs"/>
              </a:defRPr>
            </a:lvl1pPr>
            <a:lvl2pPr marL="812800" indent="-355600" algn="l" defTabSz="914355" rtl="0" eaLnBrk="1" latinLnBrk="0" hangingPunct="1">
              <a:lnSpc>
                <a:spcPct val="100000"/>
              </a:lnSpc>
              <a:spcBef>
                <a:spcPts val="0"/>
              </a:spcBef>
              <a:spcAft>
                <a:spcPts val="1200"/>
              </a:spcAft>
              <a:buFontTx/>
              <a:buBlip>
                <a:blip r:embed="rId3"/>
              </a:buBlip>
              <a:defRPr sz="1600" b="0" i="0" kern="1200">
                <a:solidFill>
                  <a:schemeClr val="tx1"/>
                </a:solidFill>
                <a:latin typeface="Roboto Light" panose="02000000000000000000" pitchFamily="2" charset="0"/>
                <a:ea typeface="Roboto Light" panose="02000000000000000000" pitchFamily="2" charset="0"/>
                <a:cs typeface="+mn-cs"/>
              </a:defRPr>
            </a:lvl2pPr>
            <a:lvl3pPr marL="1262063" indent="-347663" algn="l" defTabSz="914355" rtl="0" eaLnBrk="1" latinLnBrk="0" hangingPunct="1">
              <a:lnSpc>
                <a:spcPct val="100000"/>
              </a:lnSpc>
              <a:spcBef>
                <a:spcPts val="0"/>
              </a:spcBef>
              <a:spcAft>
                <a:spcPts val="1200"/>
              </a:spcAft>
              <a:buFontTx/>
              <a:buBlip>
                <a:blip r:embed="rId3"/>
              </a:buBlip>
              <a:defRPr sz="1400" b="0" i="0" kern="1200">
                <a:solidFill>
                  <a:schemeClr val="tx1"/>
                </a:solidFill>
                <a:latin typeface="Roboto Light" panose="02000000000000000000" pitchFamily="2" charset="0"/>
                <a:ea typeface="Roboto Light" panose="02000000000000000000" pitchFamily="2" charset="0"/>
                <a:cs typeface="+mn-cs"/>
              </a:defRPr>
            </a:lvl3pPr>
            <a:lvl4pPr marL="1800225" indent="-428625" algn="l" defTabSz="914355" rtl="0" eaLnBrk="1" latinLnBrk="0" hangingPunct="1">
              <a:lnSpc>
                <a:spcPct val="100000"/>
              </a:lnSpc>
              <a:spcBef>
                <a:spcPts val="0"/>
              </a:spcBef>
              <a:spcAft>
                <a:spcPts val="1200"/>
              </a:spcAft>
              <a:buFontTx/>
              <a:buBlip>
                <a:blip r:embed="rId3"/>
              </a:buBlip>
              <a:defRPr sz="1200" b="0" i="0" kern="1200">
                <a:solidFill>
                  <a:schemeClr val="tx1"/>
                </a:solidFill>
                <a:latin typeface="Roboto Light" panose="02000000000000000000" pitchFamily="2" charset="0"/>
                <a:ea typeface="Roboto Light" panose="02000000000000000000" pitchFamily="2" charset="0"/>
                <a:cs typeface="+mn-cs"/>
              </a:defRPr>
            </a:lvl4pPr>
            <a:lvl5pPr marL="2235200" indent="-406400" algn="l" defTabSz="914355" rtl="0" eaLnBrk="1" latinLnBrk="0" hangingPunct="1">
              <a:lnSpc>
                <a:spcPct val="100000"/>
              </a:lnSpc>
              <a:spcBef>
                <a:spcPts val="500"/>
              </a:spcBef>
              <a:buFontTx/>
              <a:buBlip>
                <a:blip r:embed="rId3"/>
              </a:buBlip>
              <a:defRPr sz="1000" b="0" i="0" kern="1200">
                <a:solidFill>
                  <a:schemeClr val="tx1"/>
                </a:solidFill>
                <a:latin typeface="Roboto Light" panose="02000000000000000000" pitchFamily="2" charset="0"/>
                <a:ea typeface="Roboto Light" panose="02000000000000000000" pitchFamily="2" charset="0"/>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a:solidFill>
                  <a:srgbClr val="142A6C"/>
                </a:solidFill>
                <a:latin typeface="Poppins" panose="00000500000000000000" pitchFamily="2" charset="0"/>
                <a:ea typeface="+mj-lt"/>
                <a:cs typeface="Poppins" panose="00000500000000000000" pitchFamily="2" charset="0"/>
              </a:rPr>
              <a:t>DISCLAIMER</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The content in this webinar is provided for general information purposes only and participants should not construe any information or discussion or contained therein as personalized advice. Participants are encouraged to do their own research. </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Although Xeneta has made reasonable efforts to update the information in this webinar on the date it is released, Xeneta makes no representations, warranties or guarantees, whether expressed or implied, that the content of this webinar is accurate, complete or up to date. Xeneta expressly disclaims any liability for any decision made or action taken in reliance on the information contained in this webinar. </a:t>
            </a:r>
            <a:br>
              <a:rPr lang="en-US" sz="900">
                <a:latin typeface="Poppins" panose="00000500000000000000" pitchFamily="2" charset="0"/>
                <a:ea typeface="+mj-lt"/>
                <a:cs typeface="Poppins" panose="00000500000000000000" pitchFamily="2" charset="0"/>
              </a:rPr>
            </a:br>
            <a:br>
              <a:rPr lang="en-US" sz="900">
                <a:latin typeface="Poppins" panose="00000500000000000000" pitchFamily="2" charset="0"/>
                <a:ea typeface="+mj-lt"/>
                <a:cs typeface="Poppins" panose="00000500000000000000" pitchFamily="2" charset="0"/>
              </a:rPr>
            </a:br>
            <a:r>
              <a:rPr lang="en-US" sz="900">
                <a:solidFill>
                  <a:srgbClr val="142A6C"/>
                </a:solidFill>
                <a:latin typeface="Poppins" panose="00000500000000000000" pitchFamily="2" charset="0"/>
                <a:ea typeface="+mj-lt"/>
                <a:cs typeface="Poppins" panose="00000500000000000000" pitchFamily="2" charset="0"/>
              </a:rPr>
              <a:t>The views expressed by any speakers or other third parties during webinars held by Xeneta are those of the speaker or third-party and not, necessarily, of Xeneta.</a:t>
            </a:r>
            <a:br>
              <a:rPr lang="en-US" sz="900">
                <a:latin typeface="Poppins" panose="00000500000000000000" pitchFamily="2" charset="0"/>
                <a:ea typeface="+mj-lt"/>
                <a:cs typeface="Poppins" panose="00000500000000000000" pitchFamily="2" charset="0"/>
              </a:rPr>
            </a:br>
            <a:endParaRPr lang="en-US" sz="900">
              <a:latin typeface="Poppins" panose="00000500000000000000" pitchFamily="2" charset="0"/>
              <a:ea typeface="+mj-lt"/>
              <a:cs typeface="Poppins" panose="00000500000000000000" pitchFamily="2" charset="0"/>
            </a:endParaRPr>
          </a:p>
          <a:p>
            <a:pPr marL="0" indent="0">
              <a:buNone/>
            </a:pPr>
            <a:r>
              <a:rPr lang="en-US" sz="900">
                <a:solidFill>
                  <a:srgbClr val="142A6C"/>
                </a:solidFill>
                <a:latin typeface="Poppins" panose="00000500000000000000" pitchFamily="2" charset="0"/>
                <a:ea typeface="+mj-lt"/>
                <a:cs typeface="Poppins" panose="00000500000000000000" pitchFamily="2" charset="0"/>
              </a:rPr>
              <a:t>Reproduction, distribution, republication, and/or retransmission of this presentation and any related material without Xeneta’s prior written approval is strictly prohibited. </a:t>
            </a:r>
            <a:endParaRPr lang="en-US" sz="900">
              <a:solidFill>
                <a:srgbClr val="142A6C"/>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34228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1 %y&lt;/m_strFormatTime&gt;&lt;m_yearfmt&gt;&lt;begin val=&quot;4&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5&quot;&gt;&lt;elem m_fUsage=&quot;3.08075038622869135096E+00&quot;&gt;&lt;m_msothmcolidx val=&quot;0&quot;/&gt;&lt;m_rgb r=&quot;00&quot; g=&quot;65&quot; b=&quot;FF&quot;/&gt;&lt;/elem&gt;&lt;elem m_fUsage=&quot;2.37723709383361869740E+00&quot;&gt;&lt;m_msothmcolidx val=&quot;0&quot;/&gt;&lt;m_rgb r=&quot;FF&quot; g=&quot;65&quot; b=&quot;2B&quot;/&gt;&lt;/elem&gt;&lt;elem m_fUsage=&quot;1.75250864526829364110E+00&quot;&gt;&lt;m_msothmcolidx val=&quot;0&quot;/&gt;&lt;m_rgb r=&quot;C1&quot; g=&quot;C7&quot; b=&quot;D1&quot;/&gt;&lt;/elem&gt;&lt;elem m_fUsage=&quot;1.74920681249944753866E+00&quot;&gt;&lt;m_msothmcolidx val=&quot;0&quot;/&gt;&lt;m_rgb r=&quot;0E&quot; g=&quot;18&quot; b=&quot;3C&quot;/&gt;&lt;/elem&gt;&lt;elem m_fUsage=&quot;9.76670207758591257807E-01&quot;&gt;&lt;m_msothmcolidx val=&quot;0&quot;/&gt;&lt;m_rgb r=&quot;CF&quot; g=&quot;00&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zSaUzGPtPFVc1obCpG5s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6KKKdJf1cis7We8.diSZV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0DEpE4b1mXqgcV0tOWsl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YGlExHDKU9nTJYGtGCnV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MvPcvUT0.ygdZ5cQgaf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X9EYke7xtLup8xSHitKn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9gbj9hK6km.mcGl5iw9lT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2FhqNDqxwM84S1edJKxac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Rsp2ssiS1cUkEnleF0aw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QxpW_NkYxcMejluCAFB_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k6NkMXQ4Hdzm50GkujHM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Jv4XESwd3PrX.t.azXAy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g35TOT0HutfrlxlPxg8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rDBxf1J65UAkE_DvWwGh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1XZD6AZJYbOuLlzzFw12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v.sJoXWYkUUHC.TvrbdE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IUrmoI_f567AvQHc1sav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4c87hDBqV753uS1yElGih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G76b7wWAdjLxZMd8WnXZ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gUphtQ3Sgr2BHtQauJbq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zcqBbR8KuJ8Jby0pZ6_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y6v2N9K9IGrqQW2BZajK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s0h08a6Xo4C20owhB7kl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JgWcPR7aCfVm4tMng1Zb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2GTPwsP7S7Hj4ivolHNn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rOBgRu_Z3VH36tUAxLS3B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DZwiP76GYywFDX.3aNegq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_wdUJVlP_jfb6VcCSu7oW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At3eBzJp6jtI100qj04g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TOfc0xADo0Lkt2k1AD2cm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RI_Q1kRMYxkHlQTE7Lvrj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EgviF4jNIYlbOYldOw3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7.Zlqsm2lfwNz3NIYMu0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34zjD1nKwTt.eSBNeDoB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58OR8bLsem9eDCpjbfC1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YzZGSNo8p6p752hv53lr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7kBa5giiaZvL6mZhAKz_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OFkKEXJ1qAxDP2JVQnvl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pVnStjZ1CPrzslPFFWuAl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wfhMe5Kf8OmghtftCs4p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V184RZqT.YRDAbE_6zZ0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HB1sxC4e_zj6LmUSb9qy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EpI7QKFewr4xhRXJysG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vb3zG69NTYAFztIN6bkK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VoQqWzZ8pTt2SL146b6X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KGiUW65y7bBfHlKjfJxa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cA1ja0wEjAQDjBEqHAiJ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2rI3qD_a2RexQuRTgj5pn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5qD5_fo5MP1StwdpShlG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7oNuH3Xzj.K0O6TAM3s4Q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OtWfdgH_Uo7d1Syp_YVy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SpnS5PZ0B4RHTz49fbbqc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VRInz3Q.0fweuESMLSK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2XFId7wn4ISIbLdqiN5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vYVM9Fxv8pjTspaAvX.OH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_0HLy7drBX3LksLNe2W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j0K1Ju_sqpJHs6uY56cL3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7w80OjFjliYyuq8sOCQE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5uxsS9SykwWfQ1Vg7H6K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7S8llMpMuWkGidg9ifz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eXihE14G23O73mP6kgujM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HwuL23R01rFqAeb1AhiQ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5BTykoVDPsAChqScDYt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viC.fvkrNvvR4O_4haM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hjBC2IHqQXXhaQMHEfTi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EyYG_Sqrc1XALoiNmVLiI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JEdOkyvt8oBT3yC37G4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_fxePDNkvMtRB727UbGV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XanqFLOOg_90XUm.sFBd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7nq_bJ_VFZKsDlSTWN21i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6aRwkkOj2lDAY4V1Y2lL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Ip50RYqWNrg98aSeEUHe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JHmiRIrvzOzfcIfwr6u0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svPcDyHZGVFPZ0qDOixk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nyead7FLwVgf8bu8ydVP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oNM1pTKbow1G5.wQ7TXr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BXA.yT_0qqOqJfe1Izl0W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WPnDm0Em6ax.CwN90sE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y4uE0KioGnISlMHyz.yk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tPQl9LcvIuFPmRN2IGAW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cvHX.FOC3m1xAgn29QIKM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IvvFhv.J2NKhlCle6TpX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DZdNrsy0yfM8ezqGCem..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T8WHp4ZpfqSjmtC7T0cP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YqjZw_whrqqWm3trVCPu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klCnf0Y4Y2_sZd0rHq45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WFCqBum63Qn6aTG_MoaK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_ffjfuCUajyXJyAoWw57d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Wd7rST.b.bXzYqcShCX3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l0V.d2pT8GOwEkrTOw_8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jyds6r1AX4fD1df6aDBV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sOLoaZy0_MA3kRQq_gy0R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fRY2K6fOaWK_iXrQ9kB3v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NoOVHeLhqVmV9R6BGk6Os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QPhNEhzOi7KVFml_g3Y5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jKJ7G4EgbnsTrXfEKfQi0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BCLD39JebJ1NCLcTR3F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ht4DtyTcnbPz9VqQz4Zc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A6Uk3aEtodNNnSGpLsg8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y7j.hS1h8c._dHJXvK18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SyTGTqjnj9XZvlvT3BaK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yIgq_l72iQuVLWnzWZ3SV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aaUKDSfKK81NdNrztdVCu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s1GS1yWNZRV_RP9tpwyG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__ZK_j7NF9.fyJqTYAMS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EBLhzgoSAifg_L8KtMBN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8d7_X806vOoawL02xdHHf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ElT7rulCYMnj1wOPKfB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5IoMDR7M1c5asLhMunc5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_l7momoSWgNIobH.KXBnV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4UPgSue_ans6yljCEVTIt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ii93fulqGNuNrSl1RF5Y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CoH0Py2WligB7JhCW4aLM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3UYKbXjmMq38VtQMHYe1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QB6aHH2gPZg.V6gmhBkm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mpzvkl9tBq8PlgWOjeJ_K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ygIpuWU.DR29gFCGJORcu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GiRJQaqSNbZOeGUi2U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3Fc9LvuJmWEEWAZSwlA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vEa7hfiIr2ZaZZ3W76S7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nkfW5EKb3mhgv0xh07b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niWrxZ4p7N5hy17bUPO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SVR8_lTQVsU62s1dSD6L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R.FZA_74kemN68qkPVrD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hlwktxfq1v5EgE56z9QH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yXwQfYBNIpacRan_Eds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EnVycuUJYUnDk2xc6PrF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9crWKjnrr48WCQnbBfql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Cl.aMFX8Qrmwr7TJ3rD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TdyOrOMLPFJf6uHRzDZa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_1WZPVsQOLFOU_FA.Rp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zz2D64m8alNB2UKzjS2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Y3CgcUC0MiGx7HNp16A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uEE2Xa7XZCNaUYTBqqC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EvJPI5dt5NOtz3ccA7V6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ZtUZQtkt2ye4uyTnI14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m7DPtQD5cX5ePlaKFOB0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qcvLsOMW7LpPXcTaVnl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e06rUOPssfAd4CgtiVIu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s2U.AXQUWlFa.as8hxK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CFMuVAHA8MwbGNtQfvZW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K67r_dJMyKhX4mcNNO0M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jb6DrcXT69W0Ct.IsZl_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9MxN5OdRNqrueswAgwu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6byoxr1J_8eKFDiw68G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IiubTnFf9RLKNakwO.l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8wtScimTNZmqAzP98BmH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OVo6Y7CkWeLuff1evhck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FCnIsWRBrLxq6R.yRzR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e7F03pkQSsczL5ucToK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1DptMFplTEoy3Xfd9ob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ZfNDnydhbBgP3OT_CM_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_kLAVrzhkrc.hZRENqJ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Cb8RA8GdX29lFw5.uHOX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xctZ3gNSdIpH56aE2GJ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yDlZ7nT5guqpFdgUCIj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D1v8q_hCcghxTWqwckV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eEmfEwpuTrPvFDzu4sMZ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u7eUZp_cS6JMOfLCvbb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0o_26up1tPW5AarGoFU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gn8RiZjgogz64DJkYzQ_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2FzSEpTEPzct.V01k8UN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QiDom0UaWsVWQ8q6tN6Q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_MvThvf8RCPV4Lmqrb0.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GiFe2g9oo83HF57UbHn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7CalzI0xeTEgYP6HRpY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jpXw0ehf9XNZFG.JORna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Dei6B7arkqiCZX84JhZ0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BTjpD.HKfQmNhcrYszFQ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B3agJEWPIi_eYk94jFx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6uaDdltFq7Sr4SuY5G.8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qmjyJFUEgjqj073HX31D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mubrYAtULAlR2nyfwMo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AvOvo52R5fGm6ZXY5GRI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hxeOlo4QpJQmGZRM2iDS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NCGQZYuRY0GwwmWqJcBa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I_jE2Y7ulUpDV8Ei4RU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gSsnEc9_dgyOn13ORkY3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35jZGTF4ZsS9xBo10pWpZ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scSdgJefRilgJhnWGN4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ZlU.J_xXAFTJVkF7Ram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rL2nC8qdbPL5203NmtJF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ozfNjK2Z6oQEXfIWiLf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XxPtg.PFsFMJi9sOzkz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i.KKrEzu0EbDowdVkjo2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MSL.YZDT0P2M4SzsAK7L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wb4jWCWP.t3CDS5HkoeR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Y.1BJ9_IU3wDJ_dvdxJ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OdOhRlqxRk_IntJyEA.U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smrPJ7Wa9FMwZ_ooQF8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CExBfewdKyQi1DtjVfR5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F9wnL4Qf6DUo1oz5By_D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q70kcoMz3H83cGBssHr1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5QVbuAueEKwgCxz88c4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RKlg1g4TQklM.Ukha9gc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nrFDOa68XIuLQr5T86x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wXMy_hSCthKgEtE_kkKW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aEIslPLiwrnlyO9HXV7C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HeVV7DwrFC5dMzIQdVq3g"/>
</p:tagLst>
</file>

<file path=ppt/theme/theme1.xml><?xml version="1.0" encoding="utf-8"?>
<a:theme xmlns:a="http://schemas.openxmlformats.org/drawingml/2006/main" name="Blue Cle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d1c3be-5b25-4be4-8a5c-7f940c6c4823" xsi:nil="true"/>
    <lcf76f155ced4ddcb4097134ff3c332f xmlns="c1d5dea3-346d-452c-9850-d49cb8ddcf89">
      <Terms xmlns="http://schemas.microsoft.com/office/infopath/2007/PartnerControls"/>
    </lcf76f155ced4ddcb4097134ff3c332f>
    <Info xmlns="c1d5dea3-346d-452c-9850-d49cb8ddcf89">Template. Must be edited in the app.</Info>
    <Status xmlns="c1d5dea3-346d-452c-9850-d49cb8ddcf89" xsi:nil="true"/>
    <DesignCheck xmlns="c1d5dea3-346d-452c-9850-d49cb8ddcf89">false</DesignCheck>
    <Date xmlns="c1d5dea3-346d-452c-9850-d49cb8ddc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23C7993D07C046A51739B7EEEF1C6D" ma:contentTypeVersion="24" ma:contentTypeDescription="Create a new document." ma:contentTypeScope="" ma:versionID="d80ec966734baa56f2e8d17600a260a1">
  <xsd:schema xmlns:xsd="http://www.w3.org/2001/XMLSchema" xmlns:xs="http://www.w3.org/2001/XMLSchema" xmlns:p="http://schemas.microsoft.com/office/2006/metadata/properties" xmlns:ns2="c1d5dea3-346d-452c-9850-d49cb8ddcf89" xmlns:ns3="b4d1c3be-5b25-4be4-8a5c-7f940c6c4823" targetNamespace="http://schemas.microsoft.com/office/2006/metadata/properties" ma:root="true" ma:fieldsID="1436222b562a4bcf91a975d48611029d" ns2:_="" ns3:_="">
    <xsd:import namespace="c1d5dea3-346d-452c-9850-d49cb8ddcf89"/>
    <xsd:import namespace="b4d1c3be-5b25-4be4-8a5c-7f940c6c4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Date" minOccurs="0"/>
                <xsd:element ref="ns2:Info" minOccurs="0"/>
                <xsd:element ref="ns2:MediaServiceLocation" minOccurs="0"/>
                <xsd:element ref="ns2:MediaLengthInSeconds" minOccurs="0"/>
                <xsd:element ref="ns3:TaxCatchAll" minOccurs="0"/>
                <xsd:element ref="ns2:lcf76f155ced4ddcb4097134ff3c332f" minOccurs="0"/>
                <xsd:element ref="ns2:Status" minOccurs="0"/>
                <xsd:element ref="ns2:DesignChe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5dea3-346d-452c-9850-d49cb8ddc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Info" ma:index="20" nillable="true" ma:displayName="Info" ma:default="Template. Must be edited in the app." ma:description="Describe the document" ma:format="Dropdown" ma:internalName="Info">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3c17140-f64b-4d4b-834b-74a9a054d385" ma:termSetId="09814cd3-568e-fe90-9814-8d621ff8fb84" ma:anchorId="fba54fb3-c3e1-fe81-a776-ca4b69148c4d" ma:open="true" ma:isKeyword="false">
      <xsd:complexType>
        <xsd:sequence>
          <xsd:element ref="pc:Terms" minOccurs="0" maxOccurs="1"/>
        </xsd:sequence>
      </xsd:complexType>
    </xsd:element>
    <xsd:element name="Status" ma:index="26" nillable="true" ma:displayName="Status" ma:format="Dropdown" ma:internalName="Status">
      <xsd:simpleType>
        <xsd:restriction base="dms:Text">
          <xsd:maxLength value="255"/>
        </xsd:restriction>
      </xsd:simpleType>
    </xsd:element>
    <xsd:element name="DesignCheck" ma:index="27" nillable="true" ma:displayName="Design Check" ma:default="0" ma:format="Dropdown" ma:internalName="DesignCheck">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d1c3be-5b25-4be4-8a5c-7f940c6c482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829f9-189e-4e5e-8a43-34be6214849b}" ma:internalName="TaxCatchAll" ma:showField="CatchAllData" ma:web="b4d1c3be-5b25-4be4-8a5c-7f940c6c4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C009C-FDBC-4FF3-97F5-79598AED1A47}">
  <ds:schemaRefs>
    <ds:schemaRef ds:uri="c7e796bd-9c35-447a-a036-fb564815482e"/>
    <ds:schemaRef ds:uri="ee525641-7f4e-4cce-b75d-489ca1d265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BCE984-A5B0-4936-A587-74995894FC31}">
  <ds:schemaRefs>
    <ds:schemaRef ds:uri="http://schemas.microsoft.com/sharepoint/v3/contenttype/forms"/>
  </ds:schemaRefs>
</ds:datastoreItem>
</file>

<file path=customXml/itemProps3.xml><?xml version="1.0" encoding="utf-8"?>
<ds:datastoreItem xmlns:ds="http://schemas.openxmlformats.org/officeDocument/2006/customXml" ds:itemID="{BF19E2D7-E910-4178-A5CC-63108116099F}"/>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Widescreen</PresentationFormat>
  <Paragraphs>226</Paragraphs>
  <Slides>11</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9" baseType="lpstr">
      <vt:lpstr>Helvetica Neue Medium</vt:lpstr>
      <vt:lpstr>Arial</vt:lpstr>
      <vt:lpstr>Calibri</vt:lpstr>
      <vt:lpstr>Poppins</vt:lpstr>
      <vt:lpstr>Poppins SemiBold</vt:lpstr>
      <vt:lpstr>Blue Clean</vt:lpstr>
      <vt:lpstr>think-cell Slide</vt:lpstr>
      <vt:lpstr>Worksheet</vt:lpstr>
      <vt:lpstr>Air Freight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&amp; Air Freight</dc:title>
  <dc:creator>Pearl Aquino</dc:creator>
  <cp:lastModifiedBy>Wenwen Zhang</cp:lastModifiedBy>
  <cp:revision>1</cp:revision>
  <dcterms:created xsi:type="dcterms:W3CDTF">2022-06-27T18:08:42Z</dcterms:created>
  <dcterms:modified xsi:type="dcterms:W3CDTF">2023-03-10T11:33:09Z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0x0101008F23C7993D07C046A51739B7EEEF1C6D</vt:lpwstr>
  </property>
  <property fmtid="{D5CDD505-2E9C-101B-9397-08002B2CF9AE}" pid="3" name="MediaServiceImageTags">
    <vt:lpwstr/>
  </property>
</Properties>
</file>