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70.xml" ContentType="application/vnd.openxmlformats-officedocument.presentationml.tags+xml"/>
  <Override PartName="/ppt/notesSlides/notesSlide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4.xml" ContentType="application/vnd.openxmlformats-officedocument.presentationml.notesSlide+xml"/>
  <Override PartName="/ppt/charts/chart5.xml" ContentType="application/vnd.openxmlformats-officedocument.drawingml.chart+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5.xml" ContentType="application/vnd.openxmlformats-officedocument.presentationml.notesSlide+xml"/>
  <Override PartName="/ppt/charts/chart6.xml" ContentType="application/vnd.openxmlformats-officedocument.drawingml.chart+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7.xml" ContentType="application/vnd.openxmlformats-officedocument.presentationml.notesSlide+xml"/>
  <Override PartName="/ppt/charts/chart8.xml" ContentType="application/vnd.openxmlformats-officedocument.drawingml.chart+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89" r:id="rId5"/>
    <p:sldId id="262" r:id="rId6"/>
    <p:sldId id="2134804361" r:id="rId7"/>
    <p:sldId id="326" r:id="rId8"/>
    <p:sldId id="2134804369" r:id="rId9"/>
    <p:sldId id="2134804375" r:id="rId10"/>
    <p:sldId id="2134804372" r:id="rId11"/>
    <p:sldId id="2134804376" r:id="rId12"/>
    <p:sldId id="2134804370" r:id="rId13"/>
    <p:sldId id="285" r:id="rId14"/>
  </p:sldIdLst>
  <p:sldSz cx="12192000" cy="6858000"/>
  <p:notesSz cx="6858000" cy="9144000"/>
  <p:custDataLst>
    <p:tags r:id="rId16"/>
  </p:custDataLst>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E3AD9D-753B-1C4C-9455-FCB85BDDBCC7}">
          <p14:sldIdLst>
            <p14:sldId id="289"/>
            <p14:sldId id="262"/>
            <p14:sldId id="2134804361"/>
            <p14:sldId id="326"/>
            <p14:sldId id="2134804369"/>
            <p14:sldId id="2134804375"/>
            <p14:sldId id="2134804372"/>
            <p14:sldId id="2134804376"/>
            <p14:sldId id="2134804370"/>
            <p14:sldId id="285"/>
          </p14:sldIdLst>
        </p14:section>
        <p14:section name="Product Extras" id="{0C933C11-D94D-7C46-ADB7-2103F2A5AA9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83C"/>
    <a:srgbClr val="1C63FF"/>
    <a:srgbClr val="DAE3F3"/>
    <a:srgbClr val="F4F8FF"/>
    <a:srgbClr val="FF652B"/>
    <a:srgbClr val="726E83"/>
    <a:srgbClr val="BD10E0"/>
    <a:srgbClr val="ABB3C1"/>
    <a:srgbClr val="C9D9FF"/>
    <a:srgbClr val="DF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FBF965-026B-43DA-A554-C6861A0A35E4}" v="33939" dt="2023-02-01T22:45:06.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47" autoAdjust="0"/>
    <p:restoredTop sz="90160" autoAdjust="0"/>
  </p:normalViewPr>
  <p:slideViewPr>
    <p:cSldViewPr snapToGrid="0">
      <p:cViewPr varScale="1">
        <p:scale>
          <a:sx n="96" d="100"/>
          <a:sy n="96" d="100"/>
        </p:scale>
        <p:origin x="1512"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567196757093856E-2"/>
          <c:y val="5.9095106186518927E-2"/>
          <c:w val="0.90021827252884312"/>
          <c:h val="0.88088642659279781"/>
        </c:manualLayout>
      </c:layout>
      <c:barChart>
        <c:barDir val="col"/>
        <c:grouping val="stacked"/>
        <c:varyColors val="0"/>
        <c:ser>
          <c:idx val="0"/>
          <c:order val="0"/>
          <c:spPr>
            <a:solidFill>
              <a:srgbClr val="0065FF"/>
            </a:solidFill>
            <a:ln>
              <a:noFill/>
            </a:ln>
          </c:spPr>
          <c:invertIfNegative val="0"/>
          <c:dLbls>
            <c:dLbl>
              <c:idx val="0"/>
              <c:layout>
                <c:manualLayout>
                  <c:x val="0"/>
                  <c:y val="-0.12927054478301014"/>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C4-475F-ACA8-CB348EAE3910}"/>
                </c:ext>
              </c:extLst>
            </c:dLbl>
            <c:dLbl>
              <c:idx val="1"/>
              <c:layout>
                <c:manualLayout>
                  <c:x val="0"/>
                  <c:y val="-0.11080332409972299"/>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C4-475F-ACA8-CB348EAE3910}"/>
                </c:ext>
              </c:extLst>
            </c:dLbl>
            <c:dLbl>
              <c:idx val="2"/>
              <c:layout>
                <c:manualLayout>
                  <c:x val="0"/>
                  <c:y val="-0.12927054478301014"/>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C4-475F-ACA8-CB348EAE3910}"/>
                </c:ext>
              </c:extLst>
            </c:dLbl>
            <c:dLbl>
              <c:idx val="3"/>
              <c:layout>
                <c:manualLayout>
                  <c:x val="0"/>
                  <c:y val="-0.1662049861495844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C4-475F-ACA8-CB348EAE3910}"/>
                </c:ext>
              </c:extLst>
            </c:dLbl>
            <c:dLbl>
              <c:idx val="4"/>
              <c:layout>
                <c:manualLayout>
                  <c:x val="0"/>
                  <c:y val="-0.1643582640812557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C4-475F-ACA8-CB348EAE3910}"/>
                </c:ext>
              </c:extLst>
            </c:dLbl>
            <c:dLbl>
              <c:idx val="5"/>
              <c:layout>
                <c:manualLayout>
                  <c:x val="0"/>
                  <c:y val="-0.16066481994459833"/>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C4-475F-ACA8-CB348EAE3910}"/>
                </c:ext>
              </c:extLst>
            </c:dLbl>
            <c:dLbl>
              <c:idx val="6"/>
              <c:layout>
                <c:manualLayout>
                  <c:x val="0"/>
                  <c:y val="-0.1505078485687904"/>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C4-475F-ACA8-CB348EAE3910}"/>
                </c:ext>
              </c:extLst>
            </c:dLbl>
            <c:dLbl>
              <c:idx val="7"/>
              <c:layout>
                <c:manualLayout>
                  <c:x val="0"/>
                  <c:y val="-0.13850415512465375"/>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C4-475F-ACA8-CB348EAE3910}"/>
                </c:ext>
              </c:extLst>
            </c:dLbl>
            <c:dLbl>
              <c:idx val="8"/>
              <c:layout>
                <c:manualLayout>
                  <c:x val="0"/>
                  <c:y val="-0.14127423822714683"/>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5C4-475F-ACA8-CB348EAE3910}"/>
                </c:ext>
              </c:extLst>
            </c:dLbl>
            <c:dLbl>
              <c:idx val="9"/>
              <c:layout>
                <c:manualLayout>
                  <c:x val="0"/>
                  <c:y val="-0.1421975992613111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C4-475F-ACA8-CB348EAE3910}"/>
                </c:ext>
              </c:extLst>
            </c:dLbl>
            <c:dLbl>
              <c:idx val="10"/>
              <c:layout>
                <c:manualLayout>
                  <c:x val="0"/>
                  <c:y val="-0.11634349030470914"/>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5C4-475F-ACA8-CB348EAE3910}"/>
                </c:ext>
              </c:extLst>
            </c:dLbl>
            <c:dLbl>
              <c:idx val="11"/>
              <c:layout>
                <c:manualLayout>
                  <c:x val="0"/>
                  <c:y val="-0.14496768236380425"/>
                </c:manualLayout>
              </c:layout>
              <c:numFmt formatCode="#,##0;&quot;-&quot;#,##0" sourceLinked="0"/>
              <c:spPr>
                <a:noFill/>
                <a:ln>
                  <a:noFill/>
                </a:ln>
              </c:spPr>
              <c:txPr>
                <a:bodyPr wrap="none"/>
                <a:lstStyle/>
                <a:p>
                  <a:pPr>
                    <a:defRPr sz="1050" kern="1200">
                      <a:solidFill>
                        <a:srgbClr val="10183A"/>
                      </a:solidFill>
                      <a:latin typeface="Poppins"/>
                      <a:ea typeface="+mn-ea"/>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5C4-475F-ACA8-CB348EAE3910}"/>
                </c:ext>
              </c:extLst>
            </c:dLbl>
            <c:dLbl>
              <c:idx val="12"/>
              <c:layout>
                <c:manualLayout>
                  <c:x val="0"/>
                  <c:y val="-0.14496768236380425"/>
                </c:manualLayout>
              </c:layout>
              <c:numFmt formatCode="#,##0;&quot;-&quot;#,##0" sourceLinked="0"/>
              <c:spPr>
                <a:noFill/>
                <a:ln>
                  <a:noFill/>
                </a:ln>
              </c:spPr>
              <c:txPr>
                <a:bodyPr wrap="none"/>
                <a:lstStyle/>
                <a:p>
                  <a:pPr>
                    <a:defRPr sz="1050" kern="1200">
                      <a:solidFill>
                        <a:srgbClr val="10183A"/>
                      </a:solidFill>
                      <a:latin typeface="Poppins"/>
                      <a:ea typeface="+mn-ea"/>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5C4-475F-ACA8-CB348EAE391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0">
                  <c:v>-6</c:v>
                </c:pt>
                <c:pt idx="1">
                  <c:v>-4.5</c:v>
                </c:pt>
                <c:pt idx="2">
                  <c:v>-5.9999999999999947</c:v>
                </c:pt>
                <c:pt idx="3">
                  <c:v>-9.0000000000000071</c:v>
                </c:pt>
                <c:pt idx="4">
                  <c:v>-8.7500000000000018</c:v>
                </c:pt>
                <c:pt idx="5">
                  <c:v>-8.5000000000000178</c:v>
                </c:pt>
                <c:pt idx="6">
                  <c:v>-7.7500000000000018</c:v>
                </c:pt>
                <c:pt idx="7">
                  <c:v>-6.7500000000000115</c:v>
                </c:pt>
                <c:pt idx="8">
                  <c:v>-7.0000000000000062</c:v>
                </c:pt>
                <c:pt idx="9">
                  <c:v>-7.0565046362246804</c:v>
                </c:pt>
                <c:pt idx="10">
                  <c:v>-4.9994767415913799</c:v>
                </c:pt>
                <c:pt idx="11">
                  <c:v>-7.3064816225040463</c:v>
                </c:pt>
                <c:pt idx="12">
                  <c:v>-7.2649999999999881</c:v>
                </c:pt>
              </c:numCache>
            </c:numRef>
          </c:val>
          <c:extLst>
            <c:ext xmlns:c16="http://schemas.microsoft.com/office/drawing/2014/chart" uri="{C3380CC4-5D6E-409C-BE32-E72D297353CC}">
              <c16:uniqueId val="{0000000D-25C4-475F-ACA8-CB348EAE3910}"/>
            </c:ext>
          </c:extLst>
        </c:ser>
        <c:dLbls>
          <c:showLegendKey val="0"/>
          <c:showVal val="0"/>
          <c:showCatName val="0"/>
          <c:showSerName val="0"/>
          <c:showPercent val="0"/>
          <c:showBubbleSize val="0"/>
        </c:dLbls>
        <c:gapWidth val="80"/>
        <c:overlap val="100"/>
        <c:axId val="2017385887"/>
        <c:axId val="1"/>
      </c:barChart>
      <c:lineChart>
        <c:grouping val="standard"/>
        <c:varyColors val="0"/>
        <c:ser>
          <c:idx val="1"/>
          <c:order val="1"/>
          <c:spPr>
            <a:ln w="28575" algn="ctr">
              <a:solidFill>
                <a:srgbClr val="CF00E8"/>
              </a:solidFill>
              <a:prstDash val="solid"/>
            </a:ln>
          </c:spPr>
          <c:marker>
            <c:symbol val="none"/>
          </c:marker>
          <c:dLbls>
            <c:dLbl>
              <c:idx val="12"/>
              <c:layout>
                <c:manualLayout>
                  <c:x val="0"/>
                  <c:y val="-7.5715604801477376E-2"/>
                </c:manualLayout>
              </c:layout>
              <c:numFmt formatCode="#,##0;&quot;-&quot;#,##0" sourceLinked="0"/>
              <c:spPr>
                <a:noFill/>
                <a:ln>
                  <a:noFill/>
                </a:ln>
              </c:spPr>
              <c:txPr>
                <a:bodyPr wrap="none"/>
                <a:lstStyle/>
                <a:p>
                  <a:pPr>
                    <a:defRPr sz="1050" kern="1200">
                      <a:solidFill>
                        <a:schemeClr val="bg1"/>
                      </a:solidFill>
                      <a:latin typeface="Poppins"/>
                      <a:ea typeface="+mn-ea"/>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5C4-475F-ACA8-CB348EAE391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Sheet1!$A$2:$M$2</c:f>
              <c:numCache>
                <c:formatCode>General</c:formatCode>
                <c:ptCount val="13"/>
                <c:pt idx="0">
                  <c:v>1</c:v>
                </c:pt>
                <c:pt idx="1">
                  <c:v>1.7999999999999998</c:v>
                </c:pt>
                <c:pt idx="2">
                  <c:v>0.25000000000000577</c:v>
                </c:pt>
                <c:pt idx="3">
                  <c:v>0</c:v>
                </c:pt>
                <c:pt idx="4">
                  <c:v>-2.2500000000000075</c:v>
                </c:pt>
                <c:pt idx="5">
                  <c:v>-1.5000000000000124</c:v>
                </c:pt>
                <c:pt idx="6">
                  <c:v>-3.2499999999999973</c:v>
                </c:pt>
                <c:pt idx="7">
                  <c:v>-1.5000000000000013</c:v>
                </c:pt>
                <c:pt idx="8">
                  <c:v>-2.2499999999999964</c:v>
                </c:pt>
                <c:pt idx="9">
                  <c:v>-1</c:v>
                </c:pt>
                <c:pt idx="10">
                  <c:v>-2.2237159910915461</c:v>
                </c:pt>
                <c:pt idx="11">
                  <c:v>-5.3199058105860786</c:v>
                </c:pt>
                <c:pt idx="12">
                  <c:v>-5.3624999999999918</c:v>
                </c:pt>
              </c:numCache>
            </c:numRef>
          </c:val>
          <c:smooth val="0"/>
          <c:extLst>
            <c:ext xmlns:c16="http://schemas.microsoft.com/office/drawing/2014/chart" uri="{C3380CC4-5D6E-409C-BE32-E72D297353CC}">
              <c16:uniqueId val="{0000000F-25C4-475F-ACA8-CB348EAE3910}"/>
            </c:ext>
          </c:extLst>
        </c:ser>
        <c:dLbls>
          <c:showLegendKey val="0"/>
          <c:showVal val="0"/>
          <c:showCatName val="0"/>
          <c:showSerName val="0"/>
          <c:showPercent val="0"/>
          <c:showBubbleSize val="0"/>
        </c:dLbls>
        <c:marker val="1"/>
        <c:smooth val="0"/>
        <c:axId val="2017385887"/>
        <c:axId val="1"/>
      </c:lineChart>
      <c:catAx>
        <c:axId val="201738588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
          <c:min val="-15"/>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NO"/>
          </a:p>
        </c:txPr>
        <c:crossAx val="2017385887"/>
        <c:crosses val="min"/>
        <c:crossBetween val="between"/>
        <c:majorUnit val="5"/>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69764560099132E-2"/>
          <c:y val="5.8608058608058608E-2"/>
          <c:w val="0.89219330855018586"/>
          <c:h val="0.87362637362637363"/>
        </c:manualLayout>
      </c:layout>
      <c:barChart>
        <c:barDir val="col"/>
        <c:grouping val="stacked"/>
        <c:varyColors val="0"/>
        <c:ser>
          <c:idx val="0"/>
          <c:order val="0"/>
          <c:spPr>
            <a:solidFill>
              <a:srgbClr val="0065FF"/>
            </a:solidFill>
            <a:ln>
              <a:noFill/>
            </a:ln>
          </c:spPr>
          <c:invertIfNegative val="0"/>
          <c:dLbls>
            <c:dLbl>
              <c:idx val="0"/>
              <c:layout>
                <c:manualLayout>
                  <c:x val="0"/>
                  <c:y val="-0.13095238095238096"/>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1FF-4E3F-8381-E66F55CBF50B}"/>
                </c:ext>
              </c:extLst>
            </c:dLbl>
            <c:dLbl>
              <c:idx val="1"/>
              <c:layout>
                <c:manualLayout>
                  <c:x val="0"/>
                  <c:y val="-0.11904761904761904"/>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1FF-4E3F-8381-E66F55CBF50B}"/>
                </c:ext>
              </c:extLst>
            </c:dLbl>
            <c:dLbl>
              <c:idx val="2"/>
              <c:layout>
                <c:manualLayout>
                  <c:x val="0"/>
                  <c:y val="-0.1062271062271062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1FF-4E3F-8381-E66F55CBF50B}"/>
                </c:ext>
              </c:extLst>
            </c:dLbl>
            <c:dLbl>
              <c:idx val="3"/>
              <c:layout>
                <c:manualLayout>
                  <c:x val="0"/>
                  <c:y val="-0.10531135531135531"/>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1FF-4E3F-8381-E66F55CBF50B}"/>
                </c:ext>
              </c:extLst>
            </c:dLbl>
            <c:dLbl>
              <c:idx val="4"/>
              <c:layout>
                <c:manualLayout>
                  <c:x val="0"/>
                  <c:y val="-8.7912087912087919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1FF-4E3F-8381-E66F55CBF50B}"/>
                </c:ext>
              </c:extLst>
            </c:dLbl>
            <c:dLbl>
              <c:idx val="5"/>
              <c:layout>
                <c:manualLayout>
                  <c:x val="0"/>
                  <c:y val="-8.2417582417582416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1FF-4E3F-8381-E66F55CBF50B}"/>
                </c:ext>
              </c:extLst>
            </c:dLbl>
            <c:dLbl>
              <c:idx val="6"/>
              <c:layout>
                <c:manualLayout>
                  <c:x val="0"/>
                  <c:y val="-7.9670329670329665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1FF-4E3F-8381-E66F55CBF50B}"/>
                </c:ext>
              </c:extLst>
            </c:dLbl>
            <c:dLbl>
              <c:idx val="7"/>
              <c:layout>
                <c:manualLayout>
                  <c:x val="0"/>
                  <c:y val="-6.6849816849816848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1FF-4E3F-8381-E66F55CBF50B}"/>
                </c:ext>
              </c:extLst>
            </c:dLbl>
            <c:dLbl>
              <c:idx val="8"/>
              <c:layout>
                <c:manualLayout>
                  <c:x val="0"/>
                  <c:y val="-6.8681318681318687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1FF-4E3F-8381-E66F55CBF50B}"/>
                </c:ext>
              </c:extLst>
            </c:dLbl>
            <c:dLbl>
              <c:idx val="9"/>
              <c:layout>
                <c:manualLayout>
                  <c:x val="0"/>
                  <c:y val="-8.6996336996336993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1FF-4E3F-8381-E66F55CBF50B}"/>
                </c:ext>
              </c:extLst>
            </c:dLbl>
            <c:dLbl>
              <c:idx val="10"/>
              <c:layout>
                <c:manualLayout>
                  <c:x val="0"/>
                  <c:y val="-0.10073260073260074"/>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1FF-4E3F-8381-E66F55CBF50B}"/>
                </c:ext>
              </c:extLst>
            </c:dLbl>
            <c:dLbl>
              <c:idx val="11"/>
              <c:layout>
                <c:manualLayout>
                  <c:x val="0"/>
                  <c:y val="-0.11446886446886446"/>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1FF-4E3F-8381-E66F55CBF50B}"/>
                </c:ext>
              </c:extLst>
            </c:dLbl>
            <c:dLbl>
              <c:idx val="12"/>
              <c:layout>
                <c:manualLayout>
                  <c:x val="0"/>
                  <c:y val="-0.11813186813186813"/>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1FF-4E3F-8381-E66F55CBF5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0">
                  <c:v>41</c:v>
                </c:pt>
                <c:pt idx="1">
                  <c:v>34</c:v>
                </c:pt>
                <c:pt idx="2">
                  <c:v>26.520146520146515</c:v>
                </c:pt>
                <c:pt idx="3">
                  <c:v>26.383896477354408</c:v>
                </c:pt>
                <c:pt idx="4">
                  <c:v>16.317991631799178</c:v>
                </c:pt>
                <c:pt idx="5">
                  <c:v>12.775017743080202</c:v>
                </c:pt>
                <c:pt idx="6">
                  <c:v>11.200585651537329</c:v>
                </c:pt>
                <c:pt idx="7">
                  <c:v>4.3321299638989004</c:v>
                </c:pt>
                <c:pt idx="8">
                  <c:v>-9.2113982770046423</c:v>
                </c:pt>
                <c:pt idx="9">
                  <c:v>-19.578246313471237</c:v>
                </c:pt>
                <c:pt idx="10">
                  <c:v>-27.132829231372629</c:v>
                </c:pt>
                <c:pt idx="11">
                  <c:v>-35.360824742268044</c:v>
                </c:pt>
                <c:pt idx="12">
                  <c:v>-37.03671452362552</c:v>
                </c:pt>
              </c:numCache>
            </c:numRef>
          </c:val>
          <c:extLst>
            <c:ext xmlns:c16="http://schemas.microsoft.com/office/drawing/2014/chart" uri="{C3380CC4-5D6E-409C-BE32-E72D297353CC}">
              <c16:uniqueId val="{0000000D-B1FF-4E3F-8381-E66F55CBF50B}"/>
            </c:ext>
          </c:extLst>
        </c:ser>
        <c:dLbls>
          <c:showLegendKey val="0"/>
          <c:showVal val="0"/>
          <c:showCatName val="0"/>
          <c:showSerName val="0"/>
          <c:showPercent val="0"/>
          <c:showBubbleSize val="0"/>
        </c:dLbls>
        <c:gapWidth val="80"/>
        <c:overlap val="100"/>
        <c:axId val="1338864847"/>
        <c:axId val="1"/>
      </c:barChart>
      <c:lineChart>
        <c:grouping val="standard"/>
        <c:varyColors val="0"/>
        <c:ser>
          <c:idx val="1"/>
          <c:order val="1"/>
          <c:spPr>
            <a:ln w="28575" algn="ctr">
              <a:solidFill>
                <a:srgbClr val="CF00E8"/>
              </a:solidFill>
              <a:prstDash val="solid"/>
            </a:ln>
          </c:spPr>
          <c:marker>
            <c:symbol val="none"/>
          </c:marker>
          <c:dLbls>
            <c:dLbl>
              <c:idx val="12"/>
              <c:layout>
                <c:manualLayout>
                  <c:x val="0"/>
                  <c:y val="-7.5091575091575088E-2"/>
                </c:manualLayout>
              </c:layout>
              <c:numFmt formatCode="#,##0;&quot;-&quot;#,##0" sourceLinked="0"/>
              <c:spPr>
                <a:noFill/>
                <a:ln>
                  <a:noFill/>
                </a:ln>
              </c:spPr>
              <c:txPr>
                <a:bodyPr wrap="none"/>
                <a:lstStyle/>
                <a:p>
                  <a:pPr>
                    <a:defRPr sz="1050" kern="1200">
                      <a:solidFill>
                        <a:srgbClr val="10183A"/>
                      </a:solidFill>
                      <a:latin typeface="Poppins"/>
                      <a:ea typeface="+mn-ea"/>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1FF-4E3F-8381-E66F55CBF5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Sheet1!$A$2:$M$2</c:f>
              <c:numCache>
                <c:formatCode>General</c:formatCode>
                <c:ptCount val="13"/>
                <c:pt idx="0">
                  <c:v>156</c:v>
                </c:pt>
                <c:pt idx="1">
                  <c:v>137</c:v>
                </c:pt>
                <c:pt idx="2">
                  <c:v>140.86471408647142</c:v>
                </c:pt>
                <c:pt idx="3">
                  <c:v>144.50625869262862</c:v>
                </c:pt>
                <c:pt idx="4">
                  <c:v>134.2696629213483</c:v>
                </c:pt>
                <c:pt idx="5">
                  <c:v>128.96253602305478</c:v>
                </c:pt>
                <c:pt idx="6">
                  <c:v>120.78488372093021</c:v>
                </c:pt>
                <c:pt idx="7">
                  <c:v>112.81296023564067</c:v>
                </c:pt>
                <c:pt idx="8">
                  <c:v>102.96296296296295</c:v>
                </c:pt>
                <c:pt idx="9">
                  <c:v>94.034584742176847</c:v>
                </c:pt>
                <c:pt idx="10">
                  <c:v>84.926680282605531</c:v>
                </c:pt>
                <c:pt idx="11">
                  <c:v>74.895397489539732</c:v>
                </c:pt>
                <c:pt idx="12">
                  <c:v>55.209423381362512</c:v>
                </c:pt>
              </c:numCache>
            </c:numRef>
          </c:val>
          <c:smooth val="0"/>
          <c:extLst>
            <c:ext xmlns:c16="http://schemas.microsoft.com/office/drawing/2014/chart" uri="{C3380CC4-5D6E-409C-BE32-E72D297353CC}">
              <c16:uniqueId val="{0000000F-B1FF-4E3F-8381-E66F55CBF50B}"/>
            </c:ext>
          </c:extLst>
        </c:ser>
        <c:dLbls>
          <c:showLegendKey val="0"/>
          <c:showVal val="0"/>
          <c:showCatName val="0"/>
          <c:showSerName val="0"/>
          <c:showPercent val="0"/>
          <c:showBubbleSize val="0"/>
        </c:dLbls>
        <c:marker val="1"/>
        <c:smooth val="0"/>
        <c:axId val="1338864847"/>
        <c:axId val="1"/>
      </c:lineChart>
      <c:catAx>
        <c:axId val="133886484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0"/>
          <c:min val="-5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NO"/>
          </a:p>
        </c:txPr>
        <c:crossAx val="1338864847"/>
        <c:crosses val="min"/>
        <c:crossBetween val="between"/>
        <c:majorUnit val="5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567196757093856E-2"/>
          <c:y val="5.9095106186518927E-2"/>
          <c:w val="0.90021827252884312"/>
          <c:h val="0.88088642659279781"/>
        </c:manualLayout>
      </c:layout>
      <c:barChart>
        <c:barDir val="col"/>
        <c:grouping val="stacked"/>
        <c:varyColors val="0"/>
        <c:ser>
          <c:idx val="0"/>
          <c:order val="0"/>
          <c:spPr>
            <a:solidFill>
              <a:srgbClr val="0065FF"/>
            </a:solidFill>
            <a:ln>
              <a:noFill/>
            </a:ln>
          </c:spPr>
          <c:invertIfNegative val="0"/>
          <c:dLbls>
            <c:dLbl>
              <c:idx val="0"/>
              <c:layout>
                <c:manualLayout>
                  <c:x val="0"/>
                  <c:y val="-6.1865189289012003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2E3-4D43-890C-698140EEE1B4}"/>
                </c:ext>
              </c:extLst>
            </c:dLbl>
            <c:dLbl>
              <c:idx val="1"/>
              <c:layout>
                <c:manualLayout>
                  <c:x val="0"/>
                  <c:y val="-9.3259464450600182E-2"/>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2E3-4D43-890C-698140EEE1B4}"/>
                </c:ext>
              </c:extLst>
            </c:dLbl>
            <c:dLbl>
              <c:idx val="3"/>
              <c:layout>
                <c:manualLayout>
                  <c:x val="0"/>
                  <c:y val="-0.15327793167128348"/>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2E3-4D43-890C-698140EEE1B4}"/>
                </c:ext>
              </c:extLst>
            </c:dLbl>
            <c:dLbl>
              <c:idx val="4"/>
              <c:layout>
                <c:manualLayout>
                  <c:x val="0"/>
                  <c:y val="-0.1458910433979686"/>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2E3-4D43-890C-698140EEE1B4}"/>
                </c:ext>
              </c:extLst>
            </c:dLbl>
            <c:dLbl>
              <c:idx val="5"/>
              <c:layout>
                <c:manualLayout>
                  <c:x val="0"/>
                  <c:y val="-0.15604801477377656"/>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2E3-4D43-890C-698140EEE1B4}"/>
                </c:ext>
              </c:extLst>
            </c:dLbl>
            <c:dLbl>
              <c:idx val="6"/>
              <c:layout>
                <c:manualLayout>
                  <c:x val="0"/>
                  <c:y val="-0.1643582640812557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2E3-4D43-890C-698140EEE1B4}"/>
                </c:ext>
              </c:extLst>
            </c:dLbl>
            <c:dLbl>
              <c:idx val="7"/>
              <c:layout>
                <c:manualLayout>
                  <c:x val="0"/>
                  <c:y val="-0.11819021237303785"/>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2E3-4D43-890C-698140EEE1B4}"/>
                </c:ext>
              </c:extLst>
            </c:dLbl>
            <c:dLbl>
              <c:idx val="8"/>
              <c:layout>
                <c:manualLayout>
                  <c:x val="0"/>
                  <c:y val="-0.11449676823638043"/>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2E3-4D43-890C-698140EEE1B4}"/>
                </c:ext>
              </c:extLst>
            </c:dLbl>
            <c:dLbl>
              <c:idx val="9"/>
              <c:layout>
                <c:manualLayout>
                  <c:x val="0"/>
                  <c:y val="-0.15420129270544783"/>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2E3-4D43-890C-698140EEE1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0">
                  <c:v>0.1</c:v>
                </c:pt>
                <c:pt idx="1">
                  <c:v>2.6</c:v>
                </c:pt>
                <c:pt idx="2">
                  <c:v>-4.5</c:v>
                </c:pt>
                <c:pt idx="3">
                  <c:v>-7.9514389183170637</c:v>
                </c:pt>
                <c:pt idx="4">
                  <c:v>-7.3644173692138732</c:v>
                </c:pt>
                <c:pt idx="5">
                  <c:v>-8.1321630850296796</c:v>
                </c:pt>
                <c:pt idx="6">
                  <c:v>-8.7983903364778548</c:v>
                </c:pt>
                <c:pt idx="7">
                  <c:v>-5.1196069326914868</c:v>
                </c:pt>
                <c:pt idx="8">
                  <c:v>-4.8383875661650295</c:v>
                </c:pt>
                <c:pt idx="9">
                  <c:v>-8</c:v>
                </c:pt>
                <c:pt idx="10">
                  <c:v>-7.501585511236522</c:v>
                </c:pt>
                <c:pt idx="11">
                  <c:v>-10</c:v>
                </c:pt>
                <c:pt idx="12">
                  <c:v>-7.7489794613719489</c:v>
                </c:pt>
              </c:numCache>
            </c:numRef>
          </c:val>
          <c:extLst>
            <c:ext xmlns:c16="http://schemas.microsoft.com/office/drawing/2014/chart" uri="{C3380CC4-5D6E-409C-BE32-E72D297353CC}">
              <c16:uniqueId val="{00000009-D2E3-4D43-890C-698140EEE1B4}"/>
            </c:ext>
          </c:extLst>
        </c:ser>
        <c:dLbls>
          <c:showLegendKey val="0"/>
          <c:showVal val="0"/>
          <c:showCatName val="0"/>
          <c:showSerName val="0"/>
          <c:showPercent val="0"/>
          <c:showBubbleSize val="0"/>
        </c:dLbls>
        <c:gapWidth val="80"/>
        <c:overlap val="100"/>
        <c:axId val="1177701471"/>
        <c:axId val="1"/>
      </c:barChart>
      <c:lineChart>
        <c:grouping val="standard"/>
        <c:varyColors val="0"/>
        <c:ser>
          <c:idx val="1"/>
          <c:order val="1"/>
          <c:spPr>
            <a:ln w="28575" algn="ctr">
              <a:solidFill>
                <a:srgbClr val="CF00E8"/>
              </a:solidFill>
              <a:prstDash val="solid"/>
            </a:ln>
          </c:spPr>
          <c:marker>
            <c:symbol val="none"/>
          </c:marker>
          <c:dLbls>
            <c:dLbl>
              <c:idx val="12"/>
              <c:layout>
                <c:manualLayout>
                  <c:x val="1.2472715933894605E-3"/>
                  <c:y val="0.12927054478301014"/>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2E3-4D43-890C-698140EEE1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Sheet1!$A$2:$M$2</c:f>
              <c:numCache>
                <c:formatCode>General</c:formatCode>
                <c:ptCount val="13"/>
                <c:pt idx="0">
                  <c:v>0.2</c:v>
                </c:pt>
                <c:pt idx="1">
                  <c:v>-0.70000000000000007</c:v>
                </c:pt>
                <c:pt idx="2">
                  <c:v>-6.5</c:v>
                </c:pt>
                <c:pt idx="3">
                  <c:v>-5</c:v>
                </c:pt>
                <c:pt idx="4">
                  <c:v>-7.9878862951189973</c:v>
                </c:pt>
                <c:pt idx="5">
                  <c:v>-6.4679477261233131</c:v>
                </c:pt>
                <c:pt idx="6">
                  <c:v>-8.7208878865324255</c:v>
                </c:pt>
                <c:pt idx="7">
                  <c:v>-3.913648847927373</c:v>
                </c:pt>
                <c:pt idx="8">
                  <c:v>-2.0630608221670546</c:v>
                </c:pt>
                <c:pt idx="9">
                  <c:v>-3</c:v>
                </c:pt>
                <c:pt idx="10">
                  <c:v>-7.5831551502655605</c:v>
                </c:pt>
                <c:pt idx="11">
                  <c:v>-12.957848982025007</c:v>
                </c:pt>
                <c:pt idx="12">
                  <c:v>-9.6941454362772195</c:v>
                </c:pt>
              </c:numCache>
            </c:numRef>
          </c:val>
          <c:smooth val="0"/>
          <c:extLst>
            <c:ext xmlns:c16="http://schemas.microsoft.com/office/drawing/2014/chart" uri="{C3380CC4-5D6E-409C-BE32-E72D297353CC}">
              <c16:uniqueId val="{0000000B-D2E3-4D43-890C-698140EEE1B4}"/>
            </c:ext>
          </c:extLst>
        </c:ser>
        <c:dLbls>
          <c:showLegendKey val="0"/>
          <c:showVal val="0"/>
          <c:showCatName val="0"/>
          <c:showSerName val="0"/>
          <c:showPercent val="0"/>
          <c:showBubbleSize val="0"/>
        </c:dLbls>
        <c:marker val="1"/>
        <c:smooth val="0"/>
        <c:axId val="1177701471"/>
        <c:axId val="1"/>
      </c:lineChart>
      <c:catAx>
        <c:axId val="117770147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
          <c:min val="-15"/>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NO"/>
          </a:p>
        </c:txPr>
        <c:crossAx val="1177701471"/>
        <c:crosses val="min"/>
        <c:crossBetween val="between"/>
        <c:majorUnit val="5"/>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750000000000005E-2"/>
          <c:y val="5.9095106186518927E-2"/>
          <c:w val="0.9"/>
          <c:h val="0.88088642659279781"/>
        </c:manualLayout>
      </c:layout>
      <c:barChart>
        <c:barDir val="col"/>
        <c:grouping val="stacked"/>
        <c:varyColors val="0"/>
        <c:ser>
          <c:idx val="0"/>
          <c:order val="0"/>
          <c:spPr>
            <a:solidFill>
              <a:srgbClr val="0065FF"/>
            </a:solidFill>
            <a:ln>
              <a:noFill/>
            </a:ln>
          </c:spPr>
          <c:invertIfNegative val="0"/>
          <c:dLbls>
            <c:dLbl>
              <c:idx val="0"/>
              <c:layout>
                <c:manualLayout>
                  <c:x val="0"/>
                  <c:y val="-0.1348107109879963"/>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CD8-4A44-9A1B-F9E97D231AC7}"/>
                </c:ext>
              </c:extLst>
            </c:dLbl>
            <c:dLbl>
              <c:idx val="1"/>
              <c:layout>
                <c:manualLayout>
                  <c:x val="0"/>
                  <c:y val="-0.1468144044321329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CD8-4A44-9A1B-F9E97D231AC7}"/>
                </c:ext>
              </c:extLst>
            </c:dLbl>
            <c:dLbl>
              <c:idx val="2"/>
              <c:layout>
                <c:manualLayout>
                  <c:x val="0"/>
                  <c:y val="-9.0489381348107106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CD8-4A44-9A1B-F9E97D231AC7}"/>
                </c:ext>
              </c:extLst>
            </c:dLbl>
            <c:dLbl>
              <c:idx val="3"/>
              <c:layout>
                <c:manualLayout>
                  <c:x val="0"/>
                  <c:y val="-7.29455216989843E-2"/>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CD8-4A44-9A1B-F9E97D231AC7}"/>
                </c:ext>
              </c:extLst>
            </c:dLbl>
            <c:dLbl>
              <c:idx val="4"/>
              <c:layout>
                <c:manualLayout>
                  <c:x val="0"/>
                  <c:y val="-0.1154201292705447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CD8-4A44-9A1B-F9E97D231AC7}"/>
                </c:ext>
              </c:extLst>
            </c:dLbl>
            <c:dLbl>
              <c:idx val="5"/>
              <c:layout>
                <c:manualLayout>
                  <c:x val="0"/>
                  <c:y val="-0.1320406278855032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CD8-4A44-9A1B-F9E97D231AC7}"/>
                </c:ext>
              </c:extLst>
            </c:dLbl>
            <c:dLbl>
              <c:idx val="6"/>
              <c:layout>
                <c:manualLayout>
                  <c:x val="0"/>
                  <c:y val="-0.11357340720221606"/>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CD8-4A44-9A1B-F9E97D231AC7}"/>
                </c:ext>
              </c:extLst>
            </c:dLbl>
            <c:dLbl>
              <c:idx val="7"/>
              <c:layout>
                <c:manualLayout>
                  <c:x val="0"/>
                  <c:y val="-0.14773776546629733"/>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CD8-4A44-9A1B-F9E97D231AC7}"/>
                </c:ext>
              </c:extLst>
            </c:dLbl>
            <c:dLbl>
              <c:idx val="8"/>
              <c:layout>
                <c:manualLayout>
                  <c:x val="0"/>
                  <c:y val="-0.12465373961218837"/>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CD8-4A44-9A1B-F9E97D231AC7}"/>
                </c:ext>
              </c:extLst>
            </c:dLbl>
            <c:dLbl>
              <c:idx val="9"/>
              <c:layout>
                <c:manualLayout>
                  <c:x val="0"/>
                  <c:y val="-9.7876269621421971E-2"/>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CD8-4A44-9A1B-F9E97D231AC7}"/>
                </c:ext>
              </c:extLst>
            </c:dLbl>
            <c:dLbl>
              <c:idx val="10"/>
              <c:layout>
                <c:manualLayout>
                  <c:x val="0"/>
                  <c:y val="-0.1172668513388735"/>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CD8-4A44-9A1B-F9E97D231AC7}"/>
                </c:ext>
              </c:extLst>
            </c:dLbl>
            <c:dLbl>
              <c:idx val="11"/>
              <c:layout>
                <c:manualLayout>
                  <c:x val="0"/>
                  <c:y val="-0.11819021237303785"/>
                </c:manualLayout>
              </c:layout>
              <c:numFmt formatCode="#,##0;&quot;-&quot;#,##0" sourceLinked="0"/>
              <c:spPr>
                <a:noFill/>
                <a:ln>
                  <a:noFill/>
                </a:ln>
              </c:spPr>
              <c:txPr>
                <a:bodyPr wrap="none"/>
                <a:lstStyle/>
                <a:p>
                  <a:pPr>
                    <a:defRPr sz="1050" kern="1200">
                      <a:solidFill>
                        <a:srgbClr val="10183A"/>
                      </a:solidFill>
                      <a:latin typeface="Poppins"/>
                      <a:ea typeface="+mn-ea"/>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CD8-4A44-9A1B-F9E97D231AC7}"/>
                </c:ext>
              </c:extLst>
            </c:dLbl>
            <c:dLbl>
              <c:idx val="12"/>
              <c:layout>
                <c:manualLayout>
                  <c:x val="0"/>
                  <c:y val="-0.19575253924284394"/>
                </c:manualLayout>
              </c:layout>
              <c:numFmt formatCode="#,##0;&quot;-&quot;#,##0" sourceLinked="0"/>
              <c:spPr>
                <a:noFill/>
                <a:ln>
                  <a:noFill/>
                </a:ln>
              </c:spPr>
              <c:txPr>
                <a:bodyPr wrap="none"/>
                <a:lstStyle/>
                <a:p>
                  <a:pPr>
                    <a:defRPr sz="1050" kern="1200">
                      <a:solidFill>
                        <a:srgbClr val="10183A"/>
                      </a:solidFill>
                      <a:latin typeface="Poppins"/>
                      <a:ea typeface="+mn-ea"/>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CD8-4A44-9A1B-F9E97D231A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0">
                  <c:v>6</c:v>
                </c:pt>
                <c:pt idx="1">
                  <c:v>6.9</c:v>
                </c:pt>
                <c:pt idx="2">
                  <c:v>-2.881906368620835</c:v>
                </c:pt>
                <c:pt idx="3">
                  <c:v>1</c:v>
                </c:pt>
                <c:pt idx="4">
                  <c:v>4.3901808785529708</c:v>
                </c:pt>
                <c:pt idx="5">
                  <c:v>5.770786992903294</c:v>
                </c:pt>
                <c:pt idx="6">
                  <c:v>4.2079402923188551</c:v>
                </c:pt>
                <c:pt idx="7">
                  <c:v>6.9430860033726809</c:v>
                </c:pt>
                <c:pt idx="8">
                  <c:v>5.0982044983336463</c:v>
                </c:pt>
                <c:pt idx="9">
                  <c:v>3</c:v>
                </c:pt>
                <c:pt idx="10">
                  <c:v>4.5362280165566</c:v>
                </c:pt>
                <c:pt idx="11">
                  <c:v>4.6376048689809952</c:v>
                </c:pt>
                <c:pt idx="12">
                  <c:v>10.802587076274628</c:v>
                </c:pt>
              </c:numCache>
            </c:numRef>
          </c:val>
          <c:extLst>
            <c:ext xmlns:c16="http://schemas.microsoft.com/office/drawing/2014/chart" uri="{C3380CC4-5D6E-409C-BE32-E72D297353CC}">
              <c16:uniqueId val="{0000000D-1CD8-4A44-9A1B-F9E97D231AC7}"/>
            </c:ext>
          </c:extLst>
        </c:ser>
        <c:dLbls>
          <c:showLegendKey val="0"/>
          <c:showVal val="0"/>
          <c:showCatName val="0"/>
          <c:showSerName val="0"/>
          <c:showPercent val="0"/>
          <c:showBubbleSize val="0"/>
        </c:dLbls>
        <c:gapWidth val="80"/>
        <c:overlap val="100"/>
        <c:axId val="1158079247"/>
        <c:axId val="1"/>
      </c:barChart>
      <c:lineChart>
        <c:grouping val="standard"/>
        <c:varyColors val="0"/>
        <c:ser>
          <c:idx val="1"/>
          <c:order val="1"/>
          <c:spPr>
            <a:ln w="28575" algn="ctr">
              <a:solidFill>
                <a:srgbClr val="CF00E8"/>
              </a:solidFill>
              <a:prstDash val="solid"/>
            </a:ln>
          </c:spPr>
          <c:marker>
            <c:symbol val="none"/>
          </c:marker>
          <c:dLbls>
            <c:dLbl>
              <c:idx val="12"/>
              <c:layout>
                <c:manualLayout>
                  <c:x val="0"/>
                  <c:y val="7.0175438596491224E-2"/>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CD8-4A44-9A1B-F9E97D231A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Sheet1!$A$2:$M$2</c:f>
              <c:numCache>
                <c:formatCode>General</c:formatCode>
                <c:ptCount val="13"/>
                <c:pt idx="0">
                  <c:v>-12.885432174066391</c:v>
                </c:pt>
                <c:pt idx="1">
                  <c:v>-5.4</c:v>
                </c:pt>
                <c:pt idx="2">
                  <c:v>-14.000000000000002</c:v>
                </c:pt>
                <c:pt idx="3">
                  <c:v>-13</c:v>
                </c:pt>
                <c:pt idx="4">
                  <c:v>-11.514005092761002</c:v>
                </c:pt>
                <c:pt idx="5">
                  <c:v>-11.362221436151398</c:v>
                </c:pt>
                <c:pt idx="6">
                  <c:v>-11.127753303964756</c:v>
                </c:pt>
                <c:pt idx="7">
                  <c:v>-9.3988254137746932</c:v>
                </c:pt>
                <c:pt idx="8">
                  <c:v>-7.0986706066784366</c:v>
                </c:pt>
                <c:pt idx="9">
                  <c:v>-7.0000000000000009</c:v>
                </c:pt>
                <c:pt idx="10">
                  <c:v>-4.642225033332843</c:v>
                </c:pt>
                <c:pt idx="11">
                  <c:v>-7.1994135259025409</c:v>
                </c:pt>
                <c:pt idx="12">
                  <c:v>-2.485633579527506</c:v>
                </c:pt>
              </c:numCache>
            </c:numRef>
          </c:val>
          <c:smooth val="0"/>
          <c:extLst>
            <c:ext xmlns:c16="http://schemas.microsoft.com/office/drawing/2014/chart" uri="{C3380CC4-5D6E-409C-BE32-E72D297353CC}">
              <c16:uniqueId val="{0000000F-1CD8-4A44-9A1B-F9E97D231AC7}"/>
            </c:ext>
          </c:extLst>
        </c:ser>
        <c:dLbls>
          <c:showLegendKey val="0"/>
          <c:showVal val="0"/>
          <c:showCatName val="0"/>
          <c:showSerName val="0"/>
          <c:showPercent val="0"/>
          <c:showBubbleSize val="0"/>
        </c:dLbls>
        <c:marker val="1"/>
        <c:smooth val="0"/>
        <c:axId val="1158079247"/>
        <c:axId val="1"/>
      </c:lineChart>
      <c:catAx>
        <c:axId val="115807924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
          <c:min val="-15"/>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NO"/>
          </a:p>
        </c:txPr>
        <c:crossAx val="1158079247"/>
        <c:crosses val="min"/>
        <c:crossBetween val="between"/>
        <c:majorUnit val="5"/>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227980160766207E-2"/>
          <c:y val="2.9836829836829837E-2"/>
          <c:w val="0.88660851718830169"/>
          <c:h val="0.93986013986013983"/>
        </c:manualLayout>
      </c:layout>
      <c:scatterChart>
        <c:scatterStyle val="lineMarker"/>
        <c:varyColors val="0"/>
        <c:ser>
          <c:idx val="0"/>
          <c:order val="0"/>
          <c:spPr>
            <a:ln w="28575" algn="ctr">
              <a:solidFill>
                <a:srgbClr val="0065FF"/>
              </a:solidFill>
              <a:prstDash val="solid"/>
            </a:ln>
          </c:spPr>
          <c:marker>
            <c:symbol val="none"/>
          </c:marker>
          <c:xVal>
            <c:numRef>
              <c:f>Sheet1!$A$1:$AM$1</c:f>
              <c:numCache>
                <c:formatCode>General</c:formatCode>
                <c:ptCount val="39"/>
                <c:pt idx="0">
                  <c:v>18230</c:v>
                </c:pt>
                <c:pt idx="1">
                  <c:v>18261</c:v>
                </c:pt>
                <c:pt idx="2">
                  <c:v>18292</c:v>
                </c:pt>
                <c:pt idx="3">
                  <c:v>18321</c:v>
                </c:pt>
                <c:pt idx="4">
                  <c:v>18352</c:v>
                </c:pt>
                <c:pt idx="5">
                  <c:v>18382</c:v>
                </c:pt>
                <c:pt idx="6">
                  <c:v>18413</c:v>
                </c:pt>
                <c:pt idx="7">
                  <c:v>18443</c:v>
                </c:pt>
                <c:pt idx="8">
                  <c:v>18474</c:v>
                </c:pt>
                <c:pt idx="9">
                  <c:v>18505</c:v>
                </c:pt>
                <c:pt idx="10">
                  <c:v>18535</c:v>
                </c:pt>
                <c:pt idx="11">
                  <c:v>18566</c:v>
                </c:pt>
                <c:pt idx="12">
                  <c:v>18596</c:v>
                </c:pt>
                <c:pt idx="13">
                  <c:v>18627</c:v>
                </c:pt>
                <c:pt idx="14">
                  <c:v>18658</c:v>
                </c:pt>
                <c:pt idx="15">
                  <c:v>18686</c:v>
                </c:pt>
                <c:pt idx="16">
                  <c:v>18717</c:v>
                </c:pt>
                <c:pt idx="17">
                  <c:v>18747</c:v>
                </c:pt>
                <c:pt idx="18">
                  <c:v>18778</c:v>
                </c:pt>
                <c:pt idx="19">
                  <c:v>18808</c:v>
                </c:pt>
                <c:pt idx="20">
                  <c:v>18839</c:v>
                </c:pt>
                <c:pt idx="21">
                  <c:v>18870</c:v>
                </c:pt>
                <c:pt idx="22">
                  <c:v>18900</c:v>
                </c:pt>
                <c:pt idx="23">
                  <c:v>18931</c:v>
                </c:pt>
                <c:pt idx="24">
                  <c:v>18961</c:v>
                </c:pt>
                <c:pt idx="25">
                  <c:v>18992</c:v>
                </c:pt>
                <c:pt idx="26">
                  <c:v>19023</c:v>
                </c:pt>
                <c:pt idx="27">
                  <c:v>19051</c:v>
                </c:pt>
                <c:pt idx="28">
                  <c:v>19082</c:v>
                </c:pt>
                <c:pt idx="29">
                  <c:v>19112</c:v>
                </c:pt>
                <c:pt idx="30">
                  <c:v>19143</c:v>
                </c:pt>
                <c:pt idx="31">
                  <c:v>19173</c:v>
                </c:pt>
                <c:pt idx="32">
                  <c:v>19204</c:v>
                </c:pt>
                <c:pt idx="33">
                  <c:v>19235</c:v>
                </c:pt>
                <c:pt idx="34">
                  <c:v>19265</c:v>
                </c:pt>
                <c:pt idx="35">
                  <c:v>19296</c:v>
                </c:pt>
                <c:pt idx="36">
                  <c:v>19326</c:v>
                </c:pt>
                <c:pt idx="37">
                  <c:v>19357</c:v>
                </c:pt>
                <c:pt idx="38">
                  <c:v>19388</c:v>
                </c:pt>
              </c:numCache>
            </c:numRef>
          </c:xVal>
          <c:yVal>
            <c:numRef>
              <c:f>Sheet1!$A$2:$AM$2</c:f>
              <c:numCache>
                <c:formatCode>General</c:formatCode>
                <c:ptCount val="39"/>
                <c:pt idx="0">
                  <c:v>2.2700253471209741</c:v>
                </c:pt>
                <c:pt idx="1">
                  <c:v>5.0448635780992568</c:v>
                </c:pt>
                <c:pt idx="2">
                  <c:v>3.7108620023192929</c:v>
                </c:pt>
                <c:pt idx="3">
                  <c:v>3.8604608963890286</c:v>
                </c:pt>
                <c:pt idx="4">
                  <c:v>-3.2576350822239641</c:v>
                </c:pt>
                <c:pt idx="5">
                  <c:v>-15.944815866556361</c:v>
                </c:pt>
                <c:pt idx="6">
                  <c:v>-1.545725867521941</c:v>
                </c:pt>
                <c:pt idx="7">
                  <c:v>5.1805162698500995</c:v>
                </c:pt>
                <c:pt idx="8">
                  <c:v>6.0616747856371278</c:v>
                </c:pt>
                <c:pt idx="9">
                  <c:v>5.7942408491786557</c:v>
                </c:pt>
                <c:pt idx="10">
                  <c:v>8.992368100873783</c:v>
                </c:pt>
                <c:pt idx="11">
                  <c:v>8.2434667548792575</c:v>
                </c:pt>
                <c:pt idx="12">
                  <c:v>6.777356173096738</c:v>
                </c:pt>
                <c:pt idx="13">
                  <c:v>6.5283709579011528</c:v>
                </c:pt>
                <c:pt idx="14">
                  <c:v>12.53206463353138</c:v>
                </c:pt>
                <c:pt idx="15">
                  <c:v>9.9912644682245144</c:v>
                </c:pt>
                <c:pt idx="16">
                  <c:v>29.135733943893261</c:v>
                </c:pt>
                <c:pt idx="17">
                  <c:v>47.86656735475632</c:v>
                </c:pt>
                <c:pt idx="18">
                  <c:v>24.522667631888527</c:v>
                </c:pt>
                <c:pt idx="19">
                  <c:v>17.107464266807824</c:v>
                </c:pt>
                <c:pt idx="20">
                  <c:v>12.583910052580173</c:v>
                </c:pt>
                <c:pt idx="21">
                  <c:v>13.47664752586082</c:v>
                </c:pt>
                <c:pt idx="22">
                  <c:v>12.295514511873339</c:v>
                </c:pt>
                <c:pt idx="23">
                  <c:v>14.516227614449019</c:v>
                </c:pt>
                <c:pt idx="24">
                  <c:v>16.500626502064364</c:v>
                </c:pt>
                <c:pt idx="25">
                  <c:v>14.518900343642605</c:v>
                </c:pt>
                <c:pt idx="26">
                  <c:v>12.221637734525693</c:v>
                </c:pt>
                <c:pt idx="27">
                  <c:v>15.51077136900625</c:v>
                </c:pt>
                <c:pt idx="28">
                  <c:v>5.2295073159374761</c:v>
                </c:pt>
                <c:pt idx="29">
                  <c:v>6.1850106141834171</c:v>
                </c:pt>
                <c:pt idx="30">
                  <c:v>7.5121720805173764</c:v>
                </c:pt>
                <c:pt idx="31">
                  <c:v>8.1549255026761145</c:v>
                </c:pt>
                <c:pt idx="32">
                  <c:v>9.9996308055822158</c:v>
                </c:pt>
                <c:pt idx="33">
                  <c:v>9.3131165509682248</c:v>
                </c:pt>
                <c:pt idx="34">
                  <c:v>7.7826778484673342</c:v>
                </c:pt>
                <c:pt idx="35">
                  <c:v>7.2053800170794213</c:v>
                </c:pt>
                <c:pt idx="36">
                  <c:v>5.0532477607729831</c:v>
                </c:pt>
                <c:pt idx="37">
                  <c:v>5.1691494302146923</c:v>
                </c:pt>
              </c:numCache>
            </c:numRef>
          </c:yVal>
          <c:smooth val="0"/>
          <c:extLst>
            <c:ext xmlns:c16="http://schemas.microsoft.com/office/drawing/2014/chart" uri="{C3380CC4-5D6E-409C-BE32-E72D297353CC}">
              <c16:uniqueId val="{00000000-5175-491A-88BD-035B7505FB7D}"/>
            </c:ext>
          </c:extLst>
        </c:ser>
        <c:ser>
          <c:idx val="1"/>
          <c:order val="1"/>
          <c:spPr>
            <a:ln w="28575" algn="ctr">
              <a:solidFill>
                <a:srgbClr val="CF00E8"/>
              </a:solidFill>
              <a:prstDash val="solid"/>
            </a:ln>
          </c:spPr>
          <c:marker>
            <c:symbol val="none"/>
          </c:marker>
          <c:xVal>
            <c:numRef>
              <c:f>Sheet1!$A$1:$AM$1</c:f>
              <c:numCache>
                <c:formatCode>General</c:formatCode>
                <c:ptCount val="39"/>
                <c:pt idx="0">
                  <c:v>18230</c:v>
                </c:pt>
                <c:pt idx="1">
                  <c:v>18261</c:v>
                </c:pt>
                <c:pt idx="2">
                  <c:v>18292</c:v>
                </c:pt>
                <c:pt idx="3">
                  <c:v>18321</c:v>
                </c:pt>
                <c:pt idx="4">
                  <c:v>18352</c:v>
                </c:pt>
                <c:pt idx="5">
                  <c:v>18382</c:v>
                </c:pt>
                <c:pt idx="6">
                  <c:v>18413</c:v>
                </c:pt>
                <c:pt idx="7">
                  <c:v>18443</c:v>
                </c:pt>
                <c:pt idx="8">
                  <c:v>18474</c:v>
                </c:pt>
                <c:pt idx="9">
                  <c:v>18505</c:v>
                </c:pt>
                <c:pt idx="10">
                  <c:v>18535</c:v>
                </c:pt>
                <c:pt idx="11">
                  <c:v>18566</c:v>
                </c:pt>
                <c:pt idx="12">
                  <c:v>18596</c:v>
                </c:pt>
                <c:pt idx="13">
                  <c:v>18627</c:v>
                </c:pt>
                <c:pt idx="14">
                  <c:v>18658</c:v>
                </c:pt>
                <c:pt idx="15">
                  <c:v>18686</c:v>
                </c:pt>
                <c:pt idx="16">
                  <c:v>18717</c:v>
                </c:pt>
                <c:pt idx="17">
                  <c:v>18747</c:v>
                </c:pt>
                <c:pt idx="18">
                  <c:v>18778</c:v>
                </c:pt>
                <c:pt idx="19">
                  <c:v>18808</c:v>
                </c:pt>
                <c:pt idx="20">
                  <c:v>18839</c:v>
                </c:pt>
                <c:pt idx="21">
                  <c:v>18870</c:v>
                </c:pt>
                <c:pt idx="22">
                  <c:v>18900</c:v>
                </c:pt>
                <c:pt idx="23">
                  <c:v>18931</c:v>
                </c:pt>
                <c:pt idx="24">
                  <c:v>18961</c:v>
                </c:pt>
                <c:pt idx="25">
                  <c:v>18992</c:v>
                </c:pt>
                <c:pt idx="26">
                  <c:v>19023</c:v>
                </c:pt>
                <c:pt idx="27">
                  <c:v>19051</c:v>
                </c:pt>
                <c:pt idx="28">
                  <c:v>19082</c:v>
                </c:pt>
                <c:pt idx="29">
                  <c:v>19112</c:v>
                </c:pt>
                <c:pt idx="30">
                  <c:v>19143</c:v>
                </c:pt>
                <c:pt idx="31">
                  <c:v>19173</c:v>
                </c:pt>
                <c:pt idx="32">
                  <c:v>19204</c:v>
                </c:pt>
                <c:pt idx="33">
                  <c:v>19235</c:v>
                </c:pt>
                <c:pt idx="34">
                  <c:v>19265</c:v>
                </c:pt>
                <c:pt idx="35">
                  <c:v>19296</c:v>
                </c:pt>
                <c:pt idx="36">
                  <c:v>19326</c:v>
                </c:pt>
                <c:pt idx="37">
                  <c:v>19357</c:v>
                </c:pt>
                <c:pt idx="38">
                  <c:v>19388</c:v>
                </c:pt>
              </c:numCache>
            </c:numRef>
          </c:xVal>
          <c:yVal>
            <c:numRef>
              <c:f>Sheet1!$A$3:$AM$3</c:f>
              <c:numCache>
                <c:formatCode>General</c:formatCode>
                <c:ptCount val="39"/>
                <c:pt idx="0">
                  <c:v>-4.0218350253851787</c:v>
                </c:pt>
                <c:pt idx="1">
                  <c:v>-2.2100366744297828</c:v>
                </c:pt>
                <c:pt idx="2">
                  <c:v>2.0326993584175224</c:v>
                </c:pt>
                <c:pt idx="3">
                  <c:v>-1.1852763908764774</c:v>
                </c:pt>
                <c:pt idx="4">
                  <c:v>-24.623264363456464</c:v>
                </c:pt>
                <c:pt idx="5">
                  <c:v>-44.350451714842741</c:v>
                </c:pt>
                <c:pt idx="6">
                  <c:v>-32.288372117497957</c:v>
                </c:pt>
                <c:pt idx="7">
                  <c:v>-32.637552843917817</c:v>
                </c:pt>
                <c:pt idx="8">
                  <c:v>-25.232190149460664</c:v>
                </c:pt>
                <c:pt idx="9">
                  <c:v>-19.123555173504847</c:v>
                </c:pt>
                <c:pt idx="10">
                  <c:v>-15.706826932467377</c:v>
                </c:pt>
                <c:pt idx="11">
                  <c:v>-12.889394199029148</c:v>
                </c:pt>
                <c:pt idx="12">
                  <c:v>-12.940088667656003</c:v>
                </c:pt>
                <c:pt idx="13">
                  <c:v>-10.680407909532374</c:v>
                </c:pt>
                <c:pt idx="14">
                  <c:v>-9.4420884144614909</c:v>
                </c:pt>
                <c:pt idx="15">
                  <c:v>-1.1631795859027183</c:v>
                </c:pt>
                <c:pt idx="16">
                  <c:v>27.835089374799882</c:v>
                </c:pt>
                <c:pt idx="17">
                  <c:v>90.646946417469309</c:v>
                </c:pt>
                <c:pt idx="18">
                  <c:v>49.818364388884739</c:v>
                </c:pt>
                <c:pt idx="19">
                  <c:v>51.620580266837848</c:v>
                </c:pt>
                <c:pt idx="20">
                  <c:v>44.059208318098129</c:v>
                </c:pt>
                <c:pt idx="21">
                  <c:v>30.230866241441689</c:v>
                </c:pt>
                <c:pt idx="22">
                  <c:v>25.30068705369013</c:v>
                </c:pt>
                <c:pt idx="23">
                  <c:v>29.923487605978337</c:v>
                </c:pt>
                <c:pt idx="24">
                  <c:v>22.429792885766652</c:v>
                </c:pt>
                <c:pt idx="25">
                  <c:v>16.943674363705718</c:v>
                </c:pt>
                <c:pt idx="26">
                  <c:v>14.39263230249872</c:v>
                </c:pt>
                <c:pt idx="27">
                  <c:v>10.79471094229616</c:v>
                </c:pt>
                <c:pt idx="28">
                  <c:v>8.6290634955926251</c:v>
                </c:pt>
                <c:pt idx="29">
                  <c:v>1.3788117257017118</c:v>
                </c:pt>
                <c:pt idx="30">
                  <c:v>-0.13408822830223155</c:v>
                </c:pt>
                <c:pt idx="31">
                  <c:v>-4.6532689979080217</c:v>
                </c:pt>
                <c:pt idx="32">
                  <c:v>-2.0833452148529386</c:v>
                </c:pt>
                <c:pt idx="33">
                  <c:v>0.47752368467370854</c:v>
                </c:pt>
                <c:pt idx="34">
                  <c:v>1.3732761654388081</c:v>
                </c:pt>
                <c:pt idx="35">
                  <c:v>-0.83894517142154568</c:v>
                </c:pt>
                <c:pt idx="36">
                  <c:v>0.42346536164530324</c:v>
                </c:pt>
                <c:pt idx="37">
                  <c:v>-1.6272867584232853</c:v>
                </c:pt>
                <c:pt idx="38">
                  <c:v>-1.7639512503707655</c:v>
                </c:pt>
              </c:numCache>
            </c:numRef>
          </c:yVal>
          <c:smooth val="0"/>
          <c:extLst>
            <c:ext xmlns:c16="http://schemas.microsoft.com/office/drawing/2014/chart" uri="{C3380CC4-5D6E-409C-BE32-E72D297353CC}">
              <c16:uniqueId val="{00000001-5175-491A-88BD-035B7505FB7D}"/>
            </c:ext>
          </c:extLst>
        </c:ser>
        <c:dLbls>
          <c:showLegendKey val="0"/>
          <c:showVal val="0"/>
          <c:showCatName val="0"/>
          <c:showSerName val="0"/>
          <c:showPercent val="0"/>
          <c:showBubbleSize val="0"/>
        </c:dLbls>
        <c:axId val="419051632"/>
        <c:axId val="1"/>
      </c:scatterChart>
      <c:scatterChart>
        <c:scatterStyle val="lineMarker"/>
        <c:varyColors val="0"/>
        <c:ser>
          <c:idx val="2"/>
          <c:order val="2"/>
          <c:spPr>
            <a:ln w="28575" algn="ctr">
              <a:solidFill>
                <a:srgbClr val="0E183C"/>
              </a:solidFill>
              <a:prstDash val="solid"/>
            </a:ln>
          </c:spPr>
          <c:marker>
            <c:symbol val="none"/>
          </c:marker>
          <c:xVal>
            <c:numRef>
              <c:f>Sheet1!$A$1:$AM$1</c:f>
              <c:numCache>
                <c:formatCode>General</c:formatCode>
                <c:ptCount val="39"/>
                <c:pt idx="0">
                  <c:v>18230</c:v>
                </c:pt>
                <c:pt idx="1">
                  <c:v>18261</c:v>
                </c:pt>
                <c:pt idx="2">
                  <c:v>18292</c:v>
                </c:pt>
                <c:pt idx="3">
                  <c:v>18321</c:v>
                </c:pt>
                <c:pt idx="4">
                  <c:v>18352</c:v>
                </c:pt>
                <c:pt idx="5">
                  <c:v>18382</c:v>
                </c:pt>
                <c:pt idx="6">
                  <c:v>18413</c:v>
                </c:pt>
                <c:pt idx="7">
                  <c:v>18443</c:v>
                </c:pt>
                <c:pt idx="8">
                  <c:v>18474</c:v>
                </c:pt>
                <c:pt idx="9">
                  <c:v>18505</c:v>
                </c:pt>
                <c:pt idx="10">
                  <c:v>18535</c:v>
                </c:pt>
                <c:pt idx="11">
                  <c:v>18566</c:v>
                </c:pt>
                <c:pt idx="12">
                  <c:v>18596</c:v>
                </c:pt>
                <c:pt idx="13">
                  <c:v>18627</c:v>
                </c:pt>
                <c:pt idx="14">
                  <c:v>18658</c:v>
                </c:pt>
                <c:pt idx="15">
                  <c:v>18686</c:v>
                </c:pt>
                <c:pt idx="16">
                  <c:v>18717</c:v>
                </c:pt>
                <c:pt idx="17">
                  <c:v>18747</c:v>
                </c:pt>
                <c:pt idx="18">
                  <c:v>18778</c:v>
                </c:pt>
                <c:pt idx="19">
                  <c:v>18808</c:v>
                </c:pt>
                <c:pt idx="20">
                  <c:v>18839</c:v>
                </c:pt>
                <c:pt idx="21">
                  <c:v>18870</c:v>
                </c:pt>
                <c:pt idx="22">
                  <c:v>18900</c:v>
                </c:pt>
                <c:pt idx="23">
                  <c:v>18931</c:v>
                </c:pt>
                <c:pt idx="24">
                  <c:v>18961</c:v>
                </c:pt>
                <c:pt idx="25">
                  <c:v>18992</c:v>
                </c:pt>
                <c:pt idx="26">
                  <c:v>19023</c:v>
                </c:pt>
                <c:pt idx="27">
                  <c:v>19051</c:v>
                </c:pt>
                <c:pt idx="28">
                  <c:v>19082</c:v>
                </c:pt>
                <c:pt idx="29">
                  <c:v>19112</c:v>
                </c:pt>
                <c:pt idx="30">
                  <c:v>19143</c:v>
                </c:pt>
                <c:pt idx="31">
                  <c:v>19173</c:v>
                </c:pt>
                <c:pt idx="32">
                  <c:v>19204</c:v>
                </c:pt>
                <c:pt idx="33">
                  <c:v>19235</c:v>
                </c:pt>
                <c:pt idx="34">
                  <c:v>19265</c:v>
                </c:pt>
                <c:pt idx="35">
                  <c:v>19296</c:v>
                </c:pt>
                <c:pt idx="36">
                  <c:v>19326</c:v>
                </c:pt>
                <c:pt idx="37">
                  <c:v>19357</c:v>
                </c:pt>
                <c:pt idx="38">
                  <c:v>19388</c:v>
                </c:pt>
              </c:numCache>
            </c:numRef>
          </c:xVal>
          <c:yVal>
            <c:numRef>
              <c:f>Sheet1!$A$4:$AM$4</c:f>
              <c:numCache>
                <c:formatCode>General</c:formatCode>
                <c:ptCount val="39"/>
                <c:pt idx="0">
                  <c:v>2.0500000000000003</c:v>
                </c:pt>
                <c:pt idx="1">
                  <c:v>2.29</c:v>
                </c:pt>
                <c:pt idx="2">
                  <c:v>2.4899999999999998</c:v>
                </c:pt>
                <c:pt idx="3">
                  <c:v>2.33</c:v>
                </c:pt>
                <c:pt idx="4">
                  <c:v>1.54</c:v>
                </c:pt>
                <c:pt idx="5">
                  <c:v>0.33</c:v>
                </c:pt>
                <c:pt idx="6">
                  <c:v>0.12</c:v>
                </c:pt>
                <c:pt idx="7">
                  <c:v>0.65</c:v>
                </c:pt>
                <c:pt idx="8">
                  <c:v>0.9900000000000001</c:v>
                </c:pt>
                <c:pt idx="9">
                  <c:v>1.31</c:v>
                </c:pt>
                <c:pt idx="10">
                  <c:v>1.37</c:v>
                </c:pt>
                <c:pt idx="11">
                  <c:v>1.18</c:v>
                </c:pt>
                <c:pt idx="12">
                  <c:v>1.17</c:v>
                </c:pt>
                <c:pt idx="13">
                  <c:v>1.3599999999999999</c:v>
                </c:pt>
                <c:pt idx="14">
                  <c:v>1.4000000000000001</c:v>
                </c:pt>
                <c:pt idx="15">
                  <c:v>1.68</c:v>
                </c:pt>
                <c:pt idx="16">
                  <c:v>2.62</c:v>
                </c:pt>
                <c:pt idx="17">
                  <c:v>4.16</c:v>
                </c:pt>
                <c:pt idx="18">
                  <c:v>4.99</c:v>
                </c:pt>
                <c:pt idx="19">
                  <c:v>5.3900000000000006</c:v>
                </c:pt>
                <c:pt idx="20">
                  <c:v>5.37</c:v>
                </c:pt>
                <c:pt idx="21">
                  <c:v>5.25</c:v>
                </c:pt>
                <c:pt idx="22">
                  <c:v>5.3900000000000006</c:v>
                </c:pt>
                <c:pt idx="23">
                  <c:v>6.22</c:v>
                </c:pt>
                <c:pt idx="24">
                  <c:v>6.81</c:v>
                </c:pt>
                <c:pt idx="25">
                  <c:v>7.04</c:v>
                </c:pt>
                <c:pt idx="26">
                  <c:v>7.48</c:v>
                </c:pt>
                <c:pt idx="27">
                  <c:v>7.870000000000001</c:v>
                </c:pt>
                <c:pt idx="28">
                  <c:v>8.5400000000000009</c:v>
                </c:pt>
                <c:pt idx="29">
                  <c:v>8.2600000000000016</c:v>
                </c:pt>
                <c:pt idx="30">
                  <c:v>8.58</c:v>
                </c:pt>
                <c:pt idx="31">
                  <c:v>9.06</c:v>
                </c:pt>
                <c:pt idx="32">
                  <c:v>8.52</c:v>
                </c:pt>
                <c:pt idx="33">
                  <c:v>8.2600000000000016</c:v>
                </c:pt>
                <c:pt idx="34">
                  <c:v>8.2000000000000011</c:v>
                </c:pt>
                <c:pt idx="35">
                  <c:v>7.75</c:v>
                </c:pt>
                <c:pt idx="36">
                  <c:v>7.1099999999999994</c:v>
                </c:pt>
                <c:pt idx="37">
                  <c:v>6.45</c:v>
                </c:pt>
              </c:numCache>
            </c:numRef>
          </c:yVal>
          <c:smooth val="0"/>
          <c:extLst>
            <c:ext xmlns:c16="http://schemas.microsoft.com/office/drawing/2014/chart" uri="{C3380CC4-5D6E-409C-BE32-E72D297353CC}">
              <c16:uniqueId val="{00000002-5175-491A-88BD-035B7505FB7D}"/>
            </c:ext>
          </c:extLst>
        </c:ser>
        <c:dLbls>
          <c:showLegendKey val="0"/>
          <c:showVal val="0"/>
          <c:showCatName val="0"/>
          <c:showSerName val="0"/>
          <c:showPercent val="0"/>
          <c:showBubbleSize val="0"/>
        </c:dLbls>
        <c:axId val="3"/>
        <c:axId val="2"/>
      </c:scatterChart>
      <c:valAx>
        <c:axId val="419051632"/>
        <c:scaling>
          <c:orientation val="minMax"/>
          <c:max val="19388"/>
          <c:min val="18230"/>
        </c:scaling>
        <c:delete val="0"/>
        <c:axPos val="b"/>
        <c:majorGridlines>
          <c:spPr>
            <a:ln>
              <a:noFill/>
            </a:ln>
          </c:spPr>
        </c:majorGridlines>
        <c:numFmt formatCode="General" sourceLinked="1"/>
        <c:majorTickMark val="none"/>
        <c:minorTickMark val="none"/>
        <c:tickLblPos val="none"/>
        <c:spPr>
          <a:ln w="9525" algn="ctr">
            <a:solidFill>
              <a:schemeClr val="tx1"/>
            </a:solidFill>
            <a:prstDash val="solid"/>
          </a:ln>
        </c:spPr>
        <c:crossAx val="1"/>
        <c:crossesAt val="0"/>
        <c:crossBetween val="midCat"/>
      </c:valAx>
      <c:valAx>
        <c:axId val="1"/>
        <c:scaling>
          <c:orientation val="minMax"/>
          <c:max val="120"/>
          <c:min val="-60"/>
        </c:scaling>
        <c:delete val="0"/>
        <c:axPos val="l"/>
        <c:majorGridlines>
          <c:spPr>
            <a:ln>
              <a:noFill/>
            </a:ln>
          </c:spPr>
        </c:majorGridlines>
        <c:numFmt formatCode="#,##0&quot;%&quot;;&quot;-&quot;#,##0&quot;%&quot;"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NO"/>
          </a:p>
        </c:txPr>
        <c:crossAx val="419051632"/>
        <c:crosses val="min"/>
        <c:crossBetween val="midCat"/>
        <c:majorUnit val="20"/>
      </c:valAx>
      <c:valAx>
        <c:axId val="2"/>
        <c:scaling>
          <c:orientation val="minMax"/>
          <c:max val="12"/>
          <c:min val="-6.0000000000000009"/>
        </c:scaling>
        <c:delete val="0"/>
        <c:axPos val="r"/>
        <c:majorGridlines>
          <c:spPr>
            <a:ln>
              <a:noFill/>
            </a:ln>
          </c:spPr>
        </c:majorGridlines>
        <c:numFmt formatCode="#,##0&quot;%&quot;;&quot;-&quot;#,##0&quot;%&quot;"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NO"/>
          </a:p>
        </c:txPr>
        <c:crossAx val="3"/>
        <c:crosses val="max"/>
        <c:crossBetween val="midCat"/>
        <c:majorUnit val="2"/>
      </c:valAx>
      <c:valAx>
        <c:axId val="3"/>
        <c:scaling>
          <c:orientation val="minMax"/>
          <c:max val="19388"/>
          <c:min val="18230"/>
        </c:scaling>
        <c:delete val="1"/>
        <c:axPos val="b"/>
        <c:numFmt formatCode="General" sourceLinked="1"/>
        <c:majorTickMark val="out"/>
        <c:minorTickMark val="none"/>
        <c:tickLblPos val="nextTo"/>
        <c:crossAx val="2"/>
        <c:crossesAt val="0"/>
        <c:crossBetween val="midCat"/>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227980160766207E-2"/>
          <c:y val="2.9836829836829837E-2"/>
          <c:w val="0.88660851718830169"/>
          <c:h val="0.93986013986013983"/>
        </c:manualLayout>
      </c:layout>
      <c:scatterChart>
        <c:scatterStyle val="lineMarker"/>
        <c:varyColors val="0"/>
        <c:ser>
          <c:idx val="0"/>
          <c:order val="0"/>
          <c:spPr>
            <a:ln w="28575" algn="ctr">
              <a:solidFill>
                <a:srgbClr val="0065FF"/>
              </a:solidFill>
              <a:prstDash val="solid"/>
            </a:ln>
          </c:spPr>
          <c:marker>
            <c:symbol val="none"/>
          </c:marker>
          <c:xVal>
            <c:numRef>
              <c:f>Sheet1!$A$1:$AM$1</c:f>
              <c:numCache>
                <c:formatCode>General</c:formatCode>
                <c:ptCount val="39"/>
                <c:pt idx="0">
                  <c:v>18230</c:v>
                </c:pt>
                <c:pt idx="1">
                  <c:v>18261</c:v>
                </c:pt>
                <c:pt idx="2">
                  <c:v>18292</c:v>
                </c:pt>
                <c:pt idx="3">
                  <c:v>18321</c:v>
                </c:pt>
                <c:pt idx="4">
                  <c:v>18352</c:v>
                </c:pt>
                <c:pt idx="5">
                  <c:v>18382</c:v>
                </c:pt>
                <c:pt idx="6">
                  <c:v>18413</c:v>
                </c:pt>
                <c:pt idx="7">
                  <c:v>18443</c:v>
                </c:pt>
                <c:pt idx="8">
                  <c:v>18474</c:v>
                </c:pt>
                <c:pt idx="9">
                  <c:v>18505</c:v>
                </c:pt>
                <c:pt idx="10">
                  <c:v>18535</c:v>
                </c:pt>
                <c:pt idx="11">
                  <c:v>18566</c:v>
                </c:pt>
                <c:pt idx="12">
                  <c:v>18596</c:v>
                </c:pt>
                <c:pt idx="13">
                  <c:v>18627</c:v>
                </c:pt>
                <c:pt idx="14">
                  <c:v>18658</c:v>
                </c:pt>
                <c:pt idx="15">
                  <c:v>18686</c:v>
                </c:pt>
                <c:pt idx="16">
                  <c:v>18717</c:v>
                </c:pt>
                <c:pt idx="17">
                  <c:v>18747</c:v>
                </c:pt>
                <c:pt idx="18">
                  <c:v>18778</c:v>
                </c:pt>
                <c:pt idx="19">
                  <c:v>18808</c:v>
                </c:pt>
                <c:pt idx="20">
                  <c:v>18839</c:v>
                </c:pt>
                <c:pt idx="21">
                  <c:v>18870</c:v>
                </c:pt>
                <c:pt idx="22">
                  <c:v>18900</c:v>
                </c:pt>
                <c:pt idx="23">
                  <c:v>18931</c:v>
                </c:pt>
                <c:pt idx="24">
                  <c:v>18961</c:v>
                </c:pt>
                <c:pt idx="25">
                  <c:v>18992</c:v>
                </c:pt>
                <c:pt idx="26">
                  <c:v>19023</c:v>
                </c:pt>
                <c:pt idx="27">
                  <c:v>19051</c:v>
                </c:pt>
                <c:pt idx="28">
                  <c:v>19082</c:v>
                </c:pt>
                <c:pt idx="29">
                  <c:v>19112</c:v>
                </c:pt>
                <c:pt idx="30">
                  <c:v>19143</c:v>
                </c:pt>
                <c:pt idx="31">
                  <c:v>19173</c:v>
                </c:pt>
                <c:pt idx="32">
                  <c:v>19204</c:v>
                </c:pt>
                <c:pt idx="33">
                  <c:v>19235</c:v>
                </c:pt>
                <c:pt idx="34">
                  <c:v>19265</c:v>
                </c:pt>
                <c:pt idx="35">
                  <c:v>19296</c:v>
                </c:pt>
                <c:pt idx="36">
                  <c:v>19326</c:v>
                </c:pt>
                <c:pt idx="37">
                  <c:v>19357</c:v>
                </c:pt>
                <c:pt idx="38">
                  <c:v>19388</c:v>
                </c:pt>
              </c:numCache>
            </c:numRef>
          </c:xVal>
          <c:yVal>
            <c:numRef>
              <c:f>Sheet1!$A$2:$AM$2</c:f>
              <c:numCache>
                <c:formatCode>General</c:formatCode>
                <c:ptCount val="39"/>
                <c:pt idx="0">
                  <c:v>2.4</c:v>
                </c:pt>
                <c:pt idx="1">
                  <c:v>2.1</c:v>
                </c:pt>
                <c:pt idx="2">
                  <c:v>2.1999999999999997</c:v>
                </c:pt>
                <c:pt idx="3">
                  <c:v>2.4</c:v>
                </c:pt>
                <c:pt idx="4">
                  <c:v>-7.8</c:v>
                </c:pt>
                <c:pt idx="5">
                  <c:v>-18.899999999999999</c:v>
                </c:pt>
                <c:pt idx="6">
                  <c:v>-2.2999999999999998</c:v>
                </c:pt>
                <c:pt idx="7">
                  <c:v>1.7000000000000002</c:v>
                </c:pt>
                <c:pt idx="8">
                  <c:v>0.5</c:v>
                </c:pt>
                <c:pt idx="9">
                  <c:v>4.5999999999999996</c:v>
                </c:pt>
                <c:pt idx="10">
                  <c:v>2.6</c:v>
                </c:pt>
                <c:pt idx="11">
                  <c:v>4.7</c:v>
                </c:pt>
                <c:pt idx="12">
                  <c:v>-1.3</c:v>
                </c:pt>
                <c:pt idx="13">
                  <c:v>1.7999999999999998</c:v>
                </c:pt>
                <c:pt idx="14">
                  <c:v>-5</c:v>
                </c:pt>
                <c:pt idx="15">
                  <c:v>-1.5</c:v>
                </c:pt>
                <c:pt idx="16">
                  <c:v>13.900000000000002</c:v>
                </c:pt>
                <c:pt idx="17">
                  <c:v>23.7</c:v>
                </c:pt>
                <c:pt idx="18">
                  <c:v>8.6</c:v>
                </c:pt>
                <c:pt idx="19">
                  <c:v>5.6000000000000005</c:v>
                </c:pt>
                <c:pt idx="20">
                  <c:v>3.3000000000000003</c:v>
                </c:pt>
                <c:pt idx="21">
                  <c:v>1.3</c:v>
                </c:pt>
                <c:pt idx="22">
                  <c:v>2.6</c:v>
                </c:pt>
                <c:pt idx="23">
                  <c:v>1.7000000000000002</c:v>
                </c:pt>
                <c:pt idx="24">
                  <c:v>9</c:v>
                </c:pt>
                <c:pt idx="25">
                  <c:v>2.5</c:v>
                </c:pt>
                <c:pt idx="26">
                  <c:v>9.7000000000000011</c:v>
                </c:pt>
                <c:pt idx="27">
                  <c:v>6.2</c:v>
                </c:pt>
                <c:pt idx="28">
                  <c:v>2.1999999999999997</c:v>
                </c:pt>
                <c:pt idx="29">
                  <c:v>5.0999999999999996</c:v>
                </c:pt>
                <c:pt idx="30">
                  <c:v>1.0999999999999999</c:v>
                </c:pt>
                <c:pt idx="31">
                  <c:v>-2.8000000000000003</c:v>
                </c:pt>
                <c:pt idx="32">
                  <c:v>-0.8</c:v>
                </c:pt>
                <c:pt idx="33">
                  <c:v>-1.4000000000000001</c:v>
                </c:pt>
                <c:pt idx="34">
                  <c:v>0.1</c:v>
                </c:pt>
                <c:pt idx="35">
                  <c:v>-2.6</c:v>
                </c:pt>
                <c:pt idx="36">
                  <c:v>-2.8000000000000003</c:v>
                </c:pt>
              </c:numCache>
            </c:numRef>
          </c:yVal>
          <c:smooth val="0"/>
          <c:extLst>
            <c:ext xmlns:c16="http://schemas.microsoft.com/office/drawing/2014/chart" uri="{C3380CC4-5D6E-409C-BE32-E72D297353CC}">
              <c16:uniqueId val="{00000000-C359-4766-8C2A-9ED8E8CB7E2E}"/>
            </c:ext>
          </c:extLst>
        </c:ser>
        <c:ser>
          <c:idx val="1"/>
          <c:order val="1"/>
          <c:spPr>
            <a:ln w="28575" algn="ctr">
              <a:solidFill>
                <a:srgbClr val="CF00E8"/>
              </a:solidFill>
              <a:prstDash val="solid"/>
            </a:ln>
          </c:spPr>
          <c:marker>
            <c:symbol val="none"/>
          </c:marker>
          <c:xVal>
            <c:numRef>
              <c:f>Sheet1!$A$1:$AM$1</c:f>
              <c:numCache>
                <c:formatCode>General</c:formatCode>
                <c:ptCount val="39"/>
                <c:pt idx="0">
                  <c:v>18230</c:v>
                </c:pt>
                <c:pt idx="1">
                  <c:v>18261</c:v>
                </c:pt>
                <c:pt idx="2">
                  <c:v>18292</c:v>
                </c:pt>
                <c:pt idx="3">
                  <c:v>18321</c:v>
                </c:pt>
                <c:pt idx="4">
                  <c:v>18352</c:v>
                </c:pt>
                <c:pt idx="5">
                  <c:v>18382</c:v>
                </c:pt>
                <c:pt idx="6">
                  <c:v>18413</c:v>
                </c:pt>
                <c:pt idx="7">
                  <c:v>18443</c:v>
                </c:pt>
                <c:pt idx="8">
                  <c:v>18474</c:v>
                </c:pt>
                <c:pt idx="9">
                  <c:v>18505</c:v>
                </c:pt>
                <c:pt idx="10">
                  <c:v>18535</c:v>
                </c:pt>
                <c:pt idx="11">
                  <c:v>18566</c:v>
                </c:pt>
                <c:pt idx="12">
                  <c:v>18596</c:v>
                </c:pt>
                <c:pt idx="13">
                  <c:v>18627</c:v>
                </c:pt>
                <c:pt idx="14">
                  <c:v>18658</c:v>
                </c:pt>
                <c:pt idx="15">
                  <c:v>18686</c:v>
                </c:pt>
                <c:pt idx="16">
                  <c:v>18717</c:v>
                </c:pt>
                <c:pt idx="17">
                  <c:v>18747</c:v>
                </c:pt>
                <c:pt idx="18">
                  <c:v>18778</c:v>
                </c:pt>
                <c:pt idx="19">
                  <c:v>18808</c:v>
                </c:pt>
                <c:pt idx="20">
                  <c:v>18839</c:v>
                </c:pt>
                <c:pt idx="21">
                  <c:v>18870</c:v>
                </c:pt>
                <c:pt idx="22">
                  <c:v>18900</c:v>
                </c:pt>
                <c:pt idx="23">
                  <c:v>18931</c:v>
                </c:pt>
                <c:pt idx="24">
                  <c:v>18961</c:v>
                </c:pt>
                <c:pt idx="25">
                  <c:v>18992</c:v>
                </c:pt>
                <c:pt idx="26">
                  <c:v>19023</c:v>
                </c:pt>
                <c:pt idx="27">
                  <c:v>19051</c:v>
                </c:pt>
                <c:pt idx="28">
                  <c:v>19082</c:v>
                </c:pt>
                <c:pt idx="29">
                  <c:v>19112</c:v>
                </c:pt>
                <c:pt idx="30">
                  <c:v>19143</c:v>
                </c:pt>
                <c:pt idx="31">
                  <c:v>19173</c:v>
                </c:pt>
                <c:pt idx="32">
                  <c:v>19204</c:v>
                </c:pt>
                <c:pt idx="33">
                  <c:v>19235</c:v>
                </c:pt>
                <c:pt idx="34">
                  <c:v>19265</c:v>
                </c:pt>
                <c:pt idx="35">
                  <c:v>19296</c:v>
                </c:pt>
                <c:pt idx="36">
                  <c:v>19326</c:v>
                </c:pt>
                <c:pt idx="37">
                  <c:v>19357</c:v>
                </c:pt>
                <c:pt idx="38">
                  <c:v>19388</c:v>
                </c:pt>
              </c:numCache>
            </c:numRef>
          </c:xVal>
          <c:yVal>
            <c:numRef>
              <c:f>Sheet1!$A$3:$AM$3</c:f>
              <c:numCache>
                <c:formatCode>General</c:formatCode>
                <c:ptCount val="39"/>
                <c:pt idx="0">
                  <c:v>-1.9933955169712192</c:v>
                </c:pt>
                <c:pt idx="1">
                  <c:v>-2.4949114025992092</c:v>
                </c:pt>
                <c:pt idx="2">
                  <c:v>-0.95001589235642614</c:v>
                </c:pt>
                <c:pt idx="3">
                  <c:v>1.7793564075064605</c:v>
                </c:pt>
                <c:pt idx="4">
                  <c:v>-22.239893875367798</c:v>
                </c:pt>
                <c:pt idx="5">
                  <c:v>-40.155807935055357</c:v>
                </c:pt>
                <c:pt idx="6">
                  <c:v>-21.10293186492256</c:v>
                </c:pt>
                <c:pt idx="7">
                  <c:v>-20.50012443744771</c:v>
                </c:pt>
                <c:pt idx="8">
                  <c:v>-17.772157004154398</c:v>
                </c:pt>
                <c:pt idx="9">
                  <c:v>-16.022069369114998</c:v>
                </c:pt>
                <c:pt idx="10">
                  <c:v>-9.6808909943838621</c:v>
                </c:pt>
                <c:pt idx="11">
                  <c:v>-6.5433973778870165</c:v>
                </c:pt>
                <c:pt idx="12">
                  <c:v>-9.4582345746695005</c:v>
                </c:pt>
                <c:pt idx="13">
                  <c:v>-2.6487124578893351</c:v>
                </c:pt>
                <c:pt idx="14">
                  <c:v>1.6125552964267875</c:v>
                </c:pt>
                <c:pt idx="15">
                  <c:v>2.2097207487849602</c:v>
                </c:pt>
                <c:pt idx="16">
                  <c:v>24.094039035869173</c:v>
                </c:pt>
                <c:pt idx="17">
                  <c:v>74.065405819099993</c:v>
                </c:pt>
                <c:pt idx="18">
                  <c:v>31.094934440472912</c:v>
                </c:pt>
                <c:pt idx="19">
                  <c:v>28.550907160388682</c:v>
                </c:pt>
                <c:pt idx="20">
                  <c:v>24.170186683729476</c:v>
                </c:pt>
                <c:pt idx="21">
                  <c:v>21.148235477913691</c:v>
                </c:pt>
                <c:pt idx="22">
                  <c:v>11.205607131040086</c:v>
                </c:pt>
                <c:pt idx="23">
                  <c:v>12.335498030203439</c:v>
                </c:pt>
                <c:pt idx="24">
                  <c:v>11.103827231808005</c:v>
                </c:pt>
                <c:pt idx="25">
                  <c:v>4.1446744401499425</c:v>
                </c:pt>
                <c:pt idx="26">
                  <c:v>-3.7859472635368596</c:v>
                </c:pt>
                <c:pt idx="27">
                  <c:v>-3.3272618252565</c:v>
                </c:pt>
                <c:pt idx="28">
                  <c:v>-4.3005926745046779</c:v>
                </c:pt>
                <c:pt idx="29">
                  <c:v>-7.3326789896921207</c:v>
                </c:pt>
                <c:pt idx="30">
                  <c:v>-7.8762995435170069</c:v>
                </c:pt>
                <c:pt idx="31">
                  <c:v>-4.9695121130530211</c:v>
                </c:pt>
                <c:pt idx="32">
                  <c:v>-8.2877779326561924</c:v>
                </c:pt>
                <c:pt idx="33">
                  <c:v>-4.83816199992172</c:v>
                </c:pt>
                <c:pt idx="34">
                  <c:v>-5.6918448717967802</c:v>
                </c:pt>
                <c:pt idx="35">
                  <c:v>-13.438139182453767</c:v>
                </c:pt>
                <c:pt idx="36">
                  <c:v>-13.241106319237794</c:v>
                </c:pt>
                <c:pt idx="37">
                  <c:v>-15.531892589277096</c:v>
                </c:pt>
                <c:pt idx="38">
                  <c:v>-9.1804903975282635</c:v>
                </c:pt>
              </c:numCache>
            </c:numRef>
          </c:yVal>
          <c:smooth val="0"/>
          <c:extLst>
            <c:ext xmlns:c16="http://schemas.microsoft.com/office/drawing/2014/chart" uri="{C3380CC4-5D6E-409C-BE32-E72D297353CC}">
              <c16:uniqueId val="{00000001-C359-4766-8C2A-9ED8E8CB7E2E}"/>
            </c:ext>
          </c:extLst>
        </c:ser>
        <c:dLbls>
          <c:showLegendKey val="0"/>
          <c:showVal val="0"/>
          <c:showCatName val="0"/>
          <c:showSerName val="0"/>
          <c:showPercent val="0"/>
          <c:showBubbleSize val="0"/>
        </c:dLbls>
        <c:axId val="419066192"/>
        <c:axId val="1"/>
      </c:scatterChart>
      <c:scatterChart>
        <c:scatterStyle val="lineMarker"/>
        <c:varyColors val="0"/>
        <c:ser>
          <c:idx val="2"/>
          <c:order val="2"/>
          <c:spPr>
            <a:ln w="28575" algn="ctr">
              <a:solidFill>
                <a:srgbClr val="0E183C"/>
              </a:solidFill>
              <a:prstDash val="solid"/>
            </a:ln>
          </c:spPr>
          <c:marker>
            <c:symbol val="none"/>
          </c:marker>
          <c:xVal>
            <c:numRef>
              <c:f>Sheet1!$A$1:$AM$1</c:f>
              <c:numCache>
                <c:formatCode>General</c:formatCode>
                <c:ptCount val="39"/>
                <c:pt idx="0">
                  <c:v>18230</c:v>
                </c:pt>
                <c:pt idx="1">
                  <c:v>18261</c:v>
                </c:pt>
                <c:pt idx="2">
                  <c:v>18292</c:v>
                </c:pt>
                <c:pt idx="3">
                  <c:v>18321</c:v>
                </c:pt>
                <c:pt idx="4">
                  <c:v>18352</c:v>
                </c:pt>
                <c:pt idx="5">
                  <c:v>18382</c:v>
                </c:pt>
                <c:pt idx="6">
                  <c:v>18413</c:v>
                </c:pt>
                <c:pt idx="7">
                  <c:v>18443</c:v>
                </c:pt>
                <c:pt idx="8">
                  <c:v>18474</c:v>
                </c:pt>
                <c:pt idx="9">
                  <c:v>18505</c:v>
                </c:pt>
                <c:pt idx="10">
                  <c:v>18535</c:v>
                </c:pt>
                <c:pt idx="11">
                  <c:v>18566</c:v>
                </c:pt>
                <c:pt idx="12">
                  <c:v>18596</c:v>
                </c:pt>
                <c:pt idx="13">
                  <c:v>18627</c:v>
                </c:pt>
                <c:pt idx="14">
                  <c:v>18658</c:v>
                </c:pt>
                <c:pt idx="15">
                  <c:v>18686</c:v>
                </c:pt>
                <c:pt idx="16">
                  <c:v>18717</c:v>
                </c:pt>
                <c:pt idx="17">
                  <c:v>18747</c:v>
                </c:pt>
                <c:pt idx="18">
                  <c:v>18778</c:v>
                </c:pt>
                <c:pt idx="19">
                  <c:v>18808</c:v>
                </c:pt>
                <c:pt idx="20">
                  <c:v>18839</c:v>
                </c:pt>
                <c:pt idx="21">
                  <c:v>18870</c:v>
                </c:pt>
                <c:pt idx="22">
                  <c:v>18900</c:v>
                </c:pt>
                <c:pt idx="23">
                  <c:v>18931</c:v>
                </c:pt>
                <c:pt idx="24">
                  <c:v>18961</c:v>
                </c:pt>
                <c:pt idx="25">
                  <c:v>18992</c:v>
                </c:pt>
                <c:pt idx="26">
                  <c:v>19023</c:v>
                </c:pt>
                <c:pt idx="27">
                  <c:v>19051</c:v>
                </c:pt>
                <c:pt idx="28">
                  <c:v>19082</c:v>
                </c:pt>
                <c:pt idx="29">
                  <c:v>19112</c:v>
                </c:pt>
                <c:pt idx="30">
                  <c:v>19143</c:v>
                </c:pt>
                <c:pt idx="31">
                  <c:v>19173</c:v>
                </c:pt>
                <c:pt idx="32">
                  <c:v>19204</c:v>
                </c:pt>
                <c:pt idx="33">
                  <c:v>19235</c:v>
                </c:pt>
                <c:pt idx="34">
                  <c:v>19265</c:v>
                </c:pt>
                <c:pt idx="35">
                  <c:v>19296</c:v>
                </c:pt>
                <c:pt idx="36">
                  <c:v>19326</c:v>
                </c:pt>
                <c:pt idx="37">
                  <c:v>19357</c:v>
                </c:pt>
                <c:pt idx="38">
                  <c:v>19388</c:v>
                </c:pt>
              </c:numCache>
            </c:numRef>
          </c:xVal>
          <c:yVal>
            <c:numRef>
              <c:f>Sheet1!$A$4:$AM$4</c:f>
              <c:numCache>
                <c:formatCode>General</c:formatCode>
                <c:ptCount val="39"/>
                <c:pt idx="0">
                  <c:v>1.3</c:v>
                </c:pt>
                <c:pt idx="1">
                  <c:v>1.6</c:v>
                </c:pt>
                <c:pt idx="2">
                  <c:v>1.7000000000000002</c:v>
                </c:pt>
                <c:pt idx="3">
                  <c:v>1.6</c:v>
                </c:pt>
                <c:pt idx="4">
                  <c:v>1.2</c:v>
                </c:pt>
                <c:pt idx="5">
                  <c:v>0.70000000000000007</c:v>
                </c:pt>
                <c:pt idx="6">
                  <c:v>0.6</c:v>
                </c:pt>
                <c:pt idx="7">
                  <c:v>0.8</c:v>
                </c:pt>
                <c:pt idx="8">
                  <c:v>0.89999999999999991</c:v>
                </c:pt>
                <c:pt idx="9">
                  <c:v>0.4</c:v>
                </c:pt>
                <c:pt idx="10">
                  <c:v>0.3</c:v>
                </c:pt>
                <c:pt idx="11">
                  <c:v>0.3</c:v>
                </c:pt>
                <c:pt idx="12">
                  <c:v>0.2</c:v>
                </c:pt>
                <c:pt idx="13">
                  <c:v>0.3</c:v>
                </c:pt>
                <c:pt idx="14">
                  <c:v>1.2</c:v>
                </c:pt>
                <c:pt idx="15">
                  <c:v>1.3</c:v>
                </c:pt>
                <c:pt idx="16">
                  <c:v>1.7000000000000002</c:v>
                </c:pt>
                <c:pt idx="17">
                  <c:v>2</c:v>
                </c:pt>
                <c:pt idx="18">
                  <c:v>2.2999999999999998</c:v>
                </c:pt>
                <c:pt idx="19">
                  <c:v>2.1999999999999997</c:v>
                </c:pt>
                <c:pt idx="20">
                  <c:v>2.5</c:v>
                </c:pt>
                <c:pt idx="21">
                  <c:v>3.2</c:v>
                </c:pt>
                <c:pt idx="22">
                  <c:v>3.5999999999999996</c:v>
                </c:pt>
                <c:pt idx="23">
                  <c:v>4.3999999999999995</c:v>
                </c:pt>
                <c:pt idx="24">
                  <c:v>5.2</c:v>
                </c:pt>
                <c:pt idx="25">
                  <c:v>5.3</c:v>
                </c:pt>
                <c:pt idx="26">
                  <c:v>5.6000000000000005</c:v>
                </c:pt>
                <c:pt idx="27">
                  <c:v>6.2</c:v>
                </c:pt>
                <c:pt idx="28">
                  <c:v>7.8</c:v>
                </c:pt>
                <c:pt idx="29">
                  <c:v>8.1</c:v>
                </c:pt>
                <c:pt idx="30">
                  <c:v>8.7999999999999989</c:v>
                </c:pt>
                <c:pt idx="31">
                  <c:v>9.6</c:v>
                </c:pt>
                <c:pt idx="32">
                  <c:v>9.8000000000000007</c:v>
                </c:pt>
                <c:pt idx="33">
                  <c:v>10.100000000000001</c:v>
                </c:pt>
                <c:pt idx="34">
                  <c:v>10.9</c:v>
                </c:pt>
                <c:pt idx="35">
                  <c:v>11.5</c:v>
                </c:pt>
                <c:pt idx="36">
                  <c:v>11.1</c:v>
                </c:pt>
                <c:pt idx="37">
                  <c:v>10.4</c:v>
                </c:pt>
              </c:numCache>
            </c:numRef>
          </c:yVal>
          <c:smooth val="0"/>
          <c:extLst>
            <c:ext xmlns:c16="http://schemas.microsoft.com/office/drawing/2014/chart" uri="{C3380CC4-5D6E-409C-BE32-E72D297353CC}">
              <c16:uniqueId val="{00000002-C359-4766-8C2A-9ED8E8CB7E2E}"/>
            </c:ext>
          </c:extLst>
        </c:ser>
        <c:dLbls>
          <c:showLegendKey val="0"/>
          <c:showVal val="0"/>
          <c:showCatName val="0"/>
          <c:showSerName val="0"/>
          <c:showPercent val="0"/>
          <c:showBubbleSize val="0"/>
        </c:dLbls>
        <c:axId val="3"/>
        <c:axId val="2"/>
      </c:scatterChart>
      <c:valAx>
        <c:axId val="419066192"/>
        <c:scaling>
          <c:orientation val="minMax"/>
          <c:max val="19388"/>
          <c:min val="18230"/>
        </c:scaling>
        <c:delete val="0"/>
        <c:axPos val="b"/>
        <c:majorGridlines>
          <c:spPr>
            <a:ln>
              <a:noFill/>
            </a:ln>
          </c:spPr>
        </c:majorGridlines>
        <c:numFmt formatCode="General" sourceLinked="1"/>
        <c:majorTickMark val="none"/>
        <c:minorTickMark val="none"/>
        <c:tickLblPos val="none"/>
        <c:spPr>
          <a:ln w="9525" algn="ctr">
            <a:solidFill>
              <a:schemeClr val="tx1"/>
            </a:solidFill>
            <a:prstDash val="solid"/>
          </a:ln>
        </c:spPr>
        <c:crossAx val="1"/>
        <c:crossesAt val="0"/>
        <c:crossBetween val="midCat"/>
      </c:valAx>
      <c:valAx>
        <c:axId val="1"/>
        <c:scaling>
          <c:orientation val="minMax"/>
          <c:max val="120"/>
          <c:min val="-60"/>
        </c:scaling>
        <c:delete val="0"/>
        <c:axPos val="l"/>
        <c:majorGridlines>
          <c:spPr>
            <a:ln>
              <a:noFill/>
            </a:ln>
          </c:spPr>
        </c:majorGridlines>
        <c:numFmt formatCode="#,##0&quot;%&quot;;&quot;-&quot;#,##0&quot;%&quot;"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NO"/>
          </a:p>
        </c:txPr>
        <c:crossAx val="419066192"/>
        <c:crosses val="min"/>
        <c:crossBetween val="midCat"/>
        <c:majorUnit val="20"/>
      </c:valAx>
      <c:valAx>
        <c:axId val="2"/>
        <c:scaling>
          <c:orientation val="minMax"/>
          <c:max val="12"/>
          <c:min val="-6.0000000000000009"/>
        </c:scaling>
        <c:delete val="0"/>
        <c:axPos val="r"/>
        <c:majorGridlines>
          <c:spPr>
            <a:ln>
              <a:noFill/>
            </a:ln>
          </c:spPr>
        </c:majorGridlines>
        <c:numFmt formatCode="#,##0&quot;%&quot;;&quot;-&quot;#,##0&quot;%&quot;"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NO"/>
          </a:p>
        </c:txPr>
        <c:crossAx val="3"/>
        <c:crosses val="max"/>
        <c:crossBetween val="midCat"/>
        <c:majorUnit val="2"/>
      </c:valAx>
      <c:valAx>
        <c:axId val="3"/>
        <c:scaling>
          <c:orientation val="minMax"/>
          <c:max val="19388"/>
          <c:min val="18230"/>
        </c:scaling>
        <c:delete val="1"/>
        <c:axPos val="b"/>
        <c:numFmt formatCode="General" sourceLinked="1"/>
        <c:majorTickMark val="out"/>
        <c:minorTickMark val="none"/>
        <c:tickLblPos val="nextTo"/>
        <c:crossAx val="2"/>
        <c:crossesAt val="0"/>
        <c:crossBetween val="midCat"/>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500000000000001E-2"/>
          <c:y val="3.054892601431981E-2"/>
          <c:w val="0.95883333333333332"/>
          <c:h val="0.93842482100238667"/>
        </c:manualLayout>
      </c:layout>
      <c:barChart>
        <c:barDir val="col"/>
        <c:grouping val="clustered"/>
        <c:varyColors val="0"/>
        <c:ser>
          <c:idx val="0"/>
          <c:order val="0"/>
          <c:spPr>
            <a:solidFill>
              <a:srgbClr val="0E183C"/>
            </a:solidFill>
            <a:ln>
              <a:noFill/>
            </a:ln>
          </c:spPr>
          <c:invertIfNegative val="0"/>
          <c:dLbls>
            <c:dLbl>
              <c:idx val="0"/>
              <c:layout>
                <c:manualLayout>
                  <c:x val="0"/>
                  <c:y val="-0.22959427207637231"/>
                </c:manualLayout>
              </c:layout>
              <c:numFmt formatCode="#,##0.00;&quot;-&quot;#,##0.0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786-45F4-80DD-BB7C18A66192}"/>
                </c:ext>
              </c:extLst>
            </c:dLbl>
            <c:dLbl>
              <c:idx val="1"/>
              <c:layout>
                <c:manualLayout>
                  <c:x val="0"/>
                  <c:y val="-0.30357995226730311"/>
                </c:manualLayout>
              </c:layout>
              <c:numFmt formatCode="#,##0.00;&quot;-&quot;#,##0.0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786-45F4-80DD-BB7C18A661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2.54</c:v>
                </c:pt>
                <c:pt idx="1">
                  <c:v>3.4857</c:v>
                </c:pt>
              </c:numCache>
            </c:numRef>
          </c:val>
          <c:extLst>
            <c:ext xmlns:c16="http://schemas.microsoft.com/office/drawing/2014/chart" uri="{C3380CC4-5D6E-409C-BE32-E72D297353CC}">
              <c16:uniqueId val="{00000002-C786-45F4-80DD-BB7C18A66192}"/>
            </c:ext>
          </c:extLst>
        </c:ser>
        <c:ser>
          <c:idx val="1"/>
          <c:order val="1"/>
          <c:spPr>
            <a:solidFill>
              <a:srgbClr val="FF652B"/>
            </a:solidFill>
            <a:ln>
              <a:noFill/>
            </a:ln>
          </c:spPr>
          <c:invertIfNegative val="0"/>
          <c:dLbls>
            <c:dLbl>
              <c:idx val="0"/>
              <c:layout>
                <c:manualLayout>
                  <c:x val="0"/>
                  <c:y val="-0.39427207637231504"/>
                </c:manualLayout>
              </c:layout>
              <c:numFmt formatCode="#,##0.00;&quot;-&quot;#,##0.0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786-45F4-80DD-BB7C18A66192}"/>
                </c:ext>
              </c:extLst>
            </c:dLbl>
            <c:dLbl>
              <c:idx val="1"/>
              <c:layout>
                <c:manualLayout>
                  <c:x val="0"/>
                  <c:y val="-0.41957040572792365"/>
                </c:manualLayout>
              </c:layout>
              <c:numFmt formatCode="#,##0.00;&quot;-&quot;#,##0.0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786-45F4-80DD-BB7C18A661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4.6463999999999999</c:v>
                </c:pt>
                <c:pt idx="1">
                  <c:v>4.9682000000000004</c:v>
                </c:pt>
              </c:numCache>
            </c:numRef>
          </c:val>
          <c:extLst>
            <c:ext xmlns:c16="http://schemas.microsoft.com/office/drawing/2014/chart" uri="{C3380CC4-5D6E-409C-BE32-E72D297353CC}">
              <c16:uniqueId val="{00000005-C786-45F4-80DD-BB7C18A66192}"/>
            </c:ext>
          </c:extLst>
        </c:ser>
        <c:ser>
          <c:idx val="2"/>
          <c:order val="2"/>
          <c:spPr>
            <a:solidFill>
              <a:srgbClr val="CF00E8"/>
            </a:solidFill>
            <a:ln>
              <a:noFill/>
            </a:ln>
          </c:spPr>
          <c:invertIfNegative val="0"/>
          <c:dLbls>
            <c:dLbl>
              <c:idx val="0"/>
              <c:layout>
                <c:manualLayout>
                  <c:x val="0"/>
                  <c:y val="-0.39761336515513124"/>
                </c:manualLayout>
              </c:layout>
              <c:numFmt formatCode="#,##0.00;&quot;-&quot;#,##0.0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786-45F4-80DD-BB7C18A66192}"/>
                </c:ext>
              </c:extLst>
            </c:dLbl>
            <c:dLbl>
              <c:idx val="1"/>
              <c:layout>
                <c:manualLayout>
                  <c:x val="0"/>
                  <c:y val="-0.45250596658711217"/>
                </c:manualLayout>
              </c:layout>
              <c:numFmt formatCode="#,##0.00;&quot;-&quot;#,##0.0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786-45F4-80DD-BB7C18A661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4.6833</c:v>
                </c:pt>
                <c:pt idx="1">
                  <c:v>5.3887</c:v>
                </c:pt>
              </c:numCache>
            </c:numRef>
          </c:val>
          <c:extLst>
            <c:ext xmlns:c16="http://schemas.microsoft.com/office/drawing/2014/chart" uri="{C3380CC4-5D6E-409C-BE32-E72D297353CC}">
              <c16:uniqueId val="{00000008-C786-45F4-80DD-BB7C18A66192}"/>
            </c:ext>
          </c:extLst>
        </c:ser>
        <c:ser>
          <c:idx val="3"/>
          <c:order val="3"/>
          <c:spPr>
            <a:solidFill>
              <a:srgbClr val="0065FF"/>
            </a:solidFill>
            <a:ln>
              <a:noFill/>
            </a:ln>
          </c:spPr>
          <c:invertIfNegative val="0"/>
          <c:dLbls>
            <c:dLbl>
              <c:idx val="0"/>
              <c:layout>
                <c:manualLayout>
                  <c:x val="0"/>
                  <c:y val="-0.39284009546539378"/>
                </c:manualLayout>
              </c:layout>
              <c:numFmt formatCode="#,##0.00;&quot;-&quot;#,##0.00" sourceLinked="0"/>
              <c:spPr>
                <a:noFill/>
                <a:ln>
                  <a:noFill/>
                </a:ln>
              </c:spPr>
              <c:txPr>
                <a:bodyPr wrap="none"/>
                <a:lstStyle/>
                <a:p>
                  <a:pPr>
                    <a:defRPr sz="1050" kern="1200">
                      <a:solidFill>
                        <a:srgbClr val="10183A"/>
                      </a:solidFill>
                      <a:latin typeface="Poppins"/>
                      <a:ea typeface="+mn-ea"/>
                      <a:cs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786-45F4-80DD-BB7C18A66192}"/>
                </c:ext>
              </c:extLst>
            </c:dLbl>
            <c:dLbl>
              <c:idx val="1"/>
              <c:layout>
                <c:manualLayout>
                  <c:x val="0"/>
                  <c:y val="-0.40095465393794749"/>
                </c:manualLayout>
              </c:layout>
              <c:numFmt formatCode="#,##0.00;&quot;-&quot;#,##0.00" sourceLinked="0"/>
              <c:spPr>
                <a:noFill/>
                <a:ln>
                  <a:noFill/>
                </a:ln>
              </c:spPr>
              <c:txPr>
                <a:bodyPr wrap="none"/>
                <a:lstStyle/>
                <a:p>
                  <a:pPr>
                    <a:defRPr sz="1050" kern="1200">
                      <a:solidFill>
                        <a:srgbClr val="10183A"/>
                      </a:solidFill>
                      <a:latin typeface="Poppins"/>
                      <a:ea typeface="+mn-ea"/>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786-45F4-80DD-BB7C18A661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4.6311999999999998</c:v>
                </c:pt>
                <c:pt idx="1">
                  <c:v>4.7302999999999997</c:v>
                </c:pt>
              </c:numCache>
            </c:numRef>
          </c:val>
          <c:extLst>
            <c:ext xmlns:c16="http://schemas.microsoft.com/office/drawing/2014/chart" uri="{C3380CC4-5D6E-409C-BE32-E72D297353CC}">
              <c16:uniqueId val="{0000000B-C786-45F4-80DD-BB7C18A66192}"/>
            </c:ext>
          </c:extLst>
        </c:ser>
        <c:dLbls>
          <c:showLegendKey val="0"/>
          <c:showVal val="0"/>
          <c:showCatName val="0"/>
          <c:showSerName val="0"/>
          <c:showPercent val="0"/>
          <c:showBubbleSize val="0"/>
        </c:dLbls>
        <c:gapWidth val="200"/>
        <c:axId val="1305287248"/>
        <c:axId val="1"/>
      </c:barChart>
      <c:catAx>
        <c:axId val="130528724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Poppins"/>
                <a:cs typeface="Poppins"/>
                <a:sym typeface="Poppins"/>
              </a:defRPr>
            </a:pPr>
            <a:endParaRPr lang="en-NO"/>
          </a:p>
        </c:txPr>
        <c:crossAx val="1305287248"/>
        <c:crosses val="min"/>
        <c:crossBetween val="between"/>
        <c:majorUnit val="1"/>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22599212359891E-2"/>
          <c:y val="2.6154474867184307E-2"/>
          <c:w val="0.93789760678582246"/>
          <c:h val="0.94728238659583164"/>
        </c:manualLayout>
      </c:layout>
      <c:lineChart>
        <c:grouping val="standard"/>
        <c:varyColors val="0"/>
        <c:ser>
          <c:idx val="0"/>
          <c:order val="0"/>
          <c:spPr>
            <a:ln w="38100" algn="ctr">
              <a:solidFill>
                <a:srgbClr val="CF00E8"/>
              </a:solidFill>
              <a:prstDash val="solid"/>
            </a:ln>
          </c:spPr>
          <c:marker>
            <c:symbol val="none"/>
          </c:marker>
          <c:val>
            <c:numRef>
              <c:f>Sheet1!$A$1:$AK$1</c:f>
              <c:numCache>
                <c:formatCode>General</c:formatCode>
                <c:ptCount val="37"/>
                <c:pt idx="0">
                  <c:v>-1.7681679068005662</c:v>
                </c:pt>
                <c:pt idx="1">
                  <c:v>0.32101723489275091</c:v>
                </c:pt>
                <c:pt idx="2">
                  <c:v>-29.547336056807548</c:v>
                </c:pt>
                <c:pt idx="3">
                  <c:v>-57.538593361881318</c:v>
                </c:pt>
                <c:pt idx="4">
                  <c:v>-47.812337984512524</c:v>
                </c:pt>
                <c:pt idx="5">
                  <c:v>-48.65652460622659</c:v>
                </c:pt>
                <c:pt idx="6">
                  <c:v>-39.192664551677083</c:v>
                </c:pt>
                <c:pt idx="7">
                  <c:v>-33.716229814763189</c:v>
                </c:pt>
                <c:pt idx="8">
                  <c:v>-28.855542571995741</c:v>
                </c:pt>
                <c:pt idx="9">
                  <c:v>-24.403289274766117</c:v>
                </c:pt>
                <c:pt idx="10">
                  <c:v>-25.074463316115935</c:v>
                </c:pt>
                <c:pt idx="11">
                  <c:v>-23.804328538815987</c:v>
                </c:pt>
                <c:pt idx="12">
                  <c:v>-21.984741965174837</c:v>
                </c:pt>
                <c:pt idx="13">
                  <c:v>-23.451982896903868</c:v>
                </c:pt>
                <c:pt idx="14">
                  <c:v>22.33188113855995</c:v>
                </c:pt>
                <c:pt idx="15">
                  <c:v>124.36489909922047</c:v>
                </c:pt>
                <c:pt idx="16">
                  <c:v>86.32129749542176</c:v>
                </c:pt>
                <c:pt idx="17">
                  <c:v>79.596547565777144</c:v>
                </c:pt>
                <c:pt idx="18">
                  <c:v>59.262058671210752</c:v>
                </c:pt>
                <c:pt idx="19">
                  <c:v>47.998733748759427</c:v>
                </c:pt>
                <c:pt idx="20">
                  <c:v>38.886095423718302</c:v>
                </c:pt>
                <c:pt idx="21">
                  <c:v>40.471588923704616</c:v>
                </c:pt>
                <c:pt idx="22">
                  <c:v>32.503731339394925</c:v>
                </c:pt>
                <c:pt idx="23">
                  <c:v>29.818397487418924</c:v>
                </c:pt>
                <c:pt idx="24">
                  <c:v>29.570369385176942</c:v>
                </c:pt>
                <c:pt idx="25">
                  <c:v>31.386376304576281</c:v>
                </c:pt>
                <c:pt idx="26">
                  <c:v>31.127199538165186</c:v>
                </c:pt>
                <c:pt idx="27">
                  <c:v>25.081758039160885</c:v>
                </c:pt>
                <c:pt idx="28">
                  <c:v>20.232812526468734</c:v>
                </c:pt>
                <c:pt idx="29">
                  <c:v>12.981503260329275</c:v>
                </c:pt>
                <c:pt idx="30">
                  <c:v>18.011464597100503</c:v>
                </c:pt>
                <c:pt idx="31">
                  <c:v>17.920788482650217</c:v>
                </c:pt>
                <c:pt idx="32">
                  <c:v>22.457188313156173</c:v>
                </c:pt>
                <c:pt idx="33">
                  <c:v>12.13017393048017</c:v>
                </c:pt>
                <c:pt idx="34">
                  <c:v>10.158290242206181</c:v>
                </c:pt>
                <c:pt idx="35">
                  <c:v>6.4271232316275739</c:v>
                </c:pt>
                <c:pt idx="36">
                  <c:v>5.5970700438940924</c:v>
                </c:pt>
              </c:numCache>
            </c:numRef>
          </c:val>
          <c:smooth val="0"/>
          <c:extLst>
            <c:ext xmlns:c16="http://schemas.microsoft.com/office/drawing/2014/chart" uri="{C3380CC4-5D6E-409C-BE32-E72D297353CC}">
              <c16:uniqueId val="{00000000-A068-4902-80DA-19EA28AA6E92}"/>
            </c:ext>
          </c:extLst>
        </c:ser>
        <c:ser>
          <c:idx val="1"/>
          <c:order val="1"/>
          <c:spPr>
            <a:ln w="38100" algn="ctr">
              <a:solidFill>
                <a:srgbClr val="0065FF"/>
              </a:solidFill>
              <a:prstDash val="solid"/>
            </a:ln>
          </c:spPr>
          <c:marker>
            <c:symbol val="none"/>
          </c:marker>
          <c:val>
            <c:numRef>
              <c:f>Sheet1!$A$2:$AK$2</c:f>
              <c:numCache>
                <c:formatCode>General</c:formatCode>
                <c:ptCount val="37"/>
                <c:pt idx="0">
                  <c:v>7.5874640689982842</c:v>
                </c:pt>
                <c:pt idx="1">
                  <c:v>6.6209298880943734</c:v>
                </c:pt>
                <c:pt idx="2">
                  <c:v>-23.027842116436936</c:v>
                </c:pt>
                <c:pt idx="3">
                  <c:v>-71.674148695051443</c:v>
                </c:pt>
                <c:pt idx="4">
                  <c:v>-70.340711185785111</c:v>
                </c:pt>
                <c:pt idx="5">
                  <c:v>-66.834620771950256</c:v>
                </c:pt>
                <c:pt idx="6">
                  <c:v>-61.777869902208273</c:v>
                </c:pt>
                <c:pt idx="7">
                  <c:v>-57.487506217015671</c:v>
                </c:pt>
                <c:pt idx="8">
                  <c:v>-53.565737598220494</c:v>
                </c:pt>
                <c:pt idx="9">
                  <c:v>-49.900703297666901</c:v>
                </c:pt>
                <c:pt idx="10">
                  <c:v>-41.117839394690556</c:v>
                </c:pt>
                <c:pt idx="11">
                  <c:v>-44.219389552707675</c:v>
                </c:pt>
                <c:pt idx="12">
                  <c:v>-46.971465315481865</c:v>
                </c:pt>
                <c:pt idx="13">
                  <c:v>-44.316110564421983</c:v>
                </c:pt>
                <c:pt idx="14">
                  <c:v>-21.974113661098993</c:v>
                </c:pt>
                <c:pt idx="15">
                  <c:v>106.77450081153439</c:v>
                </c:pt>
                <c:pt idx="16">
                  <c:v>91.640850130946092</c:v>
                </c:pt>
                <c:pt idx="17">
                  <c:v>76.286096208036085</c:v>
                </c:pt>
                <c:pt idx="18">
                  <c:v>64.232806345388568</c:v>
                </c:pt>
                <c:pt idx="19">
                  <c:v>50.647916747539099</c:v>
                </c:pt>
                <c:pt idx="20">
                  <c:v>52.930441782066204</c:v>
                </c:pt>
                <c:pt idx="21">
                  <c:v>45.625055317930176</c:v>
                </c:pt>
                <c:pt idx="22">
                  <c:v>36.505998011354521</c:v>
                </c:pt>
                <c:pt idx="23">
                  <c:v>46.518614073429298</c:v>
                </c:pt>
                <c:pt idx="24">
                  <c:v>62.808974025964879</c:v>
                </c:pt>
                <c:pt idx="25">
                  <c:v>41.529271477054074</c:v>
                </c:pt>
                <c:pt idx="26">
                  <c:v>49.757899008845882</c:v>
                </c:pt>
                <c:pt idx="27">
                  <c:v>70.503013863390279</c:v>
                </c:pt>
                <c:pt idx="28">
                  <c:v>85.134077489845453</c:v>
                </c:pt>
                <c:pt idx="29">
                  <c:v>76.564411756215691</c:v>
                </c:pt>
                <c:pt idx="30">
                  <c:v>62.365162856870683</c:v>
                </c:pt>
                <c:pt idx="31">
                  <c:v>60.963606414189719</c:v>
                </c:pt>
                <c:pt idx="32">
                  <c:v>47.950283680538732</c:v>
                </c:pt>
                <c:pt idx="33">
                  <c:v>45.31822038985365</c:v>
                </c:pt>
                <c:pt idx="34">
                  <c:v>41.235911296163685</c:v>
                </c:pt>
                <c:pt idx="35">
                  <c:v>21.067762318331184</c:v>
                </c:pt>
                <c:pt idx="36">
                  <c:v>19.063294903620019</c:v>
                </c:pt>
              </c:numCache>
            </c:numRef>
          </c:val>
          <c:smooth val="0"/>
          <c:extLst>
            <c:ext xmlns:c16="http://schemas.microsoft.com/office/drawing/2014/chart" uri="{C3380CC4-5D6E-409C-BE32-E72D297353CC}">
              <c16:uniqueId val="{00000001-A068-4902-80DA-19EA28AA6E92}"/>
            </c:ext>
          </c:extLst>
        </c:ser>
        <c:dLbls>
          <c:showLegendKey val="0"/>
          <c:showVal val="0"/>
          <c:showCatName val="0"/>
          <c:showSerName val="0"/>
          <c:showPercent val="0"/>
          <c:showBubbleSize val="0"/>
        </c:dLbls>
        <c:smooth val="0"/>
        <c:axId val="781256896"/>
        <c:axId val="1"/>
      </c:lineChart>
      <c:catAx>
        <c:axId val="78125689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160"/>
          <c:min val="-80"/>
        </c:scaling>
        <c:delete val="0"/>
        <c:axPos val="l"/>
        <c:majorGridlines>
          <c:spPr>
            <a:ln>
              <a:noFill/>
            </a:ln>
          </c:spPr>
        </c:majorGridlines>
        <c:numFmt formatCode="#,##0&quot;%&quot;;&quot;-&quot;#,##0&quot;%&quot;"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NO"/>
          </a:p>
        </c:txPr>
        <c:crossAx val="781256896"/>
        <c:crosses val="min"/>
        <c:crossBetween val="between"/>
        <c:majorUnit val="4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279503105590064E-2"/>
          <c:y val="2.6154474867184307E-2"/>
          <c:w val="0.96149068322981368"/>
          <c:h val="0.94728238659583164"/>
        </c:manualLayout>
      </c:layout>
      <c:lineChart>
        <c:grouping val="standard"/>
        <c:varyColors val="0"/>
        <c:ser>
          <c:idx val="0"/>
          <c:order val="0"/>
          <c:spPr>
            <a:ln w="38100" algn="ctr">
              <a:solidFill>
                <a:srgbClr val="FF652B"/>
              </a:solidFill>
              <a:prstDash val="solid"/>
            </a:ln>
          </c:spPr>
          <c:marker>
            <c:symbol val="none"/>
          </c:marker>
          <c:dLbls>
            <c:dLbl>
              <c:idx val="48"/>
              <c:layout>
                <c:manualLayout>
                  <c:x val="0"/>
                  <c:y val="-3.3510420923579892E-2"/>
                </c:manualLayout>
              </c:layout>
              <c:numFmt formatCode="#,##0.00;&quot;-&quot;#,##0.00" sourceLinked="0"/>
              <c:spPr>
                <a:noFill/>
                <a:ln>
                  <a:noFill/>
                </a:ln>
              </c:spPr>
              <c:txPr>
                <a:bodyPr wrap="none"/>
                <a:lstStyle/>
                <a:p>
                  <a:pPr>
                    <a:defRPr sz="1050" kern="1200">
                      <a:solidFill>
                        <a:srgbClr val="10183A"/>
                      </a:solidFill>
                      <a:latin typeface="Poppins"/>
                      <a:ea typeface="Poppins"/>
                      <a:cs typeface="Poppins"/>
                      <a:sym typeface="Poppins"/>
                    </a:defRPr>
                  </a:pPr>
                  <a:endParaRPr lang="en-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4EA-40AE-8793-5633D3990FC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Sheet1!$A$1:$AW$1</c:f>
              <c:numCache>
                <c:formatCode>General</c:formatCode>
                <c:ptCount val="49"/>
                <c:pt idx="0">
                  <c:v>2.2046999999999999</c:v>
                </c:pt>
                <c:pt idx="1">
                  <c:v>2.0072333333333332</c:v>
                </c:pt>
                <c:pt idx="2">
                  <c:v>1.941025</c:v>
                </c:pt>
                <c:pt idx="3">
                  <c:v>1.8180000000000001</c:v>
                </c:pt>
                <c:pt idx="4">
                  <c:v>1.68658</c:v>
                </c:pt>
                <c:pt idx="5">
                  <c:v>1.5660499999999999</c:v>
                </c:pt>
                <c:pt idx="6">
                  <c:v>1.5425500000000001</c:v>
                </c:pt>
                <c:pt idx="7">
                  <c:v>1.5184249999999999</c:v>
                </c:pt>
                <c:pt idx="8">
                  <c:v>1.4730750000000001</c:v>
                </c:pt>
                <c:pt idx="9">
                  <c:v>1.4364249999999998</c:v>
                </c:pt>
                <c:pt idx="10">
                  <c:v>1.5772250000000001</c:v>
                </c:pt>
                <c:pt idx="11">
                  <c:v>1.797625</c:v>
                </c:pt>
                <c:pt idx="12">
                  <c:v>1.6413</c:v>
                </c:pt>
                <c:pt idx="13">
                  <c:v>1.5542749999999999</c:v>
                </c:pt>
                <c:pt idx="14">
                  <c:v>2.2404999999999999</c:v>
                </c:pt>
                <c:pt idx="15">
                  <c:v>3.9695749999999999</c:v>
                </c:pt>
                <c:pt idx="16">
                  <c:v>3.7747250000000001</c:v>
                </c:pt>
                <c:pt idx="17">
                  <c:v>3.9540500000000005</c:v>
                </c:pt>
                <c:pt idx="18">
                  <c:v>3.9348200000000007</c:v>
                </c:pt>
                <c:pt idx="19">
                  <c:v>3.6848999999999998</c:v>
                </c:pt>
                <c:pt idx="20">
                  <c:v>3.5073499999999997</c:v>
                </c:pt>
                <c:pt idx="21">
                  <c:v>3.8156000000000003</c:v>
                </c:pt>
                <c:pt idx="22">
                  <c:v>4.506475</c:v>
                </c:pt>
                <c:pt idx="23">
                  <c:v>5.375</c:v>
                </c:pt>
                <c:pt idx="24">
                  <c:v>4.8106499999999999</c:v>
                </c:pt>
                <c:pt idx="25">
                  <c:v>4.6698249999999994</c:v>
                </c:pt>
                <c:pt idx="26">
                  <c:v>4.6266750000000005</c:v>
                </c:pt>
                <c:pt idx="27">
                  <c:v>4.6034249999999997</c:v>
                </c:pt>
                <c:pt idx="28">
                  <c:v>4.6830250000000007</c:v>
                </c:pt>
                <c:pt idx="29">
                  <c:v>4.5834250000000001</c:v>
                </c:pt>
                <c:pt idx="30">
                  <c:v>4.2169999999999996</c:v>
                </c:pt>
                <c:pt idx="31">
                  <c:v>4.1377749999999995</c:v>
                </c:pt>
                <c:pt idx="32">
                  <c:v>4.189025</c:v>
                </c:pt>
                <c:pt idx="33">
                  <c:v>4.2580749999999998</c:v>
                </c:pt>
                <c:pt idx="34">
                  <c:v>5.0447749999999996</c:v>
                </c:pt>
                <c:pt idx="35">
                  <c:v>6.089360000000001</c:v>
                </c:pt>
                <c:pt idx="36">
                  <c:v>5.1778499999999994</c:v>
                </c:pt>
                <c:pt idx="37">
                  <c:v>4.9699499999999999</c:v>
                </c:pt>
                <c:pt idx="38">
                  <c:v>5.1881000000000004</c:v>
                </c:pt>
                <c:pt idx="39">
                  <c:v>5.143275</c:v>
                </c:pt>
                <c:pt idx="40">
                  <c:v>4.5724</c:v>
                </c:pt>
                <c:pt idx="41">
                  <c:v>3.9307250000000002</c:v>
                </c:pt>
                <c:pt idx="42">
                  <c:v>3.4415</c:v>
                </c:pt>
                <c:pt idx="43">
                  <c:v>3.3153999999999999</c:v>
                </c:pt>
                <c:pt idx="44">
                  <c:v>3.2458</c:v>
                </c:pt>
                <c:pt idx="45">
                  <c:v>3.092625</c:v>
                </c:pt>
                <c:pt idx="46">
                  <c:v>3.1657500000000001</c:v>
                </c:pt>
                <c:pt idx="47">
                  <c:v>3.2039</c:v>
                </c:pt>
                <c:pt idx="48">
                  <c:v>3.0640999999999998</c:v>
                </c:pt>
              </c:numCache>
            </c:numRef>
          </c:val>
          <c:smooth val="0"/>
          <c:extLst>
            <c:ext xmlns:c16="http://schemas.microsoft.com/office/drawing/2014/chart" uri="{C3380CC4-5D6E-409C-BE32-E72D297353CC}">
              <c16:uniqueId val="{00000001-E4EA-40AE-8793-5633D3990FC5}"/>
            </c:ext>
          </c:extLst>
        </c:ser>
        <c:ser>
          <c:idx val="1"/>
          <c:order val="1"/>
          <c:spPr>
            <a:ln w="38100" algn="ctr">
              <a:solidFill>
                <a:srgbClr val="0E183C"/>
              </a:solidFill>
              <a:prstDash val="solid"/>
            </a:ln>
          </c:spPr>
          <c:marker>
            <c:symbol val="none"/>
          </c:marker>
          <c:val>
            <c:numRef>
              <c:f>Sheet1!$A$2:$AW$2</c:f>
              <c:numCache>
                <c:formatCode>General</c:formatCode>
                <c:ptCount val="49"/>
                <c:pt idx="0">
                  <c:v>1.8933499999999999</c:v>
                </c:pt>
                <c:pt idx="1">
                  <c:v>1.7683</c:v>
                </c:pt>
                <c:pt idx="2">
                  <c:v>1.7396499999999999</c:v>
                </c:pt>
                <c:pt idx="3">
                  <c:v>1.6685249999999998</c:v>
                </c:pt>
                <c:pt idx="4">
                  <c:v>1.6060200000000002</c:v>
                </c:pt>
                <c:pt idx="5">
                  <c:v>1.5354999999999999</c:v>
                </c:pt>
                <c:pt idx="6">
                  <c:v>1.507125</c:v>
                </c:pt>
                <c:pt idx="7">
                  <c:v>1.4686999999999999</c:v>
                </c:pt>
                <c:pt idx="8">
                  <c:v>1.458075</c:v>
                </c:pt>
                <c:pt idx="9">
                  <c:v>1.4601500000000001</c:v>
                </c:pt>
                <c:pt idx="10">
                  <c:v>1.5421750000000001</c:v>
                </c:pt>
                <c:pt idx="11">
                  <c:v>1.64415</c:v>
                </c:pt>
                <c:pt idx="12">
                  <c:v>1.5537399999999999</c:v>
                </c:pt>
                <c:pt idx="13">
                  <c:v>1.5145</c:v>
                </c:pt>
                <c:pt idx="14">
                  <c:v>1.8490250000000001</c:v>
                </c:pt>
                <c:pt idx="15">
                  <c:v>3.4017750000000002</c:v>
                </c:pt>
                <c:pt idx="16">
                  <c:v>3.3981249999999998</c:v>
                </c:pt>
                <c:pt idx="17">
                  <c:v>3.4179499999999998</c:v>
                </c:pt>
                <c:pt idx="18">
                  <c:v>3.39296</c:v>
                </c:pt>
                <c:pt idx="19">
                  <c:v>3.350625</c:v>
                </c:pt>
                <c:pt idx="20">
                  <c:v>3.1711999999999998</c:v>
                </c:pt>
                <c:pt idx="21">
                  <c:v>3.3394249999999999</c:v>
                </c:pt>
                <c:pt idx="22">
                  <c:v>3.8375499999999998</c:v>
                </c:pt>
                <c:pt idx="23">
                  <c:v>4.3343500000000006</c:v>
                </c:pt>
                <c:pt idx="24">
                  <c:v>4.091075</c:v>
                </c:pt>
                <c:pt idx="25">
                  <c:v>4.0011000000000001</c:v>
                </c:pt>
                <c:pt idx="26">
                  <c:v>4.0044749999999993</c:v>
                </c:pt>
                <c:pt idx="27">
                  <c:v>4.0756750000000004</c:v>
                </c:pt>
                <c:pt idx="28">
                  <c:v>4.1798999999999999</c:v>
                </c:pt>
                <c:pt idx="29">
                  <c:v>4.0799750000000001</c:v>
                </c:pt>
                <c:pt idx="30">
                  <c:v>3.8068749999999998</c:v>
                </c:pt>
                <c:pt idx="31">
                  <c:v>3.8276000000000003</c:v>
                </c:pt>
                <c:pt idx="32">
                  <c:v>3.8391249999999997</c:v>
                </c:pt>
                <c:pt idx="33">
                  <c:v>3.8694250000000006</c:v>
                </c:pt>
                <c:pt idx="34">
                  <c:v>4.3521000000000001</c:v>
                </c:pt>
                <c:pt idx="35">
                  <c:v>4.9287400000000003</c:v>
                </c:pt>
                <c:pt idx="36">
                  <c:v>4.4488000000000003</c:v>
                </c:pt>
                <c:pt idx="37">
                  <c:v>4.3121</c:v>
                </c:pt>
                <c:pt idx="38">
                  <c:v>4.4803500000000005</c:v>
                </c:pt>
                <c:pt idx="39">
                  <c:v>4.5119749999999996</c:v>
                </c:pt>
                <c:pt idx="40">
                  <c:v>4.1657999999999999</c:v>
                </c:pt>
                <c:pt idx="41">
                  <c:v>3.8200000000000003</c:v>
                </c:pt>
                <c:pt idx="42">
                  <c:v>3.4006750000000001</c:v>
                </c:pt>
                <c:pt idx="43">
                  <c:v>3.2552250000000003</c:v>
                </c:pt>
                <c:pt idx="44">
                  <c:v>3.1208749999999998</c:v>
                </c:pt>
                <c:pt idx="45">
                  <c:v>3.0272249999999996</c:v>
                </c:pt>
                <c:pt idx="46">
                  <c:v>3.1092</c:v>
                </c:pt>
                <c:pt idx="47">
                  <c:v>3.2113500000000004</c:v>
                </c:pt>
                <c:pt idx="48">
                  <c:v>3.0580499999999997</c:v>
                </c:pt>
              </c:numCache>
            </c:numRef>
          </c:val>
          <c:smooth val="0"/>
          <c:extLst>
            <c:ext xmlns:c16="http://schemas.microsoft.com/office/drawing/2014/chart" uri="{C3380CC4-5D6E-409C-BE32-E72D297353CC}">
              <c16:uniqueId val="{00000002-E4EA-40AE-8793-5633D3990FC5}"/>
            </c:ext>
          </c:extLst>
        </c:ser>
        <c:ser>
          <c:idx val="2"/>
          <c:order val="2"/>
          <c:spPr>
            <a:ln w="38100" algn="ctr">
              <a:solidFill>
                <a:srgbClr val="0065FF"/>
              </a:solidFill>
              <a:prstDash val="solid"/>
            </a:ln>
          </c:spPr>
          <c:marker>
            <c:symbol val="none"/>
          </c:marker>
          <c:val>
            <c:numRef>
              <c:f>Sheet1!$A$3:$AW$3</c:f>
              <c:numCache>
                <c:formatCode>General</c:formatCode>
                <c:ptCount val="49"/>
                <c:pt idx="0">
                  <c:v>1.76515</c:v>
                </c:pt>
                <c:pt idx="1">
                  <c:v>1.6672666666666665</c:v>
                </c:pt>
                <c:pt idx="2">
                  <c:v>1.65405</c:v>
                </c:pt>
                <c:pt idx="3">
                  <c:v>1.6085</c:v>
                </c:pt>
                <c:pt idx="4">
                  <c:v>1.57372</c:v>
                </c:pt>
                <c:pt idx="5">
                  <c:v>1.5228249999999999</c:v>
                </c:pt>
                <c:pt idx="6">
                  <c:v>1.4931999999999999</c:v>
                </c:pt>
                <c:pt idx="7">
                  <c:v>1.4489999999999998</c:v>
                </c:pt>
                <c:pt idx="8">
                  <c:v>1.4517249999999999</c:v>
                </c:pt>
                <c:pt idx="9">
                  <c:v>1.47115</c:v>
                </c:pt>
                <c:pt idx="10">
                  <c:v>1.5266250000000001</c:v>
                </c:pt>
                <c:pt idx="11">
                  <c:v>1.5791249999999999</c:v>
                </c:pt>
                <c:pt idx="12">
                  <c:v>1.51692</c:v>
                </c:pt>
                <c:pt idx="13">
                  <c:v>1.496</c:v>
                </c:pt>
                <c:pt idx="14">
                  <c:v>1.6263999999999998</c:v>
                </c:pt>
                <c:pt idx="15">
                  <c:v>2.8220000000000001</c:v>
                </c:pt>
                <c:pt idx="16">
                  <c:v>2.9932999999999996</c:v>
                </c:pt>
                <c:pt idx="17">
                  <c:v>2.9209000000000001</c:v>
                </c:pt>
                <c:pt idx="18">
                  <c:v>2.9910800000000002</c:v>
                </c:pt>
                <c:pt idx="19">
                  <c:v>3.1022249999999998</c:v>
                </c:pt>
                <c:pt idx="20">
                  <c:v>2.9523250000000001</c:v>
                </c:pt>
                <c:pt idx="21">
                  <c:v>3.0332500000000002</c:v>
                </c:pt>
                <c:pt idx="22">
                  <c:v>3.40985</c:v>
                </c:pt>
                <c:pt idx="23">
                  <c:v>3.5627249999999999</c:v>
                </c:pt>
                <c:pt idx="24">
                  <c:v>3.6069</c:v>
                </c:pt>
                <c:pt idx="25">
                  <c:v>3.5117499999999997</c:v>
                </c:pt>
                <c:pt idx="26">
                  <c:v>3.5989</c:v>
                </c:pt>
                <c:pt idx="27">
                  <c:v>3.73515</c:v>
                </c:pt>
                <c:pt idx="28">
                  <c:v>3.8451750000000002</c:v>
                </c:pt>
                <c:pt idx="29">
                  <c:v>3.8601999999999999</c:v>
                </c:pt>
                <c:pt idx="30">
                  <c:v>3.7119499999999999</c:v>
                </c:pt>
                <c:pt idx="31">
                  <c:v>3.683875</c:v>
                </c:pt>
                <c:pt idx="32">
                  <c:v>3.6090999999999998</c:v>
                </c:pt>
                <c:pt idx="33">
                  <c:v>3.6327000000000003</c:v>
                </c:pt>
                <c:pt idx="34">
                  <c:v>3.8641999999999999</c:v>
                </c:pt>
                <c:pt idx="35">
                  <c:v>4.0366799999999996</c:v>
                </c:pt>
                <c:pt idx="36">
                  <c:v>3.9213749999999998</c:v>
                </c:pt>
                <c:pt idx="37">
                  <c:v>3.8971499999999999</c:v>
                </c:pt>
                <c:pt idx="38">
                  <c:v>3.9505249999999998</c:v>
                </c:pt>
                <c:pt idx="39">
                  <c:v>4.050675</c:v>
                </c:pt>
                <c:pt idx="40">
                  <c:v>4.0296250000000002</c:v>
                </c:pt>
                <c:pt idx="41">
                  <c:v>3.9478750000000002</c:v>
                </c:pt>
                <c:pt idx="42">
                  <c:v>3.5350250000000001</c:v>
                </c:pt>
                <c:pt idx="43">
                  <c:v>3.3838000000000004</c:v>
                </c:pt>
                <c:pt idx="44">
                  <c:v>3.1691000000000003</c:v>
                </c:pt>
                <c:pt idx="45">
                  <c:v>3.0639750000000001</c:v>
                </c:pt>
                <c:pt idx="46">
                  <c:v>3.136825</c:v>
                </c:pt>
                <c:pt idx="47">
                  <c:v>3.238775</c:v>
                </c:pt>
                <c:pt idx="48">
                  <c:v>3.0416749999999997</c:v>
                </c:pt>
              </c:numCache>
            </c:numRef>
          </c:val>
          <c:smooth val="0"/>
          <c:extLst>
            <c:ext xmlns:c16="http://schemas.microsoft.com/office/drawing/2014/chart" uri="{C3380CC4-5D6E-409C-BE32-E72D297353CC}">
              <c16:uniqueId val="{00000003-E4EA-40AE-8793-5633D3990FC5}"/>
            </c:ext>
          </c:extLst>
        </c:ser>
        <c:dLbls>
          <c:showLegendKey val="0"/>
          <c:showVal val="0"/>
          <c:showCatName val="0"/>
          <c:showSerName val="0"/>
          <c:showPercent val="0"/>
          <c:showBubbleSize val="0"/>
        </c:dLbls>
        <c:smooth val="0"/>
        <c:axId val="789904384"/>
        <c:axId val="1"/>
      </c:lineChart>
      <c:catAx>
        <c:axId val="7899043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NO"/>
          </a:p>
        </c:txPr>
        <c:crossAx val="789904384"/>
        <c:crosses val="min"/>
        <c:crossBetween val="between"/>
        <c:majorUnit val="1"/>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D316B-06FB-3147-B9DA-26FDD32A4ABB}" type="datetimeFigureOut">
              <a:rPr lang="en-NO" smtClean="0"/>
              <a:t>06/02/2023</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BFFD6-7D67-8D41-BC72-4A43D89C41B4}" type="slidenum">
              <a:rPr lang="en-NO" smtClean="0"/>
              <a:t>‹#›</a:t>
            </a:fld>
            <a:endParaRPr lang="en-NO"/>
          </a:p>
        </p:txBody>
      </p:sp>
    </p:spTree>
    <p:extLst>
      <p:ext uri="{BB962C8B-B14F-4D97-AF65-F5344CB8AC3E}">
        <p14:creationId xmlns:p14="http://schemas.microsoft.com/office/powerpoint/2010/main" val="169045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nbc.com/federal-reserv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nbc.com/2023/02/01/heres-what-changed-in-the-new-fed-statement.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948BFFD6-7D67-8D41-BC72-4A43D89C41B4}" type="slidenum">
              <a:rPr lang="en-NO" smtClean="0"/>
              <a:t>2</a:t>
            </a:fld>
            <a:endParaRPr lang="en-NO"/>
          </a:p>
        </p:txBody>
      </p:sp>
    </p:spTree>
    <p:extLst>
      <p:ext uri="{BB962C8B-B14F-4D97-AF65-F5344CB8AC3E}">
        <p14:creationId xmlns:p14="http://schemas.microsoft.com/office/powerpoint/2010/main" val="386037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BFFD6-7D67-8D41-BC72-4A43D89C41B4}" type="slidenum">
              <a:rPr lang="en-NO" smtClean="0"/>
              <a:t>3</a:t>
            </a:fld>
            <a:endParaRPr lang="en-NO"/>
          </a:p>
        </p:txBody>
      </p:sp>
    </p:spTree>
    <p:extLst>
      <p:ext uri="{BB962C8B-B14F-4D97-AF65-F5344CB8AC3E}">
        <p14:creationId xmlns:p14="http://schemas.microsoft.com/office/powerpoint/2010/main" val="8305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LF from Europe to NA fell (Nov 72%; Dec 71%; Jan 65%).</a:t>
            </a:r>
          </a:p>
          <a:p>
            <a:r>
              <a:rPr lang="en-GB" dirty="0"/>
              <a:t>LF from APAC to Europe continued to fall month over month </a:t>
            </a:r>
            <a:r>
              <a:rPr lang="en-US" dirty="0"/>
              <a:t>(Oct 84%; Nov 81%; Dec 78%; Jan 77%).</a:t>
            </a:r>
            <a:endParaRPr lang="en-GB" dirty="0"/>
          </a:p>
          <a:p>
            <a:r>
              <a:rPr lang="en-GB" dirty="0"/>
              <a:t>APAC to NA the rare driver for air cargo demand (Oct 84%; Nov 84%; Dec 87%; Jan 77%).</a:t>
            </a:r>
          </a:p>
          <a:p>
            <a:r>
              <a:rPr lang="en-GB" dirty="0"/>
              <a:t>LATAM to NA fell sharply (Oct: 81%; Nov 79%; Dec 67%; Jan 66%).</a:t>
            </a:r>
          </a:p>
        </p:txBody>
      </p:sp>
      <p:sp>
        <p:nvSpPr>
          <p:cNvPr id="4" name="Slide Number Placeholder 3"/>
          <p:cNvSpPr>
            <a:spLocks noGrp="1"/>
          </p:cNvSpPr>
          <p:nvPr>
            <p:ph type="sldNum" sz="quarter" idx="5"/>
          </p:nvPr>
        </p:nvSpPr>
        <p:spPr/>
        <p:txBody>
          <a:bodyPr/>
          <a:lstStyle/>
          <a:p>
            <a:fld id="{948BFFD6-7D67-8D41-BC72-4A43D89C41B4}" type="slidenum">
              <a:rPr lang="en-NO" smtClean="0"/>
              <a:t>4</a:t>
            </a:fld>
            <a:endParaRPr lang="en-NO"/>
          </a:p>
        </p:txBody>
      </p:sp>
    </p:spTree>
    <p:extLst>
      <p:ext uri="{BB962C8B-B14F-4D97-AF65-F5344CB8AC3E}">
        <p14:creationId xmlns:p14="http://schemas.microsoft.com/office/powerpoint/2010/main" val="394316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181A1B"/>
                </a:solidFill>
                <a:effectLst/>
                <a:latin typeface="Lyon"/>
              </a:rPr>
              <a:t>The </a:t>
            </a:r>
            <a:r>
              <a:rPr lang="en-US" sz="2800" b="0" i="0" u="sng" dirty="0">
                <a:solidFill>
                  <a:srgbClr val="3E7197"/>
                </a:solidFill>
                <a:effectLst/>
                <a:latin typeface="Lyon"/>
                <a:hlinkClick r:id="rId3"/>
              </a:rPr>
              <a:t>Federal Reserve</a:t>
            </a:r>
            <a:r>
              <a:rPr lang="en-US" sz="2800" b="0" i="0" dirty="0">
                <a:solidFill>
                  <a:srgbClr val="181A1B"/>
                </a:solidFill>
                <a:effectLst/>
                <a:latin typeface="Lyon"/>
              </a:rPr>
              <a:t> on Wednesday raised its benchmark interest rate by a quarter percentage point and gave little indication that it is nearing the end of this hiking cycle.</a:t>
            </a:r>
            <a:br>
              <a:rPr lang="en-US" sz="2800" dirty="0"/>
            </a:br>
            <a:r>
              <a:rPr lang="en-US" sz="2800" b="0" i="0" dirty="0">
                <a:solidFill>
                  <a:srgbClr val="181A1B"/>
                </a:solidFill>
                <a:effectLst/>
                <a:latin typeface="Lyon"/>
              </a:rPr>
              <a:t>The </a:t>
            </a:r>
            <a:r>
              <a:rPr lang="en-US" sz="2800" b="0" i="0" u="sng" dirty="0">
                <a:solidFill>
                  <a:srgbClr val="3E7197"/>
                </a:solidFill>
                <a:effectLst/>
                <a:latin typeface="Lyon"/>
                <a:hlinkClick r:id="rId4"/>
              </a:rPr>
              <a:t>post-meeting statement</a:t>
            </a:r>
            <a:r>
              <a:rPr lang="en-US" sz="2800" b="0" i="0" dirty="0">
                <a:solidFill>
                  <a:srgbClr val="181A1B"/>
                </a:solidFill>
                <a:effectLst/>
                <a:latin typeface="Lyon"/>
              </a:rPr>
              <a:t> noted that inflation “has eased somewhat but remains elevated,” a tweak on previous language.</a:t>
            </a:r>
          </a:p>
          <a:p>
            <a:r>
              <a:rPr lang="en-US" sz="4000" b="0" i="0" dirty="0">
                <a:solidFill>
                  <a:srgbClr val="000000"/>
                </a:solidFill>
                <a:effectLst/>
                <a:latin typeface="WordVisi_MSFontService"/>
              </a:rPr>
              <a:t>With inflation rates elevated and consumer demand stagnant, the air freight market continues to weaken</a:t>
            </a:r>
            <a:br>
              <a:rPr lang="en-US" sz="2800" dirty="0"/>
            </a:b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8BFFD6-7D67-8D41-BC72-4A43D89C41B4}" type="slidenum">
              <a:rPr lang="en-NO" smtClean="0"/>
              <a:t>5</a:t>
            </a:fld>
            <a:endParaRPr lang="en-NO"/>
          </a:p>
        </p:txBody>
      </p:sp>
    </p:spTree>
    <p:extLst>
      <p:ext uri="{BB962C8B-B14F-4D97-AF65-F5344CB8AC3E}">
        <p14:creationId xmlns:p14="http://schemas.microsoft.com/office/powerpoint/2010/main" val="417317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8BFFD6-7D67-8D41-BC72-4A43D89C41B4}" type="slidenum">
              <a:rPr lang="en-NO" smtClean="0"/>
              <a:t>6</a:t>
            </a:fld>
            <a:endParaRPr lang="en-NO"/>
          </a:p>
        </p:txBody>
      </p:sp>
    </p:spTree>
    <p:extLst>
      <p:ext uri="{BB962C8B-B14F-4D97-AF65-F5344CB8AC3E}">
        <p14:creationId xmlns:p14="http://schemas.microsoft.com/office/powerpoint/2010/main" val="139677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948BFFD6-7D67-8D41-BC72-4A43D89C41B4}" type="slidenum">
              <a:rPr lang="en-NO" smtClean="0"/>
              <a:t>7</a:t>
            </a:fld>
            <a:endParaRPr lang="en-NO"/>
          </a:p>
        </p:txBody>
      </p:sp>
    </p:spTree>
    <p:extLst>
      <p:ext uri="{BB962C8B-B14F-4D97-AF65-F5344CB8AC3E}">
        <p14:creationId xmlns:p14="http://schemas.microsoft.com/office/powerpoint/2010/main" val="192009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D63FF"/>
                </a:solidFill>
                <a:latin typeface="Poppins" panose="00000500000000000000" pitchFamily="2" charset="0"/>
                <a:cs typeface="Poppins" panose="00000500000000000000" pitchFamily="2" charset="0"/>
              </a:rPr>
              <a:t>EU to US demand-supply balance turned negative since July 2021 </a:t>
            </a:r>
          </a:p>
          <a:p>
            <a:endParaRPr lang="en-US" sz="18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948BFFD6-7D67-8D41-BC72-4A43D89C41B4}" type="slidenum">
              <a:rPr lang="en-NO" smtClean="0"/>
              <a:t>8</a:t>
            </a:fld>
            <a:endParaRPr lang="en-NO"/>
          </a:p>
        </p:txBody>
      </p:sp>
    </p:spTree>
    <p:extLst>
      <p:ext uri="{BB962C8B-B14F-4D97-AF65-F5344CB8AC3E}">
        <p14:creationId xmlns:p14="http://schemas.microsoft.com/office/powerpoint/2010/main" val="343636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948BFFD6-7D67-8D41-BC72-4A43D89C41B4}" type="slidenum">
              <a:rPr lang="en-NO" smtClean="0"/>
              <a:t>9</a:t>
            </a:fld>
            <a:endParaRPr lang="en-NO"/>
          </a:p>
        </p:txBody>
      </p:sp>
    </p:spTree>
    <p:extLst>
      <p:ext uri="{BB962C8B-B14F-4D97-AF65-F5344CB8AC3E}">
        <p14:creationId xmlns:p14="http://schemas.microsoft.com/office/powerpoint/2010/main" val="3845233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BFFD6-7D67-8D41-BC72-4A43D89C41B4}" type="slidenum">
              <a:rPr lang="en-NO" smtClean="0"/>
              <a:t>10</a:t>
            </a:fld>
            <a:endParaRPr lang="en-NO"/>
          </a:p>
        </p:txBody>
      </p:sp>
    </p:spTree>
    <p:extLst>
      <p:ext uri="{BB962C8B-B14F-4D97-AF65-F5344CB8AC3E}">
        <p14:creationId xmlns:p14="http://schemas.microsoft.com/office/powerpoint/2010/main" val="3247108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image" Target="../media/image2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With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F385-6671-B2F9-DDA6-C804EA84E128}"/>
              </a:ext>
            </a:extLst>
          </p:cNvPr>
          <p:cNvSpPr>
            <a:spLocks noGrp="1"/>
          </p:cNvSpPr>
          <p:nvPr>
            <p:ph type="ctrTitle" hasCustomPrompt="1"/>
          </p:nvPr>
        </p:nvSpPr>
        <p:spPr>
          <a:xfrm>
            <a:off x="4038600" y="2808202"/>
            <a:ext cx="6629399" cy="921300"/>
          </a:xfrm>
        </p:spPr>
        <p:txBody>
          <a:bodyPr anchor="b">
            <a:noAutofit/>
          </a:bodyPr>
          <a:lstStyle>
            <a:lvl1pPr algn="l">
              <a:defRPr sz="5000">
                <a:solidFill>
                  <a:srgbClr val="1C63FF"/>
                </a:solidFill>
                <a:latin typeface="Poppins" pitchFamily="2" charset="77"/>
                <a:cs typeface="Poppins" pitchFamily="2" charset="77"/>
              </a:defRPr>
            </a:lvl1pPr>
          </a:lstStyle>
          <a:p>
            <a:r>
              <a:rPr lang="en-GB"/>
              <a:t>Click to Edit Title</a:t>
            </a:r>
            <a:endParaRPr lang="en-NO"/>
          </a:p>
        </p:txBody>
      </p:sp>
      <p:sp>
        <p:nvSpPr>
          <p:cNvPr id="3" name="Subtitle 2">
            <a:extLst>
              <a:ext uri="{FF2B5EF4-FFF2-40B4-BE49-F238E27FC236}">
                <a16:creationId xmlns:a16="http://schemas.microsoft.com/office/drawing/2014/main" id="{F9FA47DF-B7F8-6D83-39C6-1303B23408A1}"/>
              </a:ext>
            </a:extLst>
          </p:cNvPr>
          <p:cNvSpPr>
            <a:spLocks noGrp="1"/>
          </p:cNvSpPr>
          <p:nvPr>
            <p:ph type="subTitle" idx="1"/>
          </p:nvPr>
        </p:nvSpPr>
        <p:spPr>
          <a:xfrm>
            <a:off x="4038600" y="3821578"/>
            <a:ext cx="6629400" cy="730530"/>
          </a:xfrm>
        </p:spPr>
        <p:txBody>
          <a:bodyPr/>
          <a:lstStyle>
            <a:lvl1pPr marL="0" indent="0" algn="l">
              <a:buNone/>
              <a:defRPr sz="2400" b="1" i="0">
                <a:solidFill>
                  <a:srgbClr val="BD10E0"/>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pic>
        <p:nvPicPr>
          <p:cNvPr id="13" name="Picture 12">
            <a:extLst>
              <a:ext uri="{FF2B5EF4-FFF2-40B4-BE49-F238E27FC236}">
                <a16:creationId xmlns:a16="http://schemas.microsoft.com/office/drawing/2014/main" id="{642A2F71-CC25-19D5-4756-B50E4784BA6C}"/>
              </a:ext>
            </a:extLst>
          </p:cNvPr>
          <p:cNvPicPr>
            <a:picLocks noChangeAspect="1"/>
          </p:cNvPicPr>
          <p:nvPr userDrawn="1"/>
        </p:nvPicPr>
        <p:blipFill>
          <a:blip r:embed="rId3"/>
          <a:stretch>
            <a:fillRect/>
          </a:stretch>
        </p:blipFill>
        <p:spPr>
          <a:xfrm>
            <a:off x="11136415" y="537461"/>
            <a:ext cx="569240" cy="538303"/>
          </a:xfrm>
          <a:prstGeom prst="rect">
            <a:avLst/>
          </a:prstGeom>
        </p:spPr>
      </p:pic>
      <p:sp>
        <p:nvSpPr>
          <p:cNvPr id="21" name="Text Placeholder 20">
            <a:extLst>
              <a:ext uri="{FF2B5EF4-FFF2-40B4-BE49-F238E27FC236}">
                <a16:creationId xmlns:a16="http://schemas.microsoft.com/office/drawing/2014/main" id="{03F8806C-4603-05C5-08BB-D002816592B5}"/>
              </a:ext>
            </a:extLst>
          </p:cNvPr>
          <p:cNvSpPr>
            <a:spLocks noGrp="1"/>
          </p:cNvSpPr>
          <p:nvPr>
            <p:ph type="body" sz="quarter" idx="13" hasCustomPrompt="1"/>
          </p:nvPr>
        </p:nvSpPr>
        <p:spPr>
          <a:xfrm>
            <a:off x="4038528" y="4973434"/>
            <a:ext cx="2566988" cy="587398"/>
          </a:xfrm>
        </p:spPr>
        <p:txBody>
          <a:bodyPr>
            <a:normAutofit/>
          </a:bodyPr>
          <a:lstStyle>
            <a:lvl1pPr marL="0" indent="0">
              <a:lnSpc>
                <a:spcPct val="100000"/>
              </a:lnSpc>
              <a:spcBef>
                <a:spcPts val="0"/>
              </a:spcBef>
              <a:buNone/>
              <a:defRPr sz="1500">
                <a:solidFill>
                  <a:srgbClr val="10183A"/>
                </a:solidFill>
              </a:defRPr>
            </a:lvl1pPr>
            <a:lvl5pPr marL="1828800" indent="0">
              <a:buNone/>
              <a:defRPr/>
            </a:lvl5pPr>
          </a:lstStyle>
          <a:p>
            <a:r>
              <a:rPr lang="en-GB"/>
              <a:t>First Name Last Name</a:t>
            </a:r>
          </a:p>
          <a:p>
            <a:r>
              <a:rPr lang="en-GB"/>
              <a:t>Position</a:t>
            </a:r>
          </a:p>
        </p:txBody>
      </p:sp>
      <p:sp>
        <p:nvSpPr>
          <p:cNvPr id="22" name="Text Placeholder 20">
            <a:extLst>
              <a:ext uri="{FF2B5EF4-FFF2-40B4-BE49-F238E27FC236}">
                <a16:creationId xmlns:a16="http://schemas.microsoft.com/office/drawing/2014/main" id="{8BE214AF-8587-5B56-3441-DE56617F6D2C}"/>
              </a:ext>
            </a:extLst>
          </p:cNvPr>
          <p:cNvSpPr>
            <a:spLocks noGrp="1"/>
          </p:cNvSpPr>
          <p:nvPr>
            <p:ph type="body" sz="quarter" idx="14" hasCustomPrompt="1"/>
          </p:nvPr>
        </p:nvSpPr>
        <p:spPr>
          <a:xfrm>
            <a:off x="7025752" y="4973434"/>
            <a:ext cx="2566988" cy="587398"/>
          </a:xfrm>
        </p:spPr>
        <p:txBody>
          <a:bodyPr>
            <a:normAutofit/>
          </a:bodyPr>
          <a:lstStyle>
            <a:lvl1pPr marL="0" indent="0">
              <a:lnSpc>
                <a:spcPct val="100000"/>
              </a:lnSpc>
              <a:spcBef>
                <a:spcPts val="0"/>
              </a:spcBef>
              <a:buNone/>
              <a:defRPr sz="1500">
                <a:solidFill>
                  <a:schemeClr val="tx1"/>
                </a:solidFill>
              </a:defRPr>
            </a:lvl1pPr>
            <a:lvl5pPr marL="1828800" indent="0">
              <a:buNone/>
              <a:defRPr/>
            </a:lvl5pPr>
          </a:lstStyle>
          <a:p>
            <a:r>
              <a:rPr lang="en-GB" sz="1500" kern="1200" err="1">
                <a:solidFill>
                  <a:srgbClr val="10183A"/>
                </a:solidFill>
                <a:effectLst/>
                <a:latin typeface="Poppins" pitchFamily="2" charset="77"/>
                <a:ea typeface="+mn-ea"/>
                <a:cs typeface="Poppins" pitchFamily="2" charset="77"/>
              </a:rPr>
              <a:t>dd.mm.yyyy</a:t>
            </a:r>
            <a:endParaRPr lang="en-GB" sz="1500" kern="1200">
              <a:solidFill>
                <a:srgbClr val="10183A"/>
              </a:solidFill>
              <a:effectLst/>
              <a:latin typeface="Poppins" pitchFamily="2" charset="77"/>
              <a:ea typeface="+mn-ea"/>
              <a:cs typeface="Poppins" pitchFamily="2" charset="77"/>
            </a:endParaRPr>
          </a:p>
          <a:p>
            <a:r>
              <a:rPr lang="en-GB" sz="1500" kern="1200">
                <a:solidFill>
                  <a:srgbClr val="10183A"/>
                </a:solidFill>
                <a:effectLst/>
                <a:latin typeface="Poppins" pitchFamily="2" charset="77"/>
                <a:ea typeface="+mn-ea"/>
                <a:cs typeface="Poppins" pitchFamily="2" charset="77"/>
              </a:rPr>
              <a:t>11:00 CET</a:t>
            </a:r>
          </a:p>
        </p:txBody>
      </p:sp>
      <p:pic>
        <p:nvPicPr>
          <p:cNvPr id="23" name="Picture 22">
            <a:extLst>
              <a:ext uri="{FF2B5EF4-FFF2-40B4-BE49-F238E27FC236}">
                <a16:creationId xmlns:a16="http://schemas.microsoft.com/office/drawing/2014/main" id="{C7DB6ECC-C648-73D6-9B8F-03BFB53C8312}"/>
              </a:ext>
            </a:extLst>
          </p:cNvPr>
          <p:cNvPicPr>
            <a:picLocks noChangeAspect="1"/>
          </p:cNvPicPr>
          <p:nvPr userDrawn="1"/>
        </p:nvPicPr>
        <p:blipFill>
          <a:blip r:embed="rId4"/>
          <a:stretch>
            <a:fillRect/>
          </a:stretch>
        </p:blipFill>
        <p:spPr>
          <a:xfrm>
            <a:off x="4038600" y="1562187"/>
            <a:ext cx="5492903" cy="1044207"/>
          </a:xfrm>
          <a:prstGeom prst="rect">
            <a:avLst/>
          </a:prstGeom>
        </p:spPr>
      </p:pic>
      <p:pic>
        <p:nvPicPr>
          <p:cNvPr id="28" name="Picture 27">
            <a:extLst>
              <a:ext uri="{FF2B5EF4-FFF2-40B4-BE49-F238E27FC236}">
                <a16:creationId xmlns:a16="http://schemas.microsoft.com/office/drawing/2014/main" id="{EDCCA77E-1E0B-9778-4E89-50E0E6F748F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flipV="1">
            <a:off x="10667999" y="6266333"/>
            <a:ext cx="1037655" cy="108411"/>
          </a:xfrm>
          <a:prstGeom prst="rect">
            <a:avLst/>
          </a:prstGeom>
        </p:spPr>
      </p:pic>
    </p:spTree>
    <p:extLst>
      <p:ext uri="{BB962C8B-B14F-4D97-AF65-F5344CB8AC3E}">
        <p14:creationId xmlns:p14="http://schemas.microsoft.com/office/powerpoint/2010/main" val="117005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pic>
        <p:nvPicPr>
          <p:cNvPr id="60" name="Image" descr="Image"/>
          <p:cNvPicPr>
            <a:picLocks noChangeAspect="1"/>
          </p:cNvPicPr>
          <p:nvPr/>
        </p:nvPicPr>
        <p:blipFill>
          <a:blip r:embed="rId2" cstate="screen">
            <a:alphaModFix amt="30000"/>
            <a:extLst>
              <a:ext uri="{28A0092B-C50C-407E-A947-70E740481C1C}">
                <a14:useLocalDpi xmlns:a14="http://schemas.microsoft.com/office/drawing/2010/main"/>
              </a:ext>
            </a:extLst>
          </a:blip>
          <a:srcRect/>
          <a:stretch>
            <a:fillRect/>
          </a:stretch>
        </p:blipFill>
        <p:spPr>
          <a:xfrm>
            <a:off x="75208" y="5834884"/>
            <a:ext cx="12041563" cy="1017151"/>
          </a:xfrm>
          <a:prstGeom prst="rect">
            <a:avLst/>
          </a:prstGeom>
          <a:ln w="12700">
            <a:miter lim="400000"/>
          </a:ln>
        </p:spPr>
      </p:pic>
      <p:pic>
        <p:nvPicPr>
          <p:cNvPr id="2" name="Picture 1">
            <a:extLst>
              <a:ext uri="{FF2B5EF4-FFF2-40B4-BE49-F238E27FC236}">
                <a16:creationId xmlns:a16="http://schemas.microsoft.com/office/drawing/2014/main" id="{6FF97257-6695-B862-8AF0-F3C5B94AAE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Tree>
    <p:extLst>
      <p:ext uri="{BB962C8B-B14F-4D97-AF65-F5344CB8AC3E}">
        <p14:creationId xmlns:p14="http://schemas.microsoft.com/office/powerpoint/2010/main" val="77529420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s -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C0CE00-5347-0E04-14FC-687527D781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92118" y="281460"/>
            <a:ext cx="995340" cy="6238312"/>
          </a:xfrm>
          <a:prstGeom prst="rect">
            <a:avLst/>
          </a:prstGeom>
        </p:spPr>
      </p:pic>
      <p:pic>
        <p:nvPicPr>
          <p:cNvPr id="9" name="Picture 8">
            <a:extLst>
              <a:ext uri="{FF2B5EF4-FFF2-40B4-BE49-F238E27FC236}">
                <a16:creationId xmlns:a16="http://schemas.microsoft.com/office/drawing/2014/main" id="{D21DB753-C834-204E-4E0B-A919240698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
        <p:nvSpPr>
          <p:cNvPr id="8" name="Title 1">
            <a:extLst>
              <a:ext uri="{FF2B5EF4-FFF2-40B4-BE49-F238E27FC236}">
                <a16:creationId xmlns:a16="http://schemas.microsoft.com/office/drawing/2014/main" id="{A0E0C1ED-E58A-C70F-BF13-A2D919040A4E}"/>
              </a:ext>
            </a:extLst>
          </p:cNvPr>
          <p:cNvSpPr>
            <a:spLocks noGrp="1"/>
          </p:cNvSpPr>
          <p:nvPr>
            <p:ph type="title" hasCustomPrompt="1"/>
          </p:nvPr>
        </p:nvSpPr>
        <p:spPr>
          <a:xfrm>
            <a:off x="6468034" y="365125"/>
            <a:ext cx="4885765" cy="1325563"/>
          </a:xfrm>
        </p:spPr>
        <p:txBody>
          <a:bodyPr/>
          <a:lstStyle>
            <a:lvl1pPr>
              <a:defRPr>
                <a:solidFill>
                  <a:srgbClr val="1C63FF"/>
                </a:solidFill>
                <a:latin typeface="Poppins" pitchFamily="2" charset="77"/>
                <a:cs typeface="Poppins" pitchFamily="2" charset="77"/>
              </a:defRPr>
            </a:lvl1pPr>
          </a:lstStyle>
          <a:p>
            <a:r>
              <a:rPr lang="en-GB"/>
              <a:t>Click to Edit Title</a:t>
            </a:r>
            <a:endParaRPr lang="en-NO"/>
          </a:p>
        </p:txBody>
      </p:sp>
      <p:sp>
        <p:nvSpPr>
          <p:cNvPr id="10" name="Content Placeholder 2">
            <a:extLst>
              <a:ext uri="{FF2B5EF4-FFF2-40B4-BE49-F238E27FC236}">
                <a16:creationId xmlns:a16="http://schemas.microsoft.com/office/drawing/2014/main" id="{BE13E4F3-F45A-2913-103E-67A44C7501C6}"/>
              </a:ext>
            </a:extLst>
          </p:cNvPr>
          <p:cNvSpPr>
            <a:spLocks noGrp="1"/>
          </p:cNvSpPr>
          <p:nvPr>
            <p:ph idx="1"/>
          </p:nvPr>
        </p:nvSpPr>
        <p:spPr>
          <a:xfrm>
            <a:off x="6468034" y="1825625"/>
            <a:ext cx="4885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11" name="Picture Placeholder 18">
            <a:extLst>
              <a:ext uri="{FF2B5EF4-FFF2-40B4-BE49-F238E27FC236}">
                <a16:creationId xmlns:a16="http://schemas.microsoft.com/office/drawing/2014/main" id="{23070FDF-5A7C-3B06-0D5C-1FC0C1D8F268}"/>
              </a:ext>
            </a:extLst>
          </p:cNvPr>
          <p:cNvSpPr>
            <a:spLocks noGrp="1"/>
          </p:cNvSpPr>
          <p:nvPr>
            <p:ph type="pic" sz="quarter" idx="10" hasCustomPrompt="1"/>
          </p:nvPr>
        </p:nvSpPr>
        <p:spPr>
          <a:xfrm>
            <a:off x="892275" y="905690"/>
            <a:ext cx="4310040" cy="4989847"/>
          </a:xfrm>
        </p:spPr>
        <p:txBody>
          <a:bodyPr anchor="ctr">
            <a:normAutofit/>
          </a:bodyPr>
          <a:lstStyle>
            <a:lvl1pPr marL="0" indent="0" algn="ctr">
              <a:buNone/>
              <a:defRPr sz="2000">
                <a:solidFill>
                  <a:srgbClr val="10183A"/>
                </a:solidFill>
              </a:defRPr>
            </a:lvl1pPr>
          </a:lstStyle>
          <a:p>
            <a:r>
              <a:rPr lang="en-NO"/>
              <a:t>Drag to chart here</a:t>
            </a:r>
          </a:p>
        </p:txBody>
      </p:sp>
    </p:spTree>
    <p:extLst>
      <p:ext uri="{BB962C8B-B14F-4D97-AF65-F5344CB8AC3E}">
        <p14:creationId xmlns:p14="http://schemas.microsoft.com/office/powerpoint/2010/main" val="30503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s - With Divi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964A14-DB77-89E9-F799-2F8A8DC1C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93526" y="0"/>
            <a:ext cx="5098474" cy="6858000"/>
          </a:xfrm>
          <a:prstGeom prst="rect">
            <a:avLst/>
          </a:prstGeom>
        </p:spPr>
      </p:pic>
      <p:pic>
        <p:nvPicPr>
          <p:cNvPr id="5" name="Picture 4">
            <a:extLst>
              <a:ext uri="{FF2B5EF4-FFF2-40B4-BE49-F238E27FC236}">
                <a16:creationId xmlns:a16="http://schemas.microsoft.com/office/drawing/2014/main" id="{A4C0CE00-5347-0E04-14FC-687527D781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12"/>
          </a:xfrm>
          <a:prstGeom prst="rect">
            <a:avLst/>
          </a:prstGeom>
        </p:spPr>
      </p:pic>
      <p:pic>
        <p:nvPicPr>
          <p:cNvPr id="9" name="Picture 8">
            <a:extLst>
              <a:ext uri="{FF2B5EF4-FFF2-40B4-BE49-F238E27FC236}">
                <a16:creationId xmlns:a16="http://schemas.microsoft.com/office/drawing/2014/main" id="{D21DB753-C834-204E-4E0B-A919240698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
        <p:nvSpPr>
          <p:cNvPr id="8" name="Title 1">
            <a:extLst>
              <a:ext uri="{FF2B5EF4-FFF2-40B4-BE49-F238E27FC236}">
                <a16:creationId xmlns:a16="http://schemas.microsoft.com/office/drawing/2014/main" id="{A0E0C1ED-E58A-C70F-BF13-A2D919040A4E}"/>
              </a:ext>
            </a:extLst>
          </p:cNvPr>
          <p:cNvSpPr>
            <a:spLocks noGrp="1"/>
          </p:cNvSpPr>
          <p:nvPr>
            <p:ph type="title" hasCustomPrompt="1"/>
          </p:nvPr>
        </p:nvSpPr>
        <p:spPr>
          <a:xfrm>
            <a:off x="7578436" y="855991"/>
            <a:ext cx="3775363" cy="1325563"/>
          </a:xfrm>
        </p:spPr>
        <p:txBody>
          <a:bodyPr>
            <a:normAutofit/>
          </a:bodyPr>
          <a:lstStyle>
            <a:lvl1pPr>
              <a:defRPr sz="3600">
                <a:solidFill>
                  <a:srgbClr val="1C63FF"/>
                </a:solidFill>
                <a:latin typeface="Poppins" pitchFamily="2" charset="77"/>
                <a:cs typeface="Poppins" pitchFamily="2" charset="77"/>
              </a:defRPr>
            </a:lvl1pPr>
          </a:lstStyle>
          <a:p>
            <a:r>
              <a:rPr lang="en-GB"/>
              <a:t>Click to Edit Title</a:t>
            </a:r>
            <a:endParaRPr lang="en-NO"/>
          </a:p>
        </p:txBody>
      </p:sp>
      <p:sp>
        <p:nvSpPr>
          <p:cNvPr id="10" name="Content Placeholder 2">
            <a:extLst>
              <a:ext uri="{FF2B5EF4-FFF2-40B4-BE49-F238E27FC236}">
                <a16:creationId xmlns:a16="http://schemas.microsoft.com/office/drawing/2014/main" id="{BE13E4F3-F45A-2913-103E-67A44C7501C6}"/>
              </a:ext>
            </a:extLst>
          </p:cNvPr>
          <p:cNvSpPr>
            <a:spLocks noGrp="1"/>
          </p:cNvSpPr>
          <p:nvPr>
            <p:ph idx="1"/>
          </p:nvPr>
        </p:nvSpPr>
        <p:spPr>
          <a:xfrm>
            <a:off x="7578436" y="2316491"/>
            <a:ext cx="3775364" cy="36855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11" name="Picture Placeholder 18">
            <a:extLst>
              <a:ext uri="{FF2B5EF4-FFF2-40B4-BE49-F238E27FC236}">
                <a16:creationId xmlns:a16="http://schemas.microsoft.com/office/drawing/2014/main" id="{23070FDF-5A7C-3B06-0D5C-1FC0C1D8F268}"/>
              </a:ext>
            </a:extLst>
          </p:cNvPr>
          <p:cNvSpPr>
            <a:spLocks noGrp="1"/>
          </p:cNvSpPr>
          <p:nvPr>
            <p:ph type="pic" sz="quarter" idx="10" hasCustomPrompt="1"/>
          </p:nvPr>
        </p:nvSpPr>
        <p:spPr>
          <a:xfrm>
            <a:off x="838200" y="905690"/>
            <a:ext cx="5667592" cy="4989847"/>
          </a:xfrm>
        </p:spPr>
        <p:txBody>
          <a:bodyPr anchor="ctr">
            <a:normAutofit/>
          </a:bodyPr>
          <a:lstStyle>
            <a:lvl1pPr marL="0" indent="0" algn="ctr">
              <a:buNone/>
              <a:defRPr sz="2000">
                <a:solidFill>
                  <a:srgbClr val="10183A"/>
                </a:solidFill>
              </a:defRPr>
            </a:lvl1pPr>
          </a:lstStyle>
          <a:p>
            <a:r>
              <a:rPr lang="en-NO"/>
              <a:t>Drag to chart here</a:t>
            </a:r>
          </a:p>
        </p:txBody>
      </p:sp>
    </p:spTree>
    <p:extLst>
      <p:ext uri="{BB962C8B-B14F-4D97-AF65-F5344CB8AC3E}">
        <p14:creationId xmlns:p14="http://schemas.microsoft.com/office/powerpoint/2010/main" val="1997345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 With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454492-4F89-42FA-761D-EB8CB11C5246}"/>
              </a:ext>
            </a:extLst>
          </p:cNvPr>
          <p:cNvSpPr>
            <a:spLocks noGrp="1"/>
          </p:cNvSpPr>
          <p:nvPr>
            <p:ph type="ctrTitle" hasCustomPrompt="1"/>
          </p:nvPr>
        </p:nvSpPr>
        <p:spPr>
          <a:xfrm>
            <a:off x="4038600" y="2302954"/>
            <a:ext cx="6629399" cy="921300"/>
          </a:xfrm>
        </p:spPr>
        <p:txBody>
          <a:bodyPr anchor="b">
            <a:noAutofit/>
          </a:bodyPr>
          <a:lstStyle>
            <a:lvl1pPr algn="l">
              <a:defRPr sz="8000">
                <a:solidFill>
                  <a:srgbClr val="1C63FF"/>
                </a:solidFill>
                <a:latin typeface="Poppins" pitchFamily="2" charset="77"/>
                <a:cs typeface="Poppins" pitchFamily="2" charset="77"/>
              </a:defRPr>
            </a:lvl1pPr>
          </a:lstStyle>
          <a:p>
            <a:r>
              <a:rPr lang="en-GB"/>
              <a:t>Speak Soon!</a:t>
            </a:r>
            <a:endParaRPr lang="en-NO"/>
          </a:p>
        </p:txBody>
      </p:sp>
      <p:sp>
        <p:nvSpPr>
          <p:cNvPr id="10" name="Text Placeholder 20">
            <a:extLst>
              <a:ext uri="{FF2B5EF4-FFF2-40B4-BE49-F238E27FC236}">
                <a16:creationId xmlns:a16="http://schemas.microsoft.com/office/drawing/2014/main" id="{D5A338DE-1FAC-3674-5AE4-0310F20FC8A9}"/>
              </a:ext>
            </a:extLst>
          </p:cNvPr>
          <p:cNvSpPr>
            <a:spLocks noGrp="1"/>
          </p:cNvSpPr>
          <p:nvPr>
            <p:ph type="body" sz="quarter" idx="13" hasCustomPrompt="1"/>
          </p:nvPr>
        </p:nvSpPr>
        <p:spPr>
          <a:xfrm>
            <a:off x="4038528" y="3661109"/>
            <a:ext cx="2566988" cy="545933"/>
          </a:xfrm>
        </p:spPr>
        <p:txBody>
          <a:bodyPr>
            <a:normAutofit/>
          </a:bodyPr>
          <a:lstStyle>
            <a:lvl1pPr marL="0" indent="0">
              <a:lnSpc>
                <a:spcPct val="100000"/>
              </a:lnSpc>
              <a:spcBef>
                <a:spcPts val="0"/>
              </a:spcBef>
              <a:buNone/>
              <a:defRPr sz="1500">
                <a:solidFill>
                  <a:srgbClr val="10183A"/>
                </a:solidFill>
              </a:defRPr>
            </a:lvl1pPr>
            <a:lvl5pPr marL="1828800" indent="0">
              <a:buNone/>
              <a:defRPr/>
            </a:lvl5pPr>
          </a:lstStyle>
          <a:p>
            <a:r>
              <a:rPr lang="en-GB"/>
              <a:t>First Name Last Name</a:t>
            </a:r>
          </a:p>
          <a:p>
            <a:r>
              <a:rPr lang="en-GB"/>
              <a:t>Contact Details</a:t>
            </a:r>
          </a:p>
        </p:txBody>
      </p:sp>
      <p:pic>
        <p:nvPicPr>
          <p:cNvPr id="12" name="Picture 11">
            <a:extLst>
              <a:ext uri="{FF2B5EF4-FFF2-40B4-BE49-F238E27FC236}">
                <a16:creationId xmlns:a16="http://schemas.microsoft.com/office/drawing/2014/main" id="{F37D4D8E-E3D7-AB16-4663-E690421958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
        <p:nvSpPr>
          <p:cNvPr id="14" name="Rounded Rectangle 13">
            <a:extLst>
              <a:ext uri="{FF2B5EF4-FFF2-40B4-BE49-F238E27FC236}">
                <a16:creationId xmlns:a16="http://schemas.microsoft.com/office/drawing/2014/main" id="{8CC474A6-7E16-C454-60E8-BAD27599E951}"/>
              </a:ext>
            </a:extLst>
          </p:cNvPr>
          <p:cNvSpPr/>
          <p:nvPr userDrawn="1"/>
        </p:nvSpPr>
        <p:spPr>
          <a:xfrm>
            <a:off x="3988538" y="4690392"/>
            <a:ext cx="1752671" cy="426867"/>
          </a:xfrm>
          <a:prstGeom prst="roundRect">
            <a:avLst>
              <a:gd name="adj" fmla="val 50000"/>
            </a:avLst>
          </a:prstGeom>
          <a:gradFill>
            <a:gsLst>
              <a:gs pos="0">
                <a:srgbClr val="3262F6"/>
              </a:gs>
              <a:gs pos="66133">
                <a:srgbClr val="7046E7"/>
              </a:gs>
              <a:gs pos="100000">
                <a:srgbClr val="AD29D8"/>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1200" b="0">
                <a:solidFill>
                  <a:schemeClr val="bg1"/>
                </a:solidFill>
                <a:latin typeface="Poppins" pitchFamily="2" charset="77"/>
                <a:cs typeface="Poppins" pitchFamily="2" charset="77"/>
              </a:rPr>
              <a:t>www.xeneta.com</a:t>
            </a:r>
          </a:p>
        </p:txBody>
      </p:sp>
    </p:spTree>
    <p:extLst>
      <p:ext uri="{BB962C8B-B14F-4D97-AF65-F5344CB8AC3E}">
        <p14:creationId xmlns:p14="http://schemas.microsoft.com/office/powerpoint/2010/main" val="18105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Card - Full Col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136F7D8-F3C2-CD78-7F8A-AE755F479A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12"/>
          </a:xfrm>
          <a:prstGeom prst="rect">
            <a:avLst/>
          </a:prstGeom>
        </p:spPr>
      </p:pic>
      <p:sp>
        <p:nvSpPr>
          <p:cNvPr id="15" name="Title 1">
            <a:extLst>
              <a:ext uri="{FF2B5EF4-FFF2-40B4-BE49-F238E27FC236}">
                <a16:creationId xmlns:a16="http://schemas.microsoft.com/office/drawing/2014/main" id="{3C2489A6-B463-42EC-1AD0-5482CA81BF50}"/>
              </a:ext>
            </a:extLst>
          </p:cNvPr>
          <p:cNvSpPr>
            <a:spLocks noGrp="1"/>
          </p:cNvSpPr>
          <p:nvPr>
            <p:ph type="ctrTitle" hasCustomPrompt="1"/>
          </p:nvPr>
        </p:nvSpPr>
        <p:spPr>
          <a:xfrm>
            <a:off x="3988610" y="2349449"/>
            <a:ext cx="6629399" cy="921300"/>
          </a:xfrm>
        </p:spPr>
        <p:txBody>
          <a:bodyPr anchor="b">
            <a:noAutofit/>
          </a:bodyPr>
          <a:lstStyle>
            <a:lvl1pPr algn="l">
              <a:defRPr sz="8000">
                <a:solidFill>
                  <a:schemeClr val="bg1"/>
                </a:solidFill>
                <a:latin typeface="Poppins" pitchFamily="2" charset="77"/>
                <a:cs typeface="Poppins" pitchFamily="2" charset="77"/>
              </a:defRPr>
            </a:lvl1pPr>
          </a:lstStyle>
          <a:p>
            <a:r>
              <a:rPr lang="en-GB"/>
              <a:t>Speak Soon!</a:t>
            </a:r>
            <a:endParaRPr lang="en-NO"/>
          </a:p>
        </p:txBody>
      </p:sp>
      <p:sp>
        <p:nvSpPr>
          <p:cNvPr id="16" name="Text Placeholder 20">
            <a:extLst>
              <a:ext uri="{FF2B5EF4-FFF2-40B4-BE49-F238E27FC236}">
                <a16:creationId xmlns:a16="http://schemas.microsoft.com/office/drawing/2014/main" id="{DF6FD378-13F7-E40E-8A94-762312196AFF}"/>
              </a:ext>
            </a:extLst>
          </p:cNvPr>
          <p:cNvSpPr>
            <a:spLocks noGrp="1"/>
          </p:cNvSpPr>
          <p:nvPr>
            <p:ph type="body" sz="quarter" idx="13" hasCustomPrompt="1"/>
          </p:nvPr>
        </p:nvSpPr>
        <p:spPr>
          <a:xfrm>
            <a:off x="3988538" y="3707604"/>
            <a:ext cx="2566988" cy="545933"/>
          </a:xfrm>
        </p:spPr>
        <p:txBody>
          <a:bodyPr>
            <a:normAutofit/>
          </a:bodyPr>
          <a:lstStyle>
            <a:lvl1pPr marL="0" indent="0">
              <a:lnSpc>
                <a:spcPct val="100000"/>
              </a:lnSpc>
              <a:spcBef>
                <a:spcPts val="0"/>
              </a:spcBef>
              <a:buNone/>
              <a:defRPr sz="1500">
                <a:solidFill>
                  <a:schemeClr val="bg1"/>
                </a:solidFill>
              </a:defRPr>
            </a:lvl1pPr>
            <a:lvl5pPr marL="1828800" indent="0">
              <a:buNone/>
              <a:defRPr/>
            </a:lvl5pPr>
          </a:lstStyle>
          <a:p>
            <a:r>
              <a:rPr lang="en-GB"/>
              <a:t>First Name Last Name</a:t>
            </a:r>
          </a:p>
          <a:p>
            <a:r>
              <a:rPr lang="en-GB"/>
              <a:t>Contact Details</a:t>
            </a:r>
          </a:p>
        </p:txBody>
      </p:sp>
      <p:sp>
        <p:nvSpPr>
          <p:cNvPr id="17" name="Rounded Rectangle 16">
            <a:extLst>
              <a:ext uri="{FF2B5EF4-FFF2-40B4-BE49-F238E27FC236}">
                <a16:creationId xmlns:a16="http://schemas.microsoft.com/office/drawing/2014/main" id="{44D60B3D-7F09-FA16-E8D5-1FC888922112}"/>
              </a:ext>
            </a:extLst>
          </p:cNvPr>
          <p:cNvSpPr/>
          <p:nvPr userDrawn="1"/>
        </p:nvSpPr>
        <p:spPr>
          <a:xfrm>
            <a:off x="3988538" y="4690392"/>
            <a:ext cx="1752671" cy="426867"/>
          </a:xfrm>
          <a:prstGeom prst="roundRect">
            <a:avLst>
              <a:gd name="adj" fmla="val 50000"/>
            </a:avLst>
          </a:prstGeom>
          <a:gradFill>
            <a:gsLst>
              <a:gs pos="0">
                <a:srgbClr val="3262F6"/>
              </a:gs>
              <a:gs pos="66133">
                <a:srgbClr val="7046E7"/>
              </a:gs>
              <a:gs pos="100000">
                <a:srgbClr val="AD29D8"/>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1200" b="0">
                <a:solidFill>
                  <a:schemeClr val="bg1"/>
                </a:solidFill>
                <a:latin typeface="Poppins" pitchFamily="2" charset="77"/>
                <a:cs typeface="Poppins" pitchFamily="2" charset="77"/>
              </a:rPr>
              <a:t>www.xeneta.com</a:t>
            </a:r>
          </a:p>
        </p:txBody>
      </p:sp>
    </p:spTree>
    <p:extLst>
      <p:ext uri="{BB962C8B-B14F-4D97-AF65-F5344CB8AC3E}">
        <p14:creationId xmlns:p14="http://schemas.microsoft.com/office/powerpoint/2010/main" val="64635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id="{7E84C387-8F09-A4D9-D684-C6606DB23832}"/>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a:stretch/>
        </p:blipFill>
        <p:spPr>
          <a:xfrm>
            <a:off x="23366" y="5827473"/>
            <a:ext cx="12145268" cy="1030527"/>
          </a:xfrm>
          <a:prstGeom prst="rect">
            <a:avLst/>
          </a:prstGeom>
          <a:ln w="12700">
            <a:miter lim="400000"/>
          </a:ln>
        </p:spPr>
      </p:pic>
      <p:pic>
        <p:nvPicPr>
          <p:cNvPr id="2" name="Picture 1">
            <a:extLst>
              <a:ext uri="{FF2B5EF4-FFF2-40B4-BE49-F238E27FC236}">
                <a16:creationId xmlns:a16="http://schemas.microsoft.com/office/drawing/2014/main" id="{4234A598-46A4-5875-3F12-46FB31168A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Tree>
    <p:extLst>
      <p:ext uri="{BB962C8B-B14F-4D97-AF65-F5344CB8AC3E}">
        <p14:creationId xmlns:p14="http://schemas.microsoft.com/office/powerpoint/2010/main" val="2472240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egional_overview">
    <p:spTree>
      <p:nvGrpSpPr>
        <p:cNvPr id="1" name=""/>
        <p:cNvGrpSpPr/>
        <p:nvPr/>
      </p:nvGrpSpPr>
      <p:grpSpPr>
        <a:xfrm>
          <a:off x="0" y="0"/>
          <a:ext cx="0" cy="0"/>
          <a:chOff x="0" y="0"/>
          <a:chExt cx="0" cy="0"/>
        </a:xfrm>
      </p:grpSpPr>
      <p:graphicFrame>
        <p:nvGraphicFramePr>
          <p:cNvPr id="1086" name="Object 1085" hidden="1">
            <a:extLst>
              <a:ext uri="{FF2B5EF4-FFF2-40B4-BE49-F238E27FC236}">
                <a16:creationId xmlns:a16="http://schemas.microsoft.com/office/drawing/2014/main" id="{8E85F3E9-C77D-A7D0-B3B7-C2A75FFAABCB}"/>
              </a:ext>
            </a:extLst>
          </p:cNvPr>
          <p:cNvGraphicFramePr>
            <a:graphicFrameLocks noChangeAspect="1"/>
          </p:cNvGraphicFramePr>
          <p:nvPr userDrawn="1">
            <p:custDataLst>
              <p:tags r:id="rId1"/>
            </p:custDataLst>
            <p:extLst>
              <p:ext uri="{D42A27DB-BD31-4B8C-83A1-F6EECF244321}">
                <p14:modId xmlns:p14="http://schemas.microsoft.com/office/powerpoint/2010/main" val="2527968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1086" name="Object 1085" hidden="1">
                        <a:extLst>
                          <a:ext uri="{FF2B5EF4-FFF2-40B4-BE49-F238E27FC236}">
                            <a16:creationId xmlns:a16="http://schemas.microsoft.com/office/drawing/2014/main" id="{8E85F3E9-C77D-A7D0-B3B7-C2A75FFAABC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1369C4A-5098-A943-998D-90FDA7C69A62}"/>
              </a:ext>
            </a:extLst>
          </p:cNvPr>
          <p:cNvSpPr>
            <a:spLocks noGrp="1"/>
          </p:cNvSpPr>
          <p:nvPr>
            <p:ph type="title"/>
          </p:nvPr>
        </p:nvSpPr>
        <p:spPr/>
        <p:txBody>
          <a:bodyPr vert="horz"/>
          <a:lstStyle>
            <a:lvl1pPr>
              <a:defRPr>
                <a:latin typeface="Poppins" panose="00000500000000000000" pitchFamily="2" charset="0"/>
                <a:cs typeface="Poppins" panose="00000500000000000000" pitchFamily="2" charset="0"/>
              </a:defRPr>
            </a:lvl1pPr>
          </a:lstStyle>
          <a:p>
            <a:r>
              <a:rPr lang="en-US"/>
              <a:t>Click to edit Master title style</a:t>
            </a:r>
          </a:p>
        </p:txBody>
      </p:sp>
      <p:sp>
        <p:nvSpPr>
          <p:cNvPr id="433" name="Table Placeholder 362">
            <a:extLst>
              <a:ext uri="{FF2B5EF4-FFF2-40B4-BE49-F238E27FC236}">
                <a16:creationId xmlns:a16="http://schemas.microsoft.com/office/drawing/2014/main" id="{A01CD73C-EC32-4CD7-9C9A-44FC46BD4163}"/>
              </a:ext>
            </a:extLst>
          </p:cNvPr>
          <p:cNvSpPr>
            <a:spLocks noGrp="1"/>
          </p:cNvSpPr>
          <p:nvPr>
            <p:ph type="tbl" sz="quarter" idx="58" hasCustomPrompt="1"/>
          </p:nvPr>
        </p:nvSpPr>
        <p:spPr>
          <a:xfrm>
            <a:off x="4990033" y="1629098"/>
            <a:ext cx="2328672" cy="1655064"/>
          </a:xfrm>
        </p:spPr>
        <p:txBody>
          <a:bodyPr/>
          <a:lstStyle>
            <a:lvl1pPr>
              <a:defRPr>
                <a:latin typeface="Poppins" panose="00000500000000000000" pitchFamily="2" charset="0"/>
                <a:cs typeface="Poppins" panose="00000500000000000000" pitchFamily="2" charset="0"/>
              </a:defRPr>
            </a:lvl1pPr>
          </a:lstStyle>
          <a:p>
            <a:r>
              <a:rPr lang="en-US"/>
              <a:t>&lt;</a:t>
            </a:r>
            <a:r>
              <a:rPr lang="en-US" err="1"/>
              <a:t>table_eu</a:t>
            </a:r>
            <a:r>
              <a:rPr lang="en-US"/>
              <a:t>&gt;</a:t>
            </a:r>
          </a:p>
        </p:txBody>
      </p:sp>
      <p:sp>
        <p:nvSpPr>
          <p:cNvPr id="434" name="Table Placeholder 362">
            <a:extLst>
              <a:ext uri="{FF2B5EF4-FFF2-40B4-BE49-F238E27FC236}">
                <a16:creationId xmlns:a16="http://schemas.microsoft.com/office/drawing/2014/main" id="{127E2A66-A42C-4DF9-A02A-F12209CCDE11}"/>
              </a:ext>
            </a:extLst>
          </p:cNvPr>
          <p:cNvSpPr>
            <a:spLocks noGrp="1"/>
          </p:cNvSpPr>
          <p:nvPr>
            <p:ph type="tbl" sz="quarter" idx="59" hasCustomPrompt="1"/>
          </p:nvPr>
        </p:nvSpPr>
        <p:spPr>
          <a:xfrm>
            <a:off x="8201443" y="1629098"/>
            <a:ext cx="2328672" cy="1655064"/>
          </a:xfrm>
        </p:spPr>
        <p:txBody>
          <a:bodyPr/>
          <a:lstStyle>
            <a:lvl1pPr>
              <a:defRPr>
                <a:latin typeface="Poppins" panose="00000500000000000000" pitchFamily="2" charset="0"/>
                <a:cs typeface="Poppins" panose="00000500000000000000" pitchFamily="2" charset="0"/>
              </a:defRPr>
            </a:lvl1pPr>
          </a:lstStyle>
          <a:p>
            <a:r>
              <a:rPr lang="en-US"/>
              <a:t>&lt;</a:t>
            </a:r>
            <a:r>
              <a:rPr lang="en-US" err="1"/>
              <a:t>table_ap</a:t>
            </a:r>
            <a:r>
              <a:rPr lang="en-US"/>
              <a:t>&gt;</a:t>
            </a:r>
          </a:p>
        </p:txBody>
      </p:sp>
      <p:sp>
        <p:nvSpPr>
          <p:cNvPr id="435" name="Table Placeholder 362">
            <a:extLst>
              <a:ext uri="{FF2B5EF4-FFF2-40B4-BE49-F238E27FC236}">
                <a16:creationId xmlns:a16="http://schemas.microsoft.com/office/drawing/2014/main" id="{FDAA7538-4D61-44D4-B485-196625E0F830}"/>
              </a:ext>
            </a:extLst>
          </p:cNvPr>
          <p:cNvSpPr>
            <a:spLocks noGrp="1"/>
          </p:cNvSpPr>
          <p:nvPr>
            <p:ph type="tbl" sz="quarter" idx="60" hasCustomPrompt="1"/>
          </p:nvPr>
        </p:nvSpPr>
        <p:spPr>
          <a:xfrm>
            <a:off x="1695023" y="3600199"/>
            <a:ext cx="2328672" cy="1655064"/>
          </a:xfrm>
        </p:spPr>
        <p:txBody>
          <a:bodyPr/>
          <a:lstStyle>
            <a:lvl1pPr>
              <a:defRPr>
                <a:latin typeface="Poppins" panose="00000500000000000000" pitchFamily="2" charset="0"/>
                <a:cs typeface="Poppins" panose="00000500000000000000" pitchFamily="2" charset="0"/>
              </a:defRPr>
            </a:lvl1pPr>
          </a:lstStyle>
          <a:p>
            <a:r>
              <a:rPr lang="en-US"/>
              <a:t>&lt;</a:t>
            </a:r>
            <a:r>
              <a:rPr lang="en-US" err="1"/>
              <a:t>table_la</a:t>
            </a:r>
            <a:r>
              <a:rPr lang="en-US"/>
              <a:t>&gt;</a:t>
            </a:r>
          </a:p>
        </p:txBody>
      </p:sp>
      <p:sp>
        <p:nvSpPr>
          <p:cNvPr id="436" name="Table Placeholder 362">
            <a:extLst>
              <a:ext uri="{FF2B5EF4-FFF2-40B4-BE49-F238E27FC236}">
                <a16:creationId xmlns:a16="http://schemas.microsoft.com/office/drawing/2014/main" id="{577D7961-F65A-4A0A-88F0-F547699BDECC}"/>
              </a:ext>
            </a:extLst>
          </p:cNvPr>
          <p:cNvSpPr>
            <a:spLocks noGrp="1"/>
          </p:cNvSpPr>
          <p:nvPr>
            <p:ph type="tbl" sz="quarter" idx="61" hasCustomPrompt="1"/>
          </p:nvPr>
        </p:nvSpPr>
        <p:spPr>
          <a:xfrm>
            <a:off x="4990033" y="3600199"/>
            <a:ext cx="2328672" cy="1655064"/>
          </a:xfrm>
        </p:spPr>
        <p:txBody>
          <a:bodyPr/>
          <a:lstStyle>
            <a:lvl1pPr>
              <a:defRPr>
                <a:latin typeface="Poppins" panose="00000500000000000000" pitchFamily="2" charset="0"/>
                <a:cs typeface="Poppins" panose="00000500000000000000" pitchFamily="2" charset="0"/>
              </a:defRPr>
            </a:lvl1pPr>
          </a:lstStyle>
          <a:p>
            <a:r>
              <a:rPr lang="en-US"/>
              <a:t>&lt;</a:t>
            </a:r>
            <a:r>
              <a:rPr lang="en-US" err="1"/>
              <a:t>table_af</a:t>
            </a:r>
            <a:r>
              <a:rPr lang="en-US"/>
              <a:t>&gt;</a:t>
            </a:r>
          </a:p>
        </p:txBody>
      </p:sp>
      <p:sp>
        <p:nvSpPr>
          <p:cNvPr id="437" name="Table Placeholder 362">
            <a:extLst>
              <a:ext uri="{FF2B5EF4-FFF2-40B4-BE49-F238E27FC236}">
                <a16:creationId xmlns:a16="http://schemas.microsoft.com/office/drawing/2014/main" id="{6D057AFB-3FD4-459A-8EF0-1026212D7EE2}"/>
              </a:ext>
            </a:extLst>
          </p:cNvPr>
          <p:cNvSpPr>
            <a:spLocks noGrp="1"/>
          </p:cNvSpPr>
          <p:nvPr>
            <p:ph type="tbl" sz="quarter" idx="62" hasCustomPrompt="1"/>
          </p:nvPr>
        </p:nvSpPr>
        <p:spPr>
          <a:xfrm>
            <a:off x="8201443" y="3600199"/>
            <a:ext cx="2328672" cy="1655064"/>
          </a:xfrm>
        </p:spPr>
        <p:txBody>
          <a:bodyPr/>
          <a:lstStyle>
            <a:lvl1pPr>
              <a:defRPr>
                <a:latin typeface="Poppins" panose="00000500000000000000" pitchFamily="2" charset="0"/>
                <a:cs typeface="Poppins" panose="00000500000000000000" pitchFamily="2" charset="0"/>
              </a:defRPr>
            </a:lvl1pPr>
          </a:lstStyle>
          <a:p>
            <a:r>
              <a:rPr lang="en-US"/>
              <a:t>&lt;</a:t>
            </a:r>
            <a:r>
              <a:rPr lang="en-US" err="1"/>
              <a:t>table_me</a:t>
            </a:r>
            <a:r>
              <a:rPr lang="en-US"/>
              <a:t>&gt;</a:t>
            </a:r>
          </a:p>
        </p:txBody>
      </p:sp>
      <p:sp>
        <p:nvSpPr>
          <p:cNvPr id="373" name="Table Placeholder 362">
            <a:extLst>
              <a:ext uri="{FF2B5EF4-FFF2-40B4-BE49-F238E27FC236}">
                <a16:creationId xmlns:a16="http://schemas.microsoft.com/office/drawing/2014/main" id="{F5069BA7-1100-41A6-AE4C-DC02295844B4}"/>
              </a:ext>
            </a:extLst>
          </p:cNvPr>
          <p:cNvSpPr>
            <a:spLocks noGrp="1"/>
          </p:cNvSpPr>
          <p:nvPr>
            <p:ph type="tbl" sz="quarter" idx="63" hasCustomPrompt="1"/>
          </p:nvPr>
        </p:nvSpPr>
        <p:spPr>
          <a:xfrm>
            <a:off x="1686676" y="1629098"/>
            <a:ext cx="2328672" cy="1655064"/>
          </a:xfrm>
        </p:spPr>
        <p:txBody>
          <a:bodyPr/>
          <a:lstStyle>
            <a:lvl1pPr>
              <a:defRPr>
                <a:latin typeface="Poppins" panose="00000500000000000000" pitchFamily="2" charset="0"/>
                <a:cs typeface="Poppins" panose="00000500000000000000" pitchFamily="2" charset="0"/>
              </a:defRPr>
            </a:lvl1pPr>
          </a:lstStyle>
          <a:p>
            <a:r>
              <a:rPr lang="en-US"/>
              <a:t>&lt;</a:t>
            </a:r>
            <a:r>
              <a:rPr lang="en-US" err="1"/>
              <a:t>table_na</a:t>
            </a:r>
            <a:r>
              <a:rPr lang="en-US"/>
              <a:t>&gt;</a:t>
            </a:r>
          </a:p>
        </p:txBody>
      </p:sp>
      <p:grpSp>
        <p:nvGrpSpPr>
          <p:cNvPr id="362" name="Group 361">
            <a:extLst>
              <a:ext uri="{FF2B5EF4-FFF2-40B4-BE49-F238E27FC236}">
                <a16:creationId xmlns:a16="http://schemas.microsoft.com/office/drawing/2014/main" id="{A35E9476-60AB-B11E-4B0B-107D63FF45AC}"/>
              </a:ext>
            </a:extLst>
          </p:cNvPr>
          <p:cNvGrpSpPr/>
          <p:nvPr userDrawn="1"/>
        </p:nvGrpSpPr>
        <p:grpSpPr>
          <a:xfrm>
            <a:off x="176043" y="1106644"/>
            <a:ext cx="11953675" cy="5575434"/>
            <a:chOff x="405196" y="330205"/>
            <a:chExt cx="11378455" cy="6197686"/>
          </a:xfrm>
          <a:solidFill>
            <a:srgbClr val="F6F6FA"/>
          </a:solidFill>
        </p:grpSpPr>
        <p:grpSp>
          <p:nvGrpSpPr>
            <p:cNvPr id="363" name="Group 205">
              <a:extLst>
                <a:ext uri="{FF2B5EF4-FFF2-40B4-BE49-F238E27FC236}">
                  <a16:creationId xmlns:a16="http://schemas.microsoft.com/office/drawing/2014/main" id="{D69A39A5-C730-42B7-A14B-FD80789CD11E}"/>
                </a:ext>
              </a:extLst>
            </p:cNvPr>
            <p:cNvGrpSpPr>
              <a:grpSpLocks/>
            </p:cNvGrpSpPr>
            <p:nvPr/>
          </p:nvGrpSpPr>
          <p:grpSpPr bwMode="auto">
            <a:xfrm>
              <a:off x="2176455" y="418231"/>
              <a:ext cx="9565878" cy="5728817"/>
              <a:chOff x="1003" y="129"/>
              <a:chExt cx="5325" cy="3189"/>
            </a:xfrm>
            <a:grpFill/>
          </p:grpSpPr>
          <p:sp>
            <p:nvSpPr>
              <p:cNvPr id="526" name="Freeform 5">
                <a:extLst>
                  <a:ext uri="{FF2B5EF4-FFF2-40B4-BE49-F238E27FC236}">
                    <a16:creationId xmlns:a16="http://schemas.microsoft.com/office/drawing/2014/main" id="{7D884EEE-1106-4A33-104A-B352281FB513}"/>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7" name="Freeform 6">
                <a:extLst>
                  <a:ext uri="{FF2B5EF4-FFF2-40B4-BE49-F238E27FC236}">
                    <a16:creationId xmlns:a16="http://schemas.microsoft.com/office/drawing/2014/main" id="{6909DB67-0270-B806-0B9B-8ECB906E95BF}"/>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8" name="Freeform 7">
                <a:extLst>
                  <a:ext uri="{FF2B5EF4-FFF2-40B4-BE49-F238E27FC236}">
                    <a16:creationId xmlns:a16="http://schemas.microsoft.com/office/drawing/2014/main" id="{A1F81CDA-09D0-41DD-6669-0EA04B79D927}"/>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9" name="Freeform 8">
                <a:extLst>
                  <a:ext uri="{FF2B5EF4-FFF2-40B4-BE49-F238E27FC236}">
                    <a16:creationId xmlns:a16="http://schemas.microsoft.com/office/drawing/2014/main" id="{B2C1A97D-A130-4202-277A-CF9FD41BE499}"/>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0" name="Freeform 9">
                <a:extLst>
                  <a:ext uri="{FF2B5EF4-FFF2-40B4-BE49-F238E27FC236}">
                    <a16:creationId xmlns:a16="http://schemas.microsoft.com/office/drawing/2014/main" id="{4AD3B09B-1AB6-C670-7322-F7CB0123C00B}"/>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1" name="Freeform 10">
                <a:extLst>
                  <a:ext uri="{FF2B5EF4-FFF2-40B4-BE49-F238E27FC236}">
                    <a16:creationId xmlns:a16="http://schemas.microsoft.com/office/drawing/2014/main" id="{A54D788F-7035-A5E5-B530-78FAEFE15893}"/>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2" name="Freeform 11">
                <a:extLst>
                  <a:ext uri="{FF2B5EF4-FFF2-40B4-BE49-F238E27FC236}">
                    <a16:creationId xmlns:a16="http://schemas.microsoft.com/office/drawing/2014/main" id="{42EB7BEC-A438-BE89-4949-92FEC46F72C0}"/>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3" name="Freeform 12">
                <a:extLst>
                  <a:ext uri="{FF2B5EF4-FFF2-40B4-BE49-F238E27FC236}">
                    <a16:creationId xmlns:a16="http://schemas.microsoft.com/office/drawing/2014/main" id="{034F2B45-CEA3-603E-82A8-4FC794BC7E2D}"/>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4" name="Freeform 13">
                <a:extLst>
                  <a:ext uri="{FF2B5EF4-FFF2-40B4-BE49-F238E27FC236}">
                    <a16:creationId xmlns:a16="http://schemas.microsoft.com/office/drawing/2014/main" id="{90052753-58DA-878D-45BE-9AC4F6ABB397}"/>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5" name="Freeform 14">
                <a:extLst>
                  <a:ext uri="{FF2B5EF4-FFF2-40B4-BE49-F238E27FC236}">
                    <a16:creationId xmlns:a16="http://schemas.microsoft.com/office/drawing/2014/main" id="{840C3CEE-7221-37A7-2F9D-6B9E92E16BA9}"/>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6" name="Freeform 15">
                <a:extLst>
                  <a:ext uri="{FF2B5EF4-FFF2-40B4-BE49-F238E27FC236}">
                    <a16:creationId xmlns:a16="http://schemas.microsoft.com/office/drawing/2014/main" id="{FE581C5E-65C1-BA9E-12C9-68B7B4219BFA}"/>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7" name="Freeform 16">
                <a:extLst>
                  <a:ext uri="{FF2B5EF4-FFF2-40B4-BE49-F238E27FC236}">
                    <a16:creationId xmlns:a16="http://schemas.microsoft.com/office/drawing/2014/main" id="{C2B3EF79-5FC9-4271-8E0F-4C8E92C6D34C}"/>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8" name="Freeform 17">
                <a:extLst>
                  <a:ext uri="{FF2B5EF4-FFF2-40B4-BE49-F238E27FC236}">
                    <a16:creationId xmlns:a16="http://schemas.microsoft.com/office/drawing/2014/main" id="{5E79411B-A2BF-0991-4BF8-F0F8830D9AF3}"/>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9" name="Freeform 18">
                <a:extLst>
                  <a:ext uri="{FF2B5EF4-FFF2-40B4-BE49-F238E27FC236}">
                    <a16:creationId xmlns:a16="http://schemas.microsoft.com/office/drawing/2014/main" id="{47CED167-E344-E218-41F0-3DFA9F67DC6D}"/>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0" name="Freeform 19">
                <a:extLst>
                  <a:ext uri="{FF2B5EF4-FFF2-40B4-BE49-F238E27FC236}">
                    <a16:creationId xmlns:a16="http://schemas.microsoft.com/office/drawing/2014/main" id="{5AF47B69-2EC8-C988-CE76-CFDD75ACCB7E}"/>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1" name="Freeform 20">
                <a:extLst>
                  <a:ext uri="{FF2B5EF4-FFF2-40B4-BE49-F238E27FC236}">
                    <a16:creationId xmlns:a16="http://schemas.microsoft.com/office/drawing/2014/main" id="{8FC9FE41-6254-3C18-4085-B4FECED3383E}"/>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2" name="Freeform 21">
                <a:extLst>
                  <a:ext uri="{FF2B5EF4-FFF2-40B4-BE49-F238E27FC236}">
                    <a16:creationId xmlns:a16="http://schemas.microsoft.com/office/drawing/2014/main" id="{41C11CBA-9370-BA64-68D0-8DEAFCEC840C}"/>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3" name="Freeform 22">
                <a:extLst>
                  <a:ext uri="{FF2B5EF4-FFF2-40B4-BE49-F238E27FC236}">
                    <a16:creationId xmlns:a16="http://schemas.microsoft.com/office/drawing/2014/main" id="{90DB1388-56FC-861C-6049-2A25F2012090}"/>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4" name="Freeform 23">
                <a:extLst>
                  <a:ext uri="{FF2B5EF4-FFF2-40B4-BE49-F238E27FC236}">
                    <a16:creationId xmlns:a16="http://schemas.microsoft.com/office/drawing/2014/main" id="{516F560B-11D7-A541-9986-6B8FF30533C2}"/>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5" name="Freeform 24">
                <a:extLst>
                  <a:ext uri="{FF2B5EF4-FFF2-40B4-BE49-F238E27FC236}">
                    <a16:creationId xmlns:a16="http://schemas.microsoft.com/office/drawing/2014/main" id="{40B70E5F-6397-467F-A62C-2E7C654EE758}"/>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6" name="Freeform 25">
                <a:extLst>
                  <a:ext uri="{FF2B5EF4-FFF2-40B4-BE49-F238E27FC236}">
                    <a16:creationId xmlns:a16="http://schemas.microsoft.com/office/drawing/2014/main" id="{C9915602-E296-A9A4-4C76-C58AD1466311}"/>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7" name="Freeform 26">
                <a:extLst>
                  <a:ext uri="{FF2B5EF4-FFF2-40B4-BE49-F238E27FC236}">
                    <a16:creationId xmlns:a16="http://schemas.microsoft.com/office/drawing/2014/main" id="{90CE6B3B-BCB4-40BD-C96B-2418C91BB695}"/>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8" name="Freeform 27">
                <a:extLst>
                  <a:ext uri="{FF2B5EF4-FFF2-40B4-BE49-F238E27FC236}">
                    <a16:creationId xmlns:a16="http://schemas.microsoft.com/office/drawing/2014/main" id="{FC4EF24E-78E8-EE13-3346-105EF41928C1}"/>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9" name="Freeform 28">
                <a:extLst>
                  <a:ext uri="{FF2B5EF4-FFF2-40B4-BE49-F238E27FC236}">
                    <a16:creationId xmlns:a16="http://schemas.microsoft.com/office/drawing/2014/main" id="{6285EE3D-04D9-C0AC-6A21-297C04362757}"/>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0" name="Freeform 29">
                <a:extLst>
                  <a:ext uri="{FF2B5EF4-FFF2-40B4-BE49-F238E27FC236}">
                    <a16:creationId xmlns:a16="http://schemas.microsoft.com/office/drawing/2014/main" id="{088D0F6C-AD6D-EA59-0F37-F1C97701C5E4}"/>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1" name="Freeform 30">
                <a:extLst>
                  <a:ext uri="{FF2B5EF4-FFF2-40B4-BE49-F238E27FC236}">
                    <a16:creationId xmlns:a16="http://schemas.microsoft.com/office/drawing/2014/main" id="{88D94FFA-80C4-E85E-94AF-E75991391DE5}"/>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2" name="Freeform 31">
                <a:extLst>
                  <a:ext uri="{FF2B5EF4-FFF2-40B4-BE49-F238E27FC236}">
                    <a16:creationId xmlns:a16="http://schemas.microsoft.com/office/drawing/2014/main" id="{8E928032-BE54-CE58-84C4-877386160F8A}"/>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3" name="Freeform 32">
                <a:extLst>
                  <a:ext uri="{FF2B5EF4-FFF2-40B4-BE49-F238E27FC236}">
                    <a16:creationId xmlns:a16="http://schemas.microsoft.com/office/drawing/2014/main" id="{38B0C02F-9868-4555-7F9D-84291DC4A030}"/>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4" name="Freeform 33">
                <a:extLst>
                  <a:ext uri="{FF2B5EF4-FFF2-40B4-BE49-F238E27FC236}">
                    <a16:creationId xmlns:a16="http://schemas.microsoft.com/office/drawing/2014/main" id="{7F9507C9-0027-73F7-F0EB-3FC21FA997DD}"/>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5" name="Freeform 34">
                <a:extLst>
                  <a:ext uri="{FF2B5EF4-FFF2-40B4-BE49-F238E27FC236}">
                    <a16:creationId xmlns:a16="http://schemas.microsoft.com/office/drawing/2014/main" id="{C3360E08-2906-1615-D4DE-A912DA570F95}"/>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6" name="Freeform 35">
                <a:extLst>
                  <a:ext uri="{FF2B5EF4-FFF2-40B4-BE49-F238E27FC236}">
                    <a16:creationId xmlns:a16="http://schemas.microsoft.com/office/drawing/2014/main" id="{BB6780A0-97EA-3F2D-118A-FF98980D8F22}"/>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7" name="Freeform 36">
                <a:extLst>
                  <a:ext uri="{FF2B5EF4-FFF2-40B4-BE49-F238E27FC236}">
                    <a16:creationId xmlns:a16="http://schemas.microsoft.com/office/drawing/2014/main" id="{54A17F83-7239-DCCE-BE13-A2041EA96D30}"/>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8" name="Freeform 37">
                <a:extLst>
                  <a:ext uri="{FF2B5EF4-FFF2-40B4-BE49-F238E27FC236}">
                    <a16:creationId xmlns:a16="http://schemas.microsoft.com/office/drawing/2014/main" id="{ABA154BF-46A7-5A45-8D4A-55227E54E40E}"/>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9" name="Freeform 38">
                <a:extLst>
                  <a:ext uri="{FF2B5EF4-FFF2-40B4-BE49-F238E27FC236}">
                    <a16:creationId xmlns:a16="http://schemas.microsoft.com/office/drawing/2014/main" id="{C58CCFA1-59FE-E7AC-5151-D08E7BF48094}"/>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0" name="Freeform 39">
                <a:extLst>
                  <a:ext uri="{FF2B5EF4-FFF2-40B4-BE49-F238E27FC236}">
                    <a16:creationId xmlns:a16="http://schemas.microsoft.com/office/drawing/2014/main" id="{2E0E076E-4E1A-B0AF-B4D3-D5F2A0876FF7}"/>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1" name="Freeform 40">
                <a:extLst>
                  <a:ext uri="{FF2B5EF4-FFF2-40B4-BE49-F238E27FC236}">
                    <a16:creationId xmlns:a16="http://schemas.microsoft.com/office/drawing/2014/main" id="{9F1C207D-99BB-6951-EC6F-B2EBDB03F6D8}"/>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2" name="Freeform 41">
                <a:extLst>
                  <a:ext uri="{FF2B5EF4-FFF2-40B4-BE49-F238E27FC236}">
                    <a16:creationId xmlns:a16="http://schemas.microsoft.com/office/drawing/2014/main" id="{59A950D9-2F0A-FF04-EE21-EB78ADBB4AD3}"/>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3" name="Freeform 42">
                <a:extLst>
                  <a:ext uri="{FF2B5EF4-FFF2-40B4-BE49-F238E27FC236}">
                    <a16:creationId xmlns:a16="http://schemas.microsoft.com/office/drawing/2014/main" id="{9D42A100-0F80-E3FA-56EC-10A8B4952325}"/>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4" name="Freeform 43">
                <a:extLst>
                  <a:ext uri="{FF2B5EF4-FFF2-40B4-BE49-F238E27FC236}">
                    <a16:creationId xmlns:a16="http://schemas.microsoft.com/office/drawing/2014/main" id="{CFD16021-FDF4-8290-F89F-463ACB175A18}"/>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5" name="Freeform 44">
                <a:extLst>
                  <a:ext uri="{FF2B5EF4-FFF2-40B4-BE49-F238E27FC236}">
                    <a16:creationId xmlns:a16="http://schemas.microsoft.com/office/drawing/2014/main" id="{EB24750F-C43C-3CE1-ECA9-35F48AF10080}"/>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6" name="Freeform 45">
                <a:extLst>
                  <a:ext uri="{FF2B5EF4-FFF2-40B4-BE49-F238E27FC236}">
                    <a16:creationId xmlns:a16="http://schemas.microsoft.com/office/drawing/2014/main" id="{CF625E61-FE17-373D-97A4-A7617EC428FF}"/>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7" name="Freeform 46">
                <a:extLst>
                  <a:ext uri="{FF2B5EF4-FFF2-40B4-BE49-F238E27FC236}">
                    <a16:creationId xmlns:a16="http://schemas.microsoft.com/office/drawing/2014/main" id="{DD029CB1-1728-EE08-9D2B-00DA3E7A8634}"/>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8" name="Freeform 47">
                <a:extLst>
                  <a:ext uri="{FF2B5EF4-FFF2-40B4-BE49-F238E27FC236}">
                    <a16:creationId xmlns:a16="http://schemas.microsoft.com/office/drawing/2014/main" id="{3734CF63-1D82-2B87-4500-D042514F4C40}"/>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9" name="Freeform 48">
                <a:extLst>
                  <a:ext uri="{FF2B5EF4-FFF2-40B4-BE49-F238E27FC236}">
                    <a16:creationId xmlns:a16="http://schemas.microsoft.com/office/drawing/2014/main" id="{FBF6DA09-35D3-BB19-C863-EF10E59A0A7A}"/>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0" name="Freeform 49">
                <a:extLst>
                  <a:ext uri="{FF2B5EF4-FFF2-40B4-BE49-F238E27FC236}">
                    <a16:creationId xmlns:a16="http://schemas.microsoft.com/office/drawing/2014/main" id="{A77F1B32-6059-DECE-326C-A52D20AF59BE}"/>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1" name="Freeform 50">
                <a:extLst>
                  <a:ext uri="{FF2B5EF4-FFF2-40B4-BE49-F238E27FC236}">
                    <a16:creationId xmlns:a16="http://schemas.microsoft.com/office/drawing/2014/main" id="{9659ADDB-029C-30CE-0127-EA8A65FEE946}"/>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2" name="Freeform 51">
                <a:extLst>
                  <a:ext uri="{FF2B5EF4-FFF2-40B4-BE49-F238E27FC236}">
                    <a16:creationId xmlns:a16="http://schemas.microsoft.com/office/drawing/2014/main" id="{0237BA4F-F1D3-764E-AFBD-3CBFB48B76A1}"/>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3" name="Freeform 52">
                <a:extLst>
                  <a:ext uri="{FF2B5EF4-FFF2-40B4-BE49-F238E27FC236}">
                    <a16:creationId xmlns:a16="http://schemas.microsoft.com/office/drawing/2014/main" id="{8BAA7FDB-4210-AA8E-E03E-1FAA8AAC9959}"/>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4" name="Freeform 53">
                <a:extLst>
                  <a:ext uri="{FF2B5EF4-FFF2-40B4-BE49-F238E27FC236}">
                    <a16:creationId xmlns:a16="http://schemas.microsoft.com/office/drawing/2014/main" id="{A3328156-0915-80D9-E5C5-CDB8085E402B}"/>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5" name="Freeform 54">
                <a:extLst>
                  <a:ext uri="{FF2B5EF4-FFF2-40B4-BE49-F238E27FC236}">
                    <a16:creationId xmlns:a16="http://schemas.microsoft.com/office/drawing/2014/main" id="{793BBDE3-FDF0-C2C8-E337-7751A5F74CE4}"/>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6" name="Freeform 55">
                <a:extLst>
                  <a:ext uri="{FF2B5EF4-FFF2-40B4-BE49-F238E27FC236}">
                    <a16:creationId xmlns:a16="http://schemas.microsoft.com/office/drawing/2014/main" id="{8F2F3C9E-5B1F-2F49-98C1-E501E75A177A}"/>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7" name="Freeform 56">
                <a:extLst>
                  <a:ext uri="{FF2B5EF4-FFF2-40B4-BE49-F238E27FC236}">
                    <a16:creationId xmlns:a16="http://schemas.microsoft.com/office/drawing/2014/main" id="{F8C727AA-45E3-0562-3678-684D7FF872FF}"/>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8" name="Freeform 57">
                <a:extLst>
                  <a:ext uri="{FF2B5EF4-FFF2-40B4-BE49-F238E27FC236}">
                    <a16:creationId xmlns:a16="http://schemas.microsoft.com/office/drawing/2014/main" id="{D7DD6EC3-4BBA-6954-931F-378E63FD5EE5}"/>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9" name="Freeform 58">
                <a:extLst>
                  <a:ext uri="{FF2B5EF4-FFF2-40B4-BE49-F238E27FC236}">
                    <a16:creationId xmlns:a16="http://schemas.microsoft.com/office/drawing/2014/main" id="{150663A4-CF20-F4F6-65F5-479BF6E7FB42}"/>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0" name="Freeform 59">
                <a:extLst>
                  <a:ext uri="{FF2B5EF4-FFF2-40B4-BE49-F238E27FC236}">
                    <a16:creationId xmlns:a16="http://schemas.microsoft.com/office/drawing/2014/main" id="{00DA3A18-5B72-196A-1583-58FCA4DDBEA6}"/>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1" name="Freeform 60">
                <a:extLst>
                  <a:ext uri="{FF2B5EF4-FFF2-40B4-BE49-F238E27FC236}">
                    <a16:creationId xmlns:a16="http://schemas.microsoft.com/office/drawing/2014/main" id="{6EE405FD-C384-5A28-9CBA-2C5DE0D8391F}"/>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2" name="Freeform 61">
                <a:extLst>
                  <a:ext uri="{FF2B5EF4-FFF2-40B4-BE49-F238E27FC236}">
                    <a16:creationId xmlns:a16="http://schemas.microsoft.com/office/drawing/2014/main" id="{2039CB94-EF13-ED09-B1F0-9EA008371EBB}"/>
                  </a:ext>
                </a:extLst>
              </p:cNvPr>
              <p:cNvSpPr>
                <a:spLocks/>
              </p:cNvSpPr>
              <p:nvPr/>
            </p:nvSpPr>
            <p:spPr bwMode="auto">
              <a:xfrm>
                <a:off x="3635" y="2800"/>
                <a:ext cx="22" cy="31"/>
              </a:xfrm>
              <a:custGeom>
                <a:avLst/>
                <a:gdLst>
                  <a:gd name="T0" fmla="*/ 10 w 11"/>
                  <a:gd name="T1" fmla="*/ 10 h 16"/>
                  <a:gd name="T2" fmla="*/ 11 w 11"/>
                  <a:gd name="T3" fmla="*/ 4 h 16"/>
                  <a:gd name="T4" fmla="*/ 7 w 11"/>
                  <a:gd name="T5" fmla="*/ 0 h 16"/>
                  <a:gd name="T6" fmla="*/ 3 w 11"/>
                  <a:gd name="T7" fmla="*/ 1 h 16"/>
                  <a:gd name="T8" fmla="*/ 1 w 11"/>
                  <a:gd name="T9" fmla="*/ 5 h 16"/>
                  <a:gd name="T10" fmla="*/ 1 w 11"/>
                  <a:gd name="T11" fmla="*/ 11 h 16"/>
                  <a:gd name="T12" fmla="*/ 4 w 11"/>
                  <a:gd name="T13" fmla="*/ 14 h 16"/>
                  <a:gd name="T14" fmla="*/ 11 w 11"/>
                  <a:gd name="T15" fmla="*/ 16 h 16"/>
                  <a:gd name="T16" fmla="*/ 10 w 11"/>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0"/>
                    </a:moveTo>
                    <a:cubicBezTo>
                      <a:pt x="10" y="10"/>
                      <a:pt x="11" y="6"/>
                      <a:pt x="11" y="4"/>
                    </a:cubicBezTo>
                    <a:cubicBezTo>
                      <a:pt x="11" y="2"/>
                      <a:pt x="7" y="0"/>
                      <a:pt x="7" y="0"/>
                    </a:cubicBezTo>
                    <a:cubicBezTo>
                      <a:pt x="7" y="0"/>
                      <a:pt x="5" y="2"/>
                      <a:pt x="3" y="1"/>
                    </a:cubicBezTo>
                    <a:cubicBezTo>
                      <a:pt x="2" y="0"/>
                      <a:pt x="1" y="2"/>
                      <a:pt x="1" y="5"/>
                    </a:cubicBezTo>
                    <a:cubicBezTo>
                      <a:pt x="1" y="9"/>
                      <a:pt x="0" y="8"/>
                      <a:pt x="1" y="11"/>
                    </a:cubicBezTo>
                    <a:cubicBezTo>
                      <a:pt x="3" y="14"/>
                      <a:pt x="2" y="12"/>
                      <a:pt x="4" y="14"/>
                    </a:cubicBezTo>
                    <a:cubicBezTo>
                      <a:pt x="7" y="15"/>
                      <a:pt x="11" y="16"/>
                      <a:pt x="11" y="16"/>
                    </a:cubicBezTo>
                    <a:lnTo>
                      <a:pt x="10" y="1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3" name="Freeform 62">
                <a:extLst>
                  <a:ext uri="{FF2B5EF4-FFF2-40B4-BE49-F238E27FC236}">
                    <a16:creationId xmlns:a16="http://schemas.microsoft.com/office/drawing/2014/main" id="{C56E6A7F-9794-BBB0-A94C-EBFB61E94517}"/>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4" name="Freeform 63">
                <a:extLst>
                  <a:ext uri="{FF2B5EF4-FFF2-40B4-BE49-F238E27FC236}">
                    <a16:creationId xmlns:a16="http://schemas.microsoft.com/office/drawing/2014/main" id="{CBB42EDD-0F51-0B11-2598-B3F76E2FB299}"/>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5" name="Freeform 64">
                <a:extLst>
                  <a:ext uri="{FF2B5EF4-FFF2-40B4-BE49-F238E27FC236}">
                    <a16:creationId xmlns:a16="http://schemas.microsoft.com/office/drawing/2014/main" id="{03189443-6A42-4794-BE9A-A4AD8F4CDFEE}"/>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6" name="Freeform 65">
                <a:extLst>
                  <a:ext uri="{FF2B5EF4-FFF2-40B4-BE49-F238E27FC236}">
                    <a16:creationId xmlns:a16="http://schemas.microsoft.com/office/drawing/2014/main" id="{F3E74E71-1694-0C96-BA3C-037842B59CD0}"/>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7" name="Freeform 66">
                <a:extLst>
                  <a:ext uri="{FF2B5EF4-FFF2-40B4-BE49-F238E27FC236}">
                    <a16:creationId xmlns:a16="http://schemas.microsoft.com/office/drawing/2014/main" id="{7E9ACDE3-2D7A-1088-E1D5-3B549283B7CE}"/>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8" name="Freeform 67">
                <a:extLst>
                  <a:ext uri="{FF2B5EF4-FFF2-40B4-BE49-F238E27FC236}">
                    <a16:creationId xmlns:a16="http://schemas.microsoft.com/office/drawing/2014/main" id="{92524223-D575-BB5A-F36F-004CDDC47284}"/>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9" name="Freeform 68">
                <a:extLst>
                  <a:ext uri="{FF2B5EF4-FFF2-40B4-BE49-F238E27FC236}">
                    <a16:creationId xmlns:a16="http://schemas.microsoft.com/office/drawing/2014/main" id="{58E99080-813A-F51E-968A-FC41A3ED9478}"/>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0" name="Freeform 69">
                <a:extLst>
                  <a:ext uri="{FF2B5EF4-FFF2-40B4-BE49-F238E27FC236}">
                    <a16:creationId xmlns:a16="http://schemas.microsoft.com/office/drawing/2014/main" id="{A466C29E-49F7-6754-80E0-FA901C19B217}"/>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1" name="Freeform 70">
                <a:extLst>
                  <a:ext uri="{FF2B5EF4-FFF2-40B4-BE49-F238E27FC236}">
                    <a16:creationId xmlns:a16="http://schemas.microsoft.com/office/drawing/2014/main" id="{F5CA1366-3AC7-09FA-679F-771C3F369464}"/>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2" name="Freeform 71">
                <a:extLst>
                  <a:ext uri="{FF2B5EF4-FFF2-40B4-BE49-F238E27FC236}">
                    <a16:creationId xmlns:a16="http://schemas.microsoft.com/office/drawing/2014/main" id="{D0EFF76C-9A22-3C31-D835-AE350612B686}"/>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3" name="Freeform 72">
                <a:extLst>
                  <a:ext uri="{FF2B5EF4-FFF2-40B4-BE49-F238E27FC236}">
                    <a16:creationId xmlns:a16="http://schemas.microsoft.com/office/drawing/2014/main" id="{B3480A9D-608E-E117-D75F-BCCA4F3AFDBC}"/>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4" name="Freeform 73">
                <a:extLst>
                  <a:ext uri="{FF2B5EF4-FFF2-40B4-BE49-F238E27FC236}">
                    <a16:creationId xmlns:a16="http://schemas.microsoft.com/office/drawing/2014/main" id="{423DA348-EF96-0A5B-38F8-B25B3D6D719F}"/>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5" name="Freeform 74">
                <a:extLst>
                  <a:ext uri="{FF2B5EF4-FFF2-40B4-BE49-F238E27FC236}">
                    <a16:creationId xmlns:a16="http://schemas.microsoft.com/office/drawing/2014/main" id="{7316E182-EA9C-E637-81E8-D510CCE31B2E}"/>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6" name="Freeform 75">
                <a:extLst>
                  <a:ext uri="{FF2B5EF4-FFF2-40B4-BE49-F238E27FC236}">
                    <a16:creationId xmlns:a16="http://schemas.microsoft.com/office/drawing/2014/main" id="{8042A7B3-4BE2-20CE-D460-0687CC19593C}"/>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7" name="Freeform 76">
                <a:extLst>
                  <a:ext uri="{FF2B5EF4-FFF2-40B4-BE49-F238E27FC236}">
                    <a16:creationId xmlns:a16="http://schemas.microsoft.com/office/drawing/2014/main" id="{2E3E4D49-9FD6-829E-EA77-8F0F5F33181C}"/>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8" name="Freeform 77">
                <a:extLst>
                  <a:ext uri="{FF2B5EF4-FFF2-40B4-BE49-F238E27FC236}">
                    <a16:creationId xmlns:a16="http://schemas.microsoft.com/office/drawing/2014/main" id="{946F346A-E312-00E9-0CB2-7E017585B801}"/>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9" name="Freeform 78">
                <a:extLst>
                  <a:ext uri="{FF2B5EF4-FFF2-40B4-BE49-F238E27FC236}">
                    <a16:creationId xmlns:a16="http://schemas.microsoft.com/office/drawing/2014/main" id="{73E9F84C-DBFA-CF64-E4F1-9C2EA70D47E4}"/>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0" name="Freeform 79">
                <a:extLst>
                  <a:ext uri="{FF2B5EF4-FFF2-40B4-BE49-F238E27FC236}">
                    <a16:creationId xmlns:a16="http://schemas.microsoft.com/office/drawing/2014/main" id="{114E8B78-A1F6-7514-67EA-6CFE0752EB28}"/>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1" name="Freeform 80">
                <a:extLst>
                  <a:ext uri="{FF2B5EF4-FFF2-40B4-BE49-F238E27FC236}">
                    <a16:creationId xmlns:a16="http://schemas.microsoft.com/office/drawing/2014/main" id="{BB209B7C-6098-6FD3-661E-458CED9E9E6C}"/>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2" name="Freeform 81">
                <a:extLst>
                  <a:ext uri="{FF2B5EF4-FFF2-40B4-BE49-F238E27FC236}">
                    <a16:creationId xmlns:a16="http://schemas.microsoft.com/office/drawing/2014/main" id="{9C202F9D-EDD8-B036-A771-E029F1005B2B}"/>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3" name="Freeform 82">
                <a:extLst>
                  <a:ext uri="{FF2B5EF4-FFF2-40B4-BE49-F238E27FC236}">
                    <a16:creationId xmlns:a16="http://schemas.microsoft.com/office/drawing/2014/main" id="{3426E382-2A3D-6756-1E6D-B15DAA80C9C9}"/>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4" name="Freeform 83">
                <a:extLst>
                  <a:ext uri="{FF2B5EF4-FFF2-40B4-BE49-F238E27FC236}">
                    <a16:creationId xmlns:a16="http://schemas.microsoft.com/office/drawing/2014/main" id="{785B6BEE-3E17-3E8A-2EFD-3692B5384019}"/>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5" name="Freeform 84">
                <a:extLst>
                  <a:ext uri="{FF2B5EF4-FFF2-40B4-BE49-F238E27FC236}">
                    <a16:creationId xmlns:a16="http://schemas.microsoft.com/office/drawing/2014/main" id="{CC3A8D36-359E-F5FC-126C-FACBCC2877D9}"/>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6" name="Freeform 85">
                <a:extLst>
                  <a:ext uri="{FF2B5EF4-FFF2-40B4-BE49-F238E27FC236}">
                    <a16:creationId xmlns:a16="http://schemas.microsoft.com/office/drawing/2014/main" id="{EDFD5114-AA0A-FA7A-E0DC-66925684E097}"/>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7" name="Freeform 86">
                <a:extLst>
                  <a:ext uri="{FF2B5EF4-FFF2-40B4-BE49-F238E27FC236}">
                    <a16:creationId xmlns:a16="http://schemas.microsoft.com/office/drawing/2014/main" id="{D203318B-0FBC-FDD1-E97F-177642BEEDE5}"/>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8" name="Freeform 87">
                <a:extLst>
                  <a:ext uri="{FF2B5EF4-FFF2-40B4-BE49-F238E27FC236}">
                    <a16:creationId xmlns:a16="http://schemas.microsoft.com/office/drawing/2014/main" id="{C0A988E1-CF63-F3B4-99B6-C70C4A0B64BC}"/>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9" name="Freeform 88">
                <a:extLst>
                  <a:ext uri="{FF2B5EF4-FFF2-40B4-BE49-F238E27FC236}">
                    <a16:creationId xmlns:a16="http://schemas.microsoft.com/office/drawing/2014/main" id="{F206C339-E756-7E75-4C6B-CF0E3166AA8A}"/>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0" name="Freeform 89">
                <a:extLst>
                  <a:ext uri="{FF2B5EF4-FFF2-40B4-BE49-F238E27FC236}">
                    <a16:creationId xmlns:a16="http://schemas.microsoft.com/office/drawing/2014/main" id="{3A3365A6-9C0E-13DE-5416-8BB1FD039982}"/>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1" name="Freeform 90">
                <a:extLst>
                  <a:ext uri="{FF2B5EF4-FFF2-40B4-BE49-F238E27FC236}">
                    <a16:creationId xmlns:a16="http://schemas.microsoft.com/office/drawing/2014/main" id="{CEE3E9DA-F9D7-D573-0675-5012457E6203}"/>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2" name="Freeform 91">
                <a:extLst>
                  <a:ext uri="{FF2B5EF4-FFF2-40B4-BE49-F238E27FC236}">
                    <a16:creationId xmlns:a16="http://schemas.microsoft.com/office/drawing/2014/main" id="{C10A5517-F85B-9718-6C58-1EB75A19433B}"/>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3" name="Freeform 92">
                <a:extLst>
                  <a:ext uri="{FF2B5EF4-FFF2-40B4-BE49-F238E27FC236}">
                    <a16:creationId xmlns:a16="http://schemas.microsoft.com/office/drawing/2014/main" id="{BD420E40-73E9-9A53-3AC6-E63F6B50D84B}"/>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4" name="Freeform 93">
                <a:extLst>
                  <a:ext uri="{FF2B5EF4-FFF2-40B4-BE49-F238E27FC236}">
                    <a16:creationId xmlns:a16="http://schemas.microsoft.com/office/drawing/2014/main" id="{029F1A6B-09DE-36D1-A5FC-4F61EE7A0D11}"/>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5" name="Freeform 94">
                <a:extLst>
                  <a:ext uri="{FF2B5EF4-FFF2-40B4-BE49-F238E27FC236}">
                    <a16:creationId xmlns:a16="http://schemas.microsoft.com/office/drawing/2014/main" id="{62E52658-8F55-14CC-86C8-6D7A41C74773}"/>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6" name="Freeform 95">
                <a:extLst>
                  <a:ext uri="{FF2B5EF4-FFF2-40B4-BE49-F238E27FC236}">
                    <a16:creationId xmlns:a16="http://schemas.microsoft.com/office/drawing/2014/main" id="{02550E12-21BA-1FC9-8F71-2484CA5AC094}"/>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7" name="Freeform 96">
                <a:extLst>
                  <a:ext uri="{FF2B5EF4-FFF2-40B4-BE49-F238E27FC236}">
                    <a16:creationId xmlns:a16="http://schemas.microsoft.com/office/drawing/2014/main" id="{E17CFFBA-28EE-DAF7-5D78-A84AF46E27A7}"/>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8" name="Freeform 97">
                <a:extLst>
                  <a:ext uri="{FF2B5EF4-FFF2-40B4-BE49-F238E27FC236}">
                    <a16:creationId xmlns:a16="http://schemas.microsoft.com/office/drawing/2014/main" id="{3C33AE86-8D64-2D8E-ABD7-2E4C629873BC}"/>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9" name="Freeform 98">
                <a:extLst>
                  <a:ext uri="{FF2B5EF4-FFF2-40B4-BE49-F238E27FC236}">
                    <a16:creationId xmlns:a16="http://schemas.microsoft.com/office/drawing/2014/main" id="{B6BFE8CC-B74B-C9B7-0870-7B7FF33CE15B}"/>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0" name="Freeform 99">
                <a:extLst>
                  <a:ext uri="{FF2B5EF4-FFF2-40B4-BE49-F238E27FC236}">
                    <a16:creationId xmlns:a16="http://schemas.microsoft.com/office/drawing/2014/main" id="{2DD11877-5B90-8F01-296A-8B54CE1DC6C5}"/>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1" name="Freeform 100">
                <a:extLst>
                  <a:ext uri="{FF2B5EF4-FFF2-40B4-BE49-F238E27FC236}">
                    <a16:creationId xmlns:a16="http://schemas.microsoft.com/office/drawing/2014/main" id="{40495999-266A-99C9-FE15-4E69CCC7FE19}"/>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2" name="Freeform 101">
                <a:extLst>
                  <a:ext uri="{FF2B5EF4-FFF2-40B4-BE49-F238E27FC236}">
                    <a16:creationId xmlns:a16="http://schemas.microsoft.com/office/drawing/2014/main" id="{40482DE9-9210-506E-A91E-FC5D6003FAF4}"/>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3" name="Freeform 102">
                <a:extLst>
                  <a:ext uri="{FF2B5EF4-FFF2-40B4-BE49-F238E27FC236}">
                    <a16:creationId xmlns:a16="http://schemas.microsoft.com/office/drawing/2014/main" id="{4EAE493E-CF7F-4474-7A7F-D8C48BBDBA5F}"/>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4" name="Freeform 103">
                <a:extLst>
                  <a:ext uri="{FF2B5EF4-FFF2-40B4-BE49-F238E27FC236}">
                    <a16:creationId xmlns:a16="http://schemas.microsoft.com/office/drawing/2014/main" id="{36713088-4503-2073-21BB-9708924035AF}"/>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5" name="Freeform 104">
                <a:extLst>
                  <a:ext uri="{FF2B5EF4-FFF2-40B4-BE49-F238E27FC236}">
                    <a16:creationId xmlns:a16="http://schemas.microsoft.com/office/drawing/2014/main" id="{559FCB9E-8E58-9B8E-6E5B-0764C0987F84}"/>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6" name="Freeform 105">
                <a:extLst>
                  <a:ext uri="{FF2B5EF4-FFF2-40B4-BE49-F238E27FC236}">
                    <a16:creationId xmlns:a16="http://schemas.microsoft.com/office/drawing/2014/main" id="{010F3623-03B4-DA30-CF19-35C71DCBEC24}"/>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7" name="Freeform 106">
                <a:extLst>
                  <a:ext uri="{FF2B5EF4-FFF2-40B4-BE49-F238E27FC236}">
                    <a16:creationId xmlns:a16="http://schemas.microsoft.com/office/drawing/2014/main" id="{B4AB5471-9D44-F7A1-8841-EFB585450AD8}"/>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8" name="Freeform 107">
                <a:extLst>
                  <a:ext uri="{FF2B5EF4-FFF2-40B4-BE49-F238E27FC236}">
                    <a16:creationId xmlns:a16="http://schemas.microsoft.com/office/drawing/2014/main" id="{8A3C5C86-EE3D-094F-79DF-81139D3EF2F8}"/>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9" name="Freeform 108">
                <a:extLst>
                  <a:ext uri="{FF2B5EF4-FFF2-40B4-BE49-F238E27FC236}">
                    <a16:creationId xmlns:a16="http://schemas.microsoft.com/office/drawing/2014/main" id="{7189EB9D-F2B3-C669-94A8-5B7CF5436FE5}"/>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0" name="Freeform 109">
                <a:extLst>
                  <a:ext uri="{FF2B5EF4-FFF2-40B4-BE49-F238E27FC236}">
                    <a16:creationId xmlns:a16="http://schemas.microsoft.com/office/drawing/2014/main" id="{80B3E9FF-1DF0-624E-2316-429DD038C40F}"/>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1" name="Freeform 110">
                <a:extLst>
                  <a:ext uri="{FF2B5EF4-FFF2-40B4-BE49-F238E27FC236}">
                    <a16:creationId xmlns:a16="http://schemas.microsoft.com/office/drawing/2014/main" id="{39ACC2BF-3D8F-24A5-87CB-E0CBC09200B3}"/>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2" name="Freeform 111">
                <a:extLst>
                  <a:ext uri="{FF2B5EF4-FFF2-40B4-BE49-F238E27FC236}">
                    <a16:creationId xmlns:a16="http://schemas.microsoft.com/office/drawing/2014/main" id="{EB3A840A-4AF4-236C-FA23-D6A544FC5A74}"/>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3" name="Freeform 112">
                <a:extLst>
                  <a:ext uri="{FF2B5EF4-FFF2-40B4-BE49-F238E27FC236}">
                    <a16:creationId xmlns:a16="http://schemas.microsoft.com/office/drawing/2014/main" id="{C545DBE9-9A2C-4C1F-D3AE-BA30BF466A0A}"/>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4" name="Freeform 113">
                <a:extLst>
                  <a:ext uri="{FF2B5EF4-FFF2-40B4-BE49-F238E27FC236}">
                    <a16:creationId xmlns:a16="http://schemas.microsoft.com/office/drawing/2014/main" id="{A9208650-8DE7-1F6A-D5D3-F94DE02A2003}"/>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2" cap="rnd">
                <a:solidFill>
                  <a:schemeClr val="bg1">
                    <a:lumMod val="85000"/>
                    <a:lumOff val="1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5" name="Freeform 114">
                <a:extLst>
                  <a:ext uri="{FF2B5EF4-FFF2-40B4-BE49-F238E27FC236}">
                    <a16:creationId xmlns:a16="http://schemas.microsoft.com/office/drawing/2014/main" id="{89713C53-B064-3FC1-59A7-150319DD1BE4}"/>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6" name="Freeform 115">
                <a:extLst>
                  <a:ext uri="{FF2B5EF4-FFF2-40B4-BE49-F238E27FC236}">
                    <a16:creationId xmlns:a16="http://schemas.microsoft.com/office/drawing/2014/main" id="{13F5077C-B8F1-D829-76F9-AFB3DB7F7FE5}"/>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7" name="Freeform 116">
                <a:extLst>
                  <a:ext uri="{FF2B5EF4-FFF2-40B4-BE49-F238E27FC236}">
                    <a16:creationId xmlns:a16="http://schemas.microsoft.com/office/drawing/2014/main" id="{93C3E7D5-F687-0946-8668-805382253063}"/>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8" name="Freeform 117">
                <a:extLst>
                  <a:ext uri="{FF2B5EF4-FFF2-40B4-BE49-F238E27FC236}">
                    <a16:creationId xmlns:a16="http://schemas.microsoft.com/office/drawing/2014/main" id="{06170A1A-FC64-3D92-5BAC-69BF2BEE0E75}"/>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9" name="Freeform 118">
                <a:extLst>
                  <a:ext uri="{FF2B5EF4-FFF2-40B4-BE49-F238E27FC236}">
                    <a16:creationId xmlns:a16="http://schemas.microsoft.com/office/drawing/2014/main" id="{6262398A-003A-CBC6-E645-5BCA4D2303D8}"/>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0" name="Freeform 119">
                <a:extLst>
                  <a:ext uri="{FF2B5EF4-FFF2-40B4-BE49-F238E27FC236}">
                    <a16:creationId xmlns:a16="http://schemas.microsoft.com/office/drawing/2014/main" id="{6F37BE70-8E3C-953E-9C83-2BD45031CA70}"/>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1" name="Freeform 120">
                <a:extLst>
                  <a:ext uri="{FF2B5EF4-FFF2-40B4-BE49-F238E27FC236}">
                    <a16:creationId xmlns:a16="http://schemas.microsoft.com/office/drawing/2014/main" id="{284CFA57-059E-6150-41E5-D4021C89D66F}"/>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2" name="Freeform 121">
                <a:extLst>
                  <a:ext uri="{FF2B5EF4-FFF2-40B4-BE49-F238E27FC236}">
                    <a16:creationId xmlns:a16="http://schemas.microsoft.com/office/drawing/2014/main" id="{E975DEB9-7411-8015-3745-155D6E4681C8}"/>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3" name="Freeform 122">
                <a:extLst>
                  <a:ext uri="{FF2B5EF4-FFF2-40B4-BE49-F238E27FC236}">
                    <a16:creationId xmlns:a16="http://schemas.microsoft.com/office/drawing/2014/main" id="{F540196F-63DA-D102-CA2E-0D71EFFAD19E}"/>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4" name="Freeform 123">
                <a:extLst>
                  <a:ext uri="{FF2B5EF4-FFF2-40B4-BE49-F238E27FC236}">
                    <a16:creationId xmlns:a16="http://schemas.microsoft.com/office/drawing/2014/main" id="{8C0064D2-8532-973D-56CE-C28C6933D024}"/>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5" name="Freeform 124">
                <a:extLst>
                  <a:ext uri="{FF2B5EF4-FFF2-40B4-BE49-F238E27FC236}">
                    <a16:creationId xmlns:a16="http://schemas.microsoft.com/office/drawing/2014/main" id="{26C89EAE-2754-776C-65D1-3F65F5997C50}"/>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6" name="Freeform 125">
                <a:extLst>
                  <a:ext uri="{FF2B5EF4-FFF2-40B4-BE49-F238E27FC236}">
                    <a16:creationId xmlns:a16="http://schemas.microsoft.com/office/drawing/2014/main" id="{C7A1C494-4584-D541-99AF-609A18584267}"/>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7" name="Freeform 126">
                <a:extLst>
                  <a:ext uri="{FF2B5EF4-FFF2-40B4-BE49-F238E27FC236}">
                    <a16:creationId xmlns:a16="http://schemas.microsoft.com/office/drawing/2014/main" id="{85820D56-37C3-8401-AE07-7B58EC485D79}"/>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8" name="Freeform 127">
                <a:extLst>
                  <a:ext uri="{FF2B5EF4-FFF2-40B4-BE49-F238E27FC236}">
                    <a16:creationId xmlns:a16="http://schemas.microsoft.com/office/drawing/2014/main" id="{D5DEB8DC-169E-4FAA-098A-E2360DCA744B}"/>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9" name="Freeform 128">
                <a:extLst>
                  <a:ext uri="{FF2B5EF4-FFF2-40B4-BE49-F238E27FC236}">
                    <a16:creationId xmlns:a16="http://schemas.microsoft.com/office/drawing/2014/main" id="{377A356F-189D-C254-A517-98BF84FD7DD0}"/>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0" name="Freeform 129">
                <a:extLst>
                  <a:ext uri="{FF2B5EF4-FFF2-40B4-BE49-F238E27FC236}">
                    <a16:creationId xmlns:a16="http://schemas.microsoft.com/office/drawing/2014/main" id="{6C2CCE91-1D24-D682-C492-67BE8D9B6193}"/>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1" name="Freeform 130">
                <a:extLst>
                  <a:ext uri="{FF2B5EF4-FFF2-40B4-BE49-F238E27FC236}">
                    <a16:creationId xmlns:a16="http://schemas.microsoft.com/office/drawing/2014/main" id="{305E8BBD-AD86-D4E3-98D6-4786630BBAFD}"/>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2" name="Freeform 131">
                <a:extLst>
                  <a:ext uri="{FF2B5EF4-FFF2-40B4-BE49-F238E27FC236}">
                    <a16:creationId xmlns:a16="http://schemas.microsoft.com/office/drawing/2014/main" id="{99F069F1-0796-A2E6-BC13-BF71814B7926}"/>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2" cap="rnd">
                <a:solidFill>
                  <a:schemeClr val="bg1">
                    <a:lumMod val="85000"/>
                    <a:lumOff val="1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3" name="Freeform 132">
                <a:extLst>
                  <a:ext uri="{FF2B5EF4-FFF2-40B4-BE49-F238E27FC236}">
                    <a16:creationId xmlns:a16="http://schemas.microsoft.com/office/drawing/2014/main" id="{B1E02D6B-65CB-371E-723B-062E056349B6}"/>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4" name="Freeform 133">
                <a:extLst>
                  <a:ext uri="{FF2B5EF4-FFF2-40B4-BE49-F238E27FC236}">
                    <a16:creationId xmlns:a16="http://schemas.microsoft.com/office/drawing/2014/main" id="{127D887C-0AF8-BA46-EF39-63962E57C5A6}"/>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5" name="Freeform 134">
                <a:extLst>
                  <a:ext uri="{FF2B5EF4-FFF2-40B4-BE49-F238E27FC236}">
                    <a16:creationId xmlns:a16="http://schemas.microsoft.com/office/drawing/2014/main" id="{E75C32CE-734F-B4A7-184F-866D2F362899}"/>
                  </a:ext>
                </a:extLst>
              </p:cNvPr>
              <p:cNvSpPr>
                <a:spLocks/>
              </p:cNvSpPr>
              <p:nvPr/>
            </p:nvSpPr>
            <p:spPr bwMode="auto">
              <a:xfrm>
                <a:off x="3910" y="1371"/>
                <a:ext cx="15" cy="18"/>
              </a:xfrm>
              <a:custGeom>
                <a:avLst/>
                <a:gdLst>
                  <a:gd name="T0" fmla="*/ 6 w 8"/>
                  <a:gd name="T1" fmla="*/ 9 h 9"/>
                  <a:gd name="T2" fmla="*/ 0 w 8"/>
                  <a:gd name="T3" fmla="*/ 1 h 9"/>
                  <a:gd name="T4" fmla="*/ 4 w 8"/>
                  <a:gd name="T5" fmla="*/ 0 h 9"/>
                  <a:gd name="T6" fmla="*/ 5 w 8"/>
                  <a:gd name="T7" fmla="*/ 2 h 9"/>
                  <a:gd name="T8" fmla="*/ 4 w 8"/>
                  <a:gd name="T9" fmla="*/ 2 h 9"/>
                  <a:gd name="T10" fmla="*/ 5 w 8"/>
                  <a:gd name="T11" fmla="*/ 5 h 9"/>
                  <a:gd name="T12" fmla="*/ 8 w 8"/>
                  <a:gd name="T13" fmla="*/ 7 h 9"/>
                  <a:gd name="T14" fmla="*/ 6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9"/>
                    </a:moveTo>
                    <a:cubicBezTo>
                      <a:pt x="4" y="7"/>
                      <a:pt x="1" y="4"/>
                      <a:pt x="0" y="1"/>
                    </a:cubicBezTo>
                    <a:cubicBezTo>
                      <a:pt x="4" y="0"/>
                      <a:pt x="4" y="0"/>
                      <a:pt x="4" y="0"/>
                    </a:cubicBezTo>
                    <a:cubicBezTo>
                      <a:pt x="5" y="2"/>
                      <a:pt x="5" y="2"/>
                      <a:pt x="5" y="2"/>
                    </a:cubicBezTo>
                    <a:cubicBezTo>
                      <a:pt x="4" y="2"/>
                      <a:pt x="4" y="2"/>
                      <a:pt x="4" y="2"/>
                    </a:cubicBezTo>
                    <a:cubicBezTo>
                      <a:pt x="5" y="5"/>
                      <a:pt x="5" y="5"/>
                      <a:pt x="5" y="5"/>
                    </a:cubicBezTo>
                    <a:cubicBezTo>
                      <a:pt x="7" y="5"/>
                      <a:pt x="8" y="6"/>
                      <a:pt x="8" y="7"/>
                    </a:cubicBezTo>
                    <a:cubicBezTo>
                      <a:pt x="8" y="8"/>
                      <a:pt x="7" y="9"/>
                      <a:pt x="6" y="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6" name="Freeform 135">
                <a:extLst>
                  <a:ext uri="{FF2B5EF4-FFF2-40B4-BE49-F238E27FC236}">
                    <a16:creationId xmlns:a16="http://schemas.microsoft.com/office/drawing/2014/main" id="{24740764-8722-E0E5-879A-76CF09201291}"/>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7" name="Freeform 136">
                <a:extLst>
                  <a:ext uri="{FF2B5EF4-FFF2-40B4-BE49-F238E27FC236}">
                    <a16:creationId xmlns:a16="http://schemas.microsoft.com/office/drawing/2014/main" id="{46D1865B-B441-6C92-DDC3-A633C13EB80F}"/>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8" name="Freeform 137">
                <a:extLst>
                  <a:ext uri="{FF2B5EF4-FFF2-40B4-BE49-F238E27FC236}">
                    <a16:creationId xmlns:a16="http://schemas.microsoft.com/office/drawing/2014/main" id="{64443B74-CABB-CF22-A0B9-B0AAF2F26485}"/>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9" name="Freeform 138">
                <a:extLst>
                  <a:ext uri="{FF2B5EF4-FFF2-40B4-BE49-F238E27FC236}">
                    <a16:creationId xmlns:a16="http://schemas.microsoft.com/office/drawing/2014/main" id="{F3BED091-9E1E-C6CB-8FEA-117554CFD87B}"/>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0" name="Freeform 139">
                <a:extLst>
                  <a:ext uri="{FF2B5EF4-FFF2-40B4-BE49-F238E27FC236}">
                    <a16:creationId xmlns:a16="http://schemas.microsoft.com/office/drawing/2014/main" id="{AE9ABB67-D0DB-F583-90A3-6B61AD26D7F9}"/>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1" name="Freeform 140">
                <a:extLst>
                  <a:ext uri="{FF2B5EF4-FFF2-40B4-BE49-F238E27FC236}">
                    <a16:creationId xmlns:a16="http://schemas.microsoft.com/office/drawing/2014/main" id="{35E2A91F-23D3-02C6-9DA2-2182F55AB87D}"/>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2" name="Freeform 141">
                <a:extLst>
                  <a:ext uri="{FF2B5EF4-FFF2-40B4-BE49-F238E27FC236}">
                    <a16:creationId xmlns:a16="http://schemas.microsoft.com/office/drawing/2014/main" id="{DCF9C9EE-4D66-A32C-CDD1-7CE4BCFB920D}"/>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3" name="Freeform 142">
                <a:extLst>
                  <a:ext uri="{FF2B5EF4-FFF2-40B4-BE49-F238E27FC236}">
                    <a16:creationId xmlns:a16="http://schemas.microsoft.com/office/drawing/2014/main" id="{D9362A53-9540-9560-7A86-79162DA7BED9}"/>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4" name="Freeform 143">
                <a:extLst>
                  <a:ext uri="{FF2B5EF4-FFF2-40B4-BE49-F238E27FC236}">
                    <a16:creationId xmlns:a16="http://schemas.microsoft.com/office/drawing/2014/main" id="{022B432A-7173-EDC2-DD4F-A0C5EFD3B2BD}"/>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5" name="Freeform 144">
                <a:extLst>
                  <a:ext uri="{FF2B5EF4-FFF2-40B4-BE49-F238E27FC236}">
                    <a16:creationId xmlns:a16="http://schemas.microsoft.com/office/drawing/2014/main" id="{4E54833E-155D-2E75-4675-35AD0E650C23}"/>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6" name="Freeform 145">
                <a:extLst>
                  <a:ext uri="{FF2B5EF4-FFF2-40B4-BE49-F238E27FC236}">
                    <a16:creationId xmlns:a16="http://schemas.microsoft.com/office/drawing/2014/main" id="{C7B32737-38F7-82D0-1482-85B8550E267A}"/>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7" name="Freeform 146">
                <a:extLst>
                  <a:ext uri="{FF2B5EF4-FFF2-40B4-BE49-F238E27FC236}">
                    <a16:creationId xmlns:a16="http://schemas.microsoft.com/office/drawing/2014/main" id="{D857B38F-C3FF-32E0-65B9-7A9B26782F73}"/>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8" name="Freeform 147">
                <a:extLst>
                  <a:ext uri="{FF2B5EF4-FFF2-40B4-BE49-F238E27FC236}">
                    <a16:creationId xmlns:a16="http://schemas.microsoft.com/office/drawing/2014/main" id="{85BD1316-3B1B-4044-2763-5A764FF9E11B}"/>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9" name="Freeform 148">
                <a:extLst>
                  <a:ext uri="{FF2B5EF4-FFF2-40B4-BE49-F238E27FC236}">
                    <a16:creationId xmlns:a16="http://schemas.microsoft.com/office/drawing/2014/main" id="{EEA2313A-BD6F-859E-05CE-39F8E8299A7B}"/>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0" name="Freeform 149">
                <a:extLst>
                  <a:ext uri="{FF2B5EF4-FFF2-40B4-BE49-F238E27FC236}">
                    <a16:creationId xmlns:a16="http://schemas.microsoft.com/office/drawing/2014/main" id="{FE57B73F-CE1A-3C78-BB9C-0B652A655637}"/>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1" name="Freeform 150">
                <a:extLst>
                  <a:ext uri="{FF2B5EF4-FFF2-40B4-BE49-F238E27FC236}">
                    <a16:creationId xmlns:a16="http://schemas.microsoft.com/office/drawing/2014/main" id="{A87814C0-D3EC-E414-E4F0-DCDEEE870DD8}"/>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2" name="Freeform 151">
                <a:extLst>
                  <a:ext uri="{FF2B5EF4-FFF2-40B4-BE49-F238E27FC236}">
                    <a16:creationId xmlns:a16="http://schemas.microsoft.com/office/drawing/2014/main" id="{9BE02297-55B9-6270-DAA2-6979BF17638C}"/>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3" name="Freeform 152">
                <a:extLst>
                  <a:ext uri="{FF2B5EF4-FFF2-40B4-BE49-F238E27FC236}">
                    <a16:creationId xmlns:a16="http://schemas.microsoft.com/office/drawing/2014/main" id="{8F3AB42A-F8CE-6A63-94A9-190E6DB38DD9}"/>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4" name="Freeform 153">
                <a:extLst>
                  <a:ext uri="{FF2B5EF4-FFF2-40B4-BE49-F238E27FC236}">
                    <a16:creationId xmlns:a16="http://schemas.microsoft.com/office/drawing/2014/main" id="{B60D4001-136A-FABA-4945-80EDD331420E}"/>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5" name="Freeform 154">
                <a:extLst>
                  <a:ext uri="{FF2B5EF4-FFF2-40B4-BE49-F238E27FC236}">
                    <a16:creationId xmlns:a16="http://schemas.microsoft.com/office/drawing/2014/main" id="{5D7B729E-2DBA-51FA-FBF5-AC3FE27A2CFF}"/>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6" name="Freeform 155">
                <a:extLst>
                  <a:ext uri="{FF2B5EF4-FFF2-40B4-BE49-F238E27FC236}">
                    <a16:creationId xmlns:a16="http://schemas.microsoft.com/office/drawing/2014/main" id="{263D50D7-69FB-4632-01E8-C506CBB1DFCF}"/>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7" name="Freeform 156">
                <a:extLst>
                  <a:ext uri="{FF2B5EF4-FFF2-40B4-BE49-F238E27FC236}">
                    <a16:creationId xmlns:a16="http://schemas.microsoft.com/office/drawing/2014/main" id="{708C0BF9-4B7F-557F-1703-38D06EEDF767}"/>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8" name="Freeform 157">
                <a:extLst>
                  <a:ext uri="{FF2B5EF4-FFF2-40B4-BE49-F238E27FC236}">
                    <a16:creationId xmlns:a16="http://schemas.microsoft.com/office/drawing/2014/main" id="{8A76FE7D-58D5-2801-CD64-025AEE8179C7}"/>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9" name="Freeform 158">
                <a:extLst>
                  <a:ext uri="{FF2B5EF4-FFF2-40B4-BE49-F238E27FC236}">
                    <a16:creationId xmlns:a16="http://schemas.microsoft.com/office/drawing/2014/main" id="{77ABB875-FD48-121F-2C08-E13B6D8E454B}"/>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0" name="Freeform 159">
                <a:extLst>
                  <a:ext uri="{FF2B5EF4-FFF2-40B4-BE49-F238E27FC236}">
                    <a16:creationId xmlns:a16="http://schemas.microsoft.com/office/drawing/2014/main" id="{74D17BB1-B219-23C0-B31B-93C1A28DB6F1}"/>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1" name="Freeform 160">
                <a:extLst>
                  <a:ext uri="{FF2B5EF4-FFF2-40B4-BE49-F238E27FC236}">
                    <a16:creationId xmlns:a16="http://schemas.microsoft.com/office/drawing/2014/main" id="{E7857984-6370-D630-16BB-3877C1CAD7A7}"/>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2" name="Freeform 161">
                <a:extLst>
                  <a:ext uri="{FF2B5EF4-FFF2-40B4-BE49-F238E27FC236}">
                    <a16:creationId xmlns:a16="http://schemas.microsoft.com/office/drawing/2014/main" id="{D21E331D-5E96-FD6F-ECFA-0991E89CAC37}"/>
                  </a:ext>
                </a:extLst>
              </p:cNvPr>
              <p:cNvSpPr>
                <a:spLocks/>
              </p:cNvSpPr>
              <p:nvPr/>
            </p:nvSpPr>
            <p:spPr bwMode="auto">
              <a:xfrm>
                <a:off x="3211" y="1132"/>
                <a:ext cx="16" cy="22"/>
              </a:xfrm>
              <a:custGeom>
                <a:avLst/>
                <a:gdLst>
                  <a:gd name="T0" fmla="*/ 2 w 8"/>
                  <a:gd name="T1" fmla="*/ 7 h 11"/>
                  <a:gd name="T2" fmla="*/ 2 w 8"/>
                  <a:gd name="T3" fmla="*/ 4 h 11"/>
                  <a:gd name="T4" fmla="*/ 4 w 8"/>
                  <a:gd name="T5" fmla="*/ 1 h 11"/>
                  <a:gd name="T6" fmla="*/ 5 w 8"/>
                  <a:gd name="T7" fmla="*/ 3 h 11"/>
                  <a:gd name="T8" fmla="*/ 6 w 8"/>
                  <a:gd name="T9" fmla="*/ 6 h 11"/>
                  <a:gd name="T10" fmla="*/ 6 w 8"/>
                  <a:gd name="T11" fmla="*/ 11 h 11"/>
                  <a:gd name="T12" fmla="*/ 3 w 8"/>
                  <a:gd name="T13" fmla="*/ 10 h 11"/>
                  <a:gd name="T14" fmla="*/ 2 w 8"/>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7"/>
                    </a:moveTo>
                    <a:cubicBezTo>
                      <a:pt x="2" y="7"/>
                      <a:pt x="0" y="6"/>
                      <a:pt x="2" y="4"/>
                    </a:cubicBezTo>
                    <a:cubicBezTo>
                      <a:pt x="2" y="3"/>
                      <a:pt x="0" y="1"/>
                      <a:pt x="4" y="1"/>
                    </a:cubicBezTo>
                    <a:cubicBezTo>
                      <a:pt x="4" y="1"/>
                      <a:pt x="4" y="0"/>
                      <a:pt x="5" y="3"/>
                    </a:cubicBezTo>
                    <a:cubicBezTo>
                      <a:pt x="7" y="6"/>
                      <a:pt x="8" y="3"/>
                      <a:pt x="6" y="6"/>
                    </a:cubicBezTo>
                    <a:cubicBezTo>
                      <a:pt x="4" y="10"/>
                      <a:pt x="6" y="11"/>
                      <a:pt x="6" y="11"/>
                    </a:cubicBezTo>
                    <a:cubicBezTo>
                      <a:pt x="6" y="11"/>
                      <a:pt x="4" y="10"/>
                      <a:pt x="3" y="10"/>
                    </a:cubicBezTo>
                    <a:cubicBezTo>
                      <a:pt x="1" y="10"/>
                      <a:pt x="2" y="7"/>
                      <a:pt x="2" y="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3" name="Freeform 162">
                <a:extLst>
                  <a:ext uri="{FF2B5EF4-FFF2-40B4-BE49-F238E27FC236}">
                    <a16:creationId xmlns:a16="http://schemas.microsoft.com/office/drawing/2014/main" id="{EAE41702-00A6-7E1E-BDEE-ADF897F28D7C}"/>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4" name="Freeform 163">
                <a:extLst>
                  <a:ext uri="{FF2B5EF4-FFF2-40B4-BE49-F238E27FC236}">
                    <a16:creationId xmlns:a16="http://schemas.microsoft.com/office/drawing/2014/main" id="{3E737C62-DF08-9D89-65E4-F76647A3576E}"/>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5" name="Freeform 164">
                <a:extLst>
                  <a:ext uri="{FF2B5EF4-FFF2-40B4-BE49-F238E27FC236}">
                    <a16:creationId xmlns:a16="http://schemas.microsoft.com/office/drawing/2014/main" id="{F0D7FFB4-B4F2-BCE1-7C8C-7DF5AEE916C3}"/>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6" name="Freeform 165">
                <a:extLst>
                  <a:ext uri="{FF2B5EF4-FFF2-40B4-BE49-F238E27FC236}">
                    <a16:creationId xmlns:a16="http://schemas.microsoft.com/office/drawing/2014/main" id="{04CCA0D8-88F9-FC21-56EB-85C521388409}"/>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7" name="Freeform 166">
                <a:extLst>
                  <a:ext uri="{FF2B5EF4-FFF2-40B4-BE49-F238E27FC236}">
                    <a16:creationId xmlns:a16="http://schemas.microsoft.com/office/drawing/2014/main" id="{5EF9B84B-6CA3-EF54-1A84-BDBB0E1F8196}"/>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8" name="Freeform 167">
                <a:extLst>
                  <a:ext uri="{FF2B5EF4-FFF2-40B4-BE49-F238E27FC236}">
                    <a16:creationId xmlns:a16="http://schemas.microsoft.com/office/drawing/2014/main" id="{37AAA110-D64A-2056-355A-A111C5F8EB6E}"/>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9" name="Freeform 168">
                <a:extLst>
                  <a:ext uri="{FF2B5EF4-FFF2-40B4-BE49-F238E27FC236}">
                    <a16:creationId xmlns:a16="http://schemas.microsoft.com/office/drawing/2014/main" id="{E895EF06-FAF9-6847-3206-10ECDF1B938E}"/>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0" name="Freeform 169">
                <a:extLst>
                  <a:ext uri="{FF2B5EF4-FFF2-40B4-BE49-F238E27FC236}">
                    <a16:creationId xmlns:a16="http://schemas.microsoft.com/office/drawing/2014/main" id="{209677B2-828F-5A09-04BB-075C1A52E8F3}"/>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1" name="Freeform 170">
                <a:extLst>
                  <a:ext uri="{FF2B5EF4-FFF2-40B4-BE49-F238E27FC236}">
                    <a16:creationId xmlns:a16="http://schemas.microsoft.com/office/drawing/2014/main" id="{A4B373AE-1D03-5BF2-9083-4E0E5F9EF54E}"/>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2" name="Freeform 171">
                <a:extLst>
                  <a:ext uri="{FF2B5EF4-FFF2-40B4-BE49-F238E27FC236}">
                    <a16:creationId xmlns:a16="http://schemas.microsoft.com/office/drawing/2014/main" id="{90D6DAA8-EF2D-8011-6003-734B15116258}"/>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3" name="Freeform 172">
                <a:extLst>
                  <a:ext uri="{FF2B5EF4-FFF2-40B4-BE49-F238E27FC236}">
                    <a16:creationId xmlns:a16="http://schemas.microsoft.com/office/drawing/2014/main" id="{1977C647-A5CC-B284-2914-1DD7BC7EC13D}"/>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4" name="Freeform 173">
                <a:extLst>
                  <a:ext uri="{FF2B5EF4-FFF2-40B4-BE49-F238E27FC236}">
                    <a16:creationId xmlns:a16="http://schemas.microsoft.com/office/drawing/2014/main" id="{C8F9A765-2D68-1BB9-DBBA-2B3954500E0C}"/>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5" name="Freeform 174">
                <a:extLst>
                  <a:ext uri="{FF2B5EF4-FFF2-40B4-BE49-F238E27FC236}">
                    <a16:creationId xmlns:a16="http://schemas.microsoft.com/office/drawing/2014/main" id="{B934EBC5-1167-911F-9A0C-C0C1D5E1ED4E}"/>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6" name="Freeform 175">
                <a:extLst>
                  <a:ext uri="{FF2B5EF4-FFF2-40B4-BE49-F238E27FC236}">
                    <a16:creationId xmlns:a16="http://schemas.microsoft.com/office/drawing/2014/main" id="{ED891B6D-B207-55AF-2C2B-D131E7759B8A}"/>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7" name="Freeform 176">
                <a:extLst>
                  <a:ext uri="{FF2B5EF4-FFF2-40B4-BE49-F238E27FC236}">
                    <a16:creationId xmlns:a16="http://schemas.microsoft.com/office/drawing/2014/main" id="{618E540B-2ED7-9594-31C4-AEDF8285C6C2}"/>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8" name="Freeform 177">
                <a:extLst>
                  <a:ext uri="{FF2B5EF4-FFF2-40B4-BE49-F238E27FC236}">
                    <a16:creationId xmlns:a16="http://schemas.microsoft.com/office/drawing/2014/main" id="{EA2E5468-3859-1F6E-3A3F-8BBA8EA0C34A}"/>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9" name="Freeform 178">
                <a:extLst>
                  <a:ext uri="{FF2B5EF4-FFF2-40B4-BE49-F238E27FC236}">
                    <a16:creationId xmlns:a16="http://schemas.microsoft.com/office/drawing/2014/main" id="{CCFC7627-F72C-0C0E-DD7B-2F1B382469FD}"/>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0" name="Freeform 179">
                <a:extLst>
                  <a:ext uri="{FF2B5EF4-FFF2-40B4-BE49-F238E27FC236}">
                    <a16:creationId xmlns:a16="http://schemas.microsoft.com/office/drawing/2014/main" id="{F42AFDCD-BC52-6227-1E94-4892FD4C643D}"/>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1" name="Freeform 180">
                <a:extLst>
                  <a:ext uri="{FF2B5EF4-FFF2-40B4-BE49-F238E27FC236}">
                    <a16:creationId xmlns:a16="http://schemas.microsoft.com/office/drawing/2014/main" id="{E586239D-AF15-96CC-D0B7-32AC21DC89C1}"/>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2" name="Freeform 181">
                <a:extLst>
                  <a:ext uri="{FF2B5EF4-FFF2-40B4-BE49-F238E27FC236}">
                    <a16:creationId xmlns:a16="http://schemas.microsoft.com/office/drawing/2014/main" id="{2283542E-55F4-275B-B048-D57FFEA8B706}"/>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3" name="Freeform 182">
                <a:extLst>
                  <a:ext uri="{FF2B5EF4-FFF2-40B4-BE49-F238E27FC236}">
                    <a16:creationId xmlns:a16="http://schemas.microsoft.com/office/drawing/2014/main" id="{517B3984-1EAE-9DA8-CDC5-5BEB738B21CE}"/>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4" name="Freeform 183">
                <a:extLst>
                  <a:ext uri="{FF2B5EF4-FFF2-40B4-BE49-F238E27FC236}">
                    <a16:creationId xmlns:a16="http://schemas.microsoft.com/office/drawing/2014/main" id="{864AA7C4-294F-B9F9-B112-0CCF2BCE9741}"/>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5" name="Freeform 184">
                <a:extLst>
                  <a:ext uri="{FF2B5EF4-FFF2-40B4-BE49-F238E27FC236}">
                    <a16:creationId xmlns:a16="http://schemas.microsoft.com/office/drawing/2014/main" id="{573B1406-3B13-F817-ED26-847EB86DD173}"/>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6" name="Freeform 185">
                <a:extLst>
                  <a:ext uri="{FF2B5EF4-FFF2-40B4-BE49-F238E27FC236}">
                    <a16:creationId xmlns:a16="http://schemas.microsoft.com/office/drawing/2014/main" id="{C32F39F6-3584-EED1-E4E2-F19E7C0AF27E}"/>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7" name="Freeform 186">
                <a:extLst>
                  <a:ext uri="{FF2B5EF4-FFF2-40B4-BE49-F238E27FC236}">
                    <a16:creationId xmlns:a16="http://schemas.microsoft.com/office/drawing/2014/main" id="{E1D82DB8-5242-7DDD-54EF-FDD64A3FF2CC}"/>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8" name="Freeform 187">
                <a:extLst>
                  <a:ext uri="{FF2B5EF4-FFF2-40B4-BE49-F238E27FC236}">
                    <a16:creationId xmlns:a16="http://schemas.microsoft.com/office/drawing/2014/main" id="{6E0F9EA0-1444-47FD-9081-59ABE58996CA}"/>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9" name="Freeform 188">
                <a:extLst>
                  <a:ext uri="{FF2B5EF4-FFF2-40B4-BE49-F238E27FC236}">
                    <a16:creationId xmlns:a16="http://schemas.microsoft.com/office/drawing/2014/main" id="{85099490-C0D1-EDFD-73C7-266DED6433CC}"/>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0" name="Freeform 189">
                <a:extLst>
                  <a:ext uri="{FF2B5EF4-FFF2-40B4-BE49-F238E27FC236}">
                    <a16:creationId xmlns:a16="http://schemas.microsoft.com/office/drawing/2014/main" id="{17330776-A7E8-5C2C-C931-8DACE278387E}"/>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1" name="Freeform 190">
                <a:extLst>
                  <a:ext uri="{FF2B5EF4-FFF2-40B4-BE49-F238E27FC236}">
                    <a16:creationId xmlns:a16="http://schemas.microsoft.com/office/drawing/2014/main" id="{99C06C78-342E-5DF7-4299-F52FFD4451E7}"/>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2" name="Freeform 191">
                <a:extLst>
                  <a:ext uri="{FF2B5EF4-FFF2-40B4-BE49-F238E27FC236}">
                    <a16:creationId xmlns:a16="http://schemas.microsoft.com/office/drawing/2014/main" id="{390564E6-F7C1-EE0C-FB96-ECDE0C4D57A1}"/>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3" name="Freeform 192">
                <a:extLst>
                  <a:ext uri="{FF2B5EF4-FFF2-40B4-BE49-F238E27FC236}">
                    <a16:creationId xmlns:a16="http://schemas.microsoft.com/office/drawing/2014/main" id="{24E1A8B1-68F8-312D-49A2-C94B8125AFA1}"/>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4" name="Freeform 193">
                <a:extLst>
                  <a:ext uri="{FF2B5EF4-FFF2-40B4-BE49-F238E27FC236}">
                    <a16:creationId xmlns:a16="http://schemas.microsoft.com/office/drawing/2014/main" id="{73442B5E-9A68-E3D8-2ECF-FDEDFCD0F090}"/>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5" name="Freeform 194">
                <a:extLst>
                  <a:ext uri="{FF2B5EF4-FFF2-40B4-BE49-F238E27FC236}">
                    <a16:creationId xmlns:a16="http://schemas.microsoft.com/office/drawing/2014/main" id="{C26DE3BE-E91C-7942-B700-21EC91578DC2}"/>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6" name="Freeform 195">
                <a:extLst>
                  <a:ext uri="{FF2B5EF4-FFF2-40B4-BE49-F238E27FC236}">
                    <a16:creationId xmlns:a16="http://schemas.microsoft.com/office/drawing/2014/main" id="{6C531854-BC81-EEEF-63BB-F2A1BCACEB4D}"/>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7" name="Freeform 196">
                <a:extLst>
                  <a:ext uri="{FF2B5EF4-FFF2-40B4-BE49-F238E27FC236}">
                    <a16:creationId xmlns:a16="http://schemas.microsoft.com/office/drawing/2014/main" id="{3B39A7DF-46D5-B283-27BD-0BD7960F485E}"/>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8" name="Freeform 197">
                <a:extLst>
                  <a:ext uri="{FF2B5EF4-FFF2-40B4-BE49-F238E27FC236}">
                    <a16:creationId xmlns:a16="http://schemas.microsoft.com/office/drawing/2014/main" id="{DBFB6C3D-0FAA-B92D-865A-9C5BB49ACEB5}"/>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9" name="Freeform 198">
                <a:extLst>
                  <a:ext uri="{FF2B5EF4-FFF2-40B4-BE49-F238E27FC236}">
                    <a16:creationId xmlns:a16="http://schemas.microsoft.com/office/drawing/2014/main" id="{BB43156B-49E3-AB68-942F-C7DCD76C78AE}"/>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20" name="Freeform 199">
                <a:extLst>
                  <a:ext uri="{FF2B5EF4-FFF2-40B4-BE49-F238E27FC236}">
                    <a16:creationId xmlns:a16="http://schemas.microsoft.com/office/drawing/2014/main" id="{17C093AB-B15E-AB52-1932-BCE44467FAA6}"/>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21" name="Freeform 200">
                <a:extLst>
                  <a:ext uri="{FF2B5EF4-FFF2-40B4-BE49-F238E27FC236}">
                    <a16:creationId xmlns:a16="http://schemas.microsoft.com/office/drawing/2014/main" id="{36D9BF9C-5E89-5233-F90E-5917191127CA}"/>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22" name="Freeform 201">
                <a:extLst>
                  <a:ext uri="{FF2B5EF4-FFF2-40B4-BE49-F238E27FC236}">
                    <a16:creationId xmlns:a16="http://schemas.microsoft.com/office/drawing/2014/main" id="{ACB3CE4D-55C4-251C-9B75-FA308F23C691}"/>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23" name="Freeform 202">
                <a:extLst>
                  <a:ext uri="{FF2B5EF4-FFF2-40B4-BE49-F238E27FC236}">
                    <a16:creationId xmlns:a16="http://schemas.microsoft.com/office/drawing/2014/main" id="{93468C27-6977-0B6E-CD5A-E54F57DA483C}"/>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24" name="Freeform 203">
                <a:extLst>
                  <a:ext uri="{FF2B5EF4-FFF2-40B4-BE49-F238E27FC236}">
                    <a16:creationId xmlns:a16="http://schemas.microsoft.com/office/drawing/2014/main" id="{7A50C2D4-7BCA-74FA-D2C0-DAF6D4E4695F}"/>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25" name="Freeform 204">
                <a:extLst>
                  <a:ext uri="{FF2B5EF4-FFF2-40B4-BE49-F238E27FC236}">
                    <a16:creationId xmlns:a16="http://schemas.microsoft.com/office/drawing/2014/main" id="{8B97BF60-448A-872C-0509-408E5CE15B20}"/>
                  </a:ext>
                </a:extLst>
              </p:cNvPr>
              <p:cNvSpPr>
                <a:spLocks noEditPoints="1"/>
              </p:cNvSpPr>
              <p:nvPr/>
            </p:nvSpPr>
            <p:spPr bwMode="auto">
              <a:xfrm>
                <a:off x="4721" y="2131"/>
                <a:ext cx="769" cy="363"/>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grpSp>
        <p:sp>
          <p:nvSpPr>
            <p:cNvPr id="364" name="Freeform 206">
              <a:extLst>
                <a:ext uri="{FF2B5EF4-FFF2-40B4-BE49-F238E27FC236}">
                  <a16:creationId xmlns:a16="http://schemas.microsoft.com/office/drawing/2014/main" id="{2E29BECE-B0B5-D1BA-3146-21055DDC91C6}"/>
                </a:ext>
              </a:extLst>
            </p:cNvPr>
            <p:cNvSpPr>
              <a:spLocks noEditPoints="1"/>
            </p:cNvSpPr>
            <p:nvPr/>
          </p:nvSpPr>
          <p:spPr bwMode="auto">
            <a:xfrm>
              <a:off x="8855504" y="4014684"/>
              <a:ext cx="1381439" cy="652105"/>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65" name="Freeform 207">
              <a:extLst>
                <a:ext uri="{FF2B5EF4-FFF2-40B4-BE49-F238E27FC236}">
                  <a16:creationId xmlns:a16="http://schemas.microsoft.com/office/drawing/2014/main" id="{96147278-9DA9-4471-FA1C-E50B7E6D2531}"/>
                </a:ext>
              </a:extLst>
            </p:cNvPr>
            <p:cNvSpPr>
              <a:spLocks noEditPoints="1"/>
            </p:cNvSpPr>
            <p:nvPr/>
          </p:nvSpPr>
          <p:spPr bwMode="auto">
            <a:xfrm>
              <a:off x="8052509" y="2832633"/>
              <a:ext cx="885630" cy="1142530"/>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66" name="Freeform 208">
              <a:extLst>
                <a:ext uri="{FF2B5EF4-FFF2-40B4-BE49-F238E27FC236}">
                  <a16:creationId xmlns:a16="http://schemas.microsoft.com/office/drawing/2014/main" id="{F81D63BB-42E8-BFF5-FA55-C1109369D701}"/>
                </a:ext>
              </a:extLst>
            </p:cNvPr>
            <p:cNvSpPr>
              <a:spLocks noEditPoints="1"/>
            </p:cNvSpPr>
            <p:nvPr/>
          </p:nvSpPr>
          <p:spPr bwMode="auto">
            <a:xfrm>
              <a:off x="8052509" y="2832633"/>
              <a:ext cx="885630" cy="1142530"/>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67" name="Freeform 209">
              <a:extLst>
                <a:ext uri="{FF2B5EF4-FFF2-40B4-BE49-F238E27FC236}">
                  <a16:creationId xmlns:a16="http://schemas.microsoft.com/office/drawing/2014/main" id="{70592226-DA19-0188-81D4-1CF5CFA6793B}"/>
                </a:ext>
              </a:extLst>
            </p:cNvPr>
            <p:cNvSpPr>
              <a:spLocks noEditPoints="1"/>
            </p:cNvSpPr>
            <p:nvPr/>
          </p:nvSpPr>
          <p:spPr bwMode="auto">
            <a:xfrm>
              <a:off x="5248315" y="1391896"/>
              <a:ext cx="317965" cy="168865"/>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68" name="Freeform 210">
              <a:extLst>
                <a:ext uri="{FF2B5EF4-FFF2-40B4-BE49-F238E27FC236}">
                  <a16:creationId xmlns:a16="http://schemas.microsoft.com/office/drawing/2014/main" id="{1A429457-F237-661A-C2DB-501D65041423}"/>
                </a:ext>
              </a:extLst>
            </p:cNvPr>
            <p:cNvSpPr>
              <a:spLocks noEditPoints="1"/>
            </p:cNvSpPr>
            <p:nvPr/>
          </p:nvSpPr>
          <p:spPr bwMode="auto">
            <a:xfrm>
              <a:off x="5248315" y="1391896"/>
              <a:ext cx="317965" cy="168865"/>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2" cap="flat">
              <a:solidFill>
                <a:schemeClr val="bg1">
                  <a:lumMod val="85000"/>
                  <a:lumOff val="1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69" name="Freeform 211">
              <a:extLst>
                <a:ext uri="{FF2B5EF4-FFF2-40B4-BE49-F238E27FC236}">
                  <a16:creationId xmlns:a16="http://schemas.microsoft.com/office/drawing/2014/main" id="{C1EED7CA-FD1F-99FD-DD9D-B5E0A93713CF}"/>
                </a:ext>
              </a:extLst>
            </p:cNvPr>
            <p:cNvSpPr>
              <a:spLocks/>
            </p:cNvSpPr>
            <p:nvPr/>
          </p:nvSpPr>
          <p:spPr bwMode="auto">
            <a:xfrm>
              <a:off x="6468078" y="2290111"/>
              <a:ext cx="215569" cy="152697"/>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0" name="Freeform 212">
              <a:extLst>
                <a:ext uri="{FF2B5EF4-FFF2-40B4-BE49-F238E27FC236}">
                  <a16:creationId xmlns:a16="http://schemas.microsoft.com/office/drawing/2014/main" id="{D0A68B60-1D63-02E0-CD87-4C8DA2FDE0B8}"/>
                </a:ext>
              </a:extLst>
            </p:cNvPr>
            <p:cNvSpPr>
              <a:spLocks/>
            </p:cNvSpPr>
            <p:nvPr/>
          </p:nvSpPr>
          <p:spPr bwMode="auto">
            <a:xfrm>
              <a:off x="6468078" y="2290111"/>
              <a:ext cx="215569" cy="152697"/>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1" name="Freeform 213">
              <a:extLst>
                <a:ext uri="{FF2B5EF4-FFF2-40B4-BE49-F238E27FC236}">
                  <a16:creationId xmlns:a16="http://schemas.microsoft.com/office/drawing/2014/main" id="{54CB9C9F-05F0-BD1A-DE4B-A2445E9B8E73}"/>
                </a:ext>
              </a:extLst>
            </p:cNvPr>
            <p:cNvSpPr>
              <a:spLocks/>
            </p:cNvSpPr>
            <p:nvPr/>
          </p:nvSpPr>
          <p:spPr bwMode="auto">
            <a:xfrm>
              <a:off x="9444726" y="3376951"/>
              <a:ext cx="14371" cy="10778"/>
            </a:xfrm>
            <a:custGeom>
              <a:avLst/>
              <a:gdLst>
                <a:gd name="T0" fmla="*/ 4 w 4"/>
                <a:gd name="T1" fmla="*/ 2 h 3"/>
                <a:gd name="T2" fmla="*/ 3 w 4"/>
                <a:gd name="T3" fmla="*/ 3 h 3"/>
                <a:gd name="T4" fmla="*/ 1 w 4"/>
                <a:gd name="T5" fmla="*/ 3 h 3"/>
                <a:gd name="T6" fmla="*/ 0 w 4"/>
                <a:gd name="T7" fmla="*/ 1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3" y="3"/>
                    <a:pt x="3" y="3"/>
                  </a:cubicBezTo>
                  <a:cubicBezTo>
                    <a:pt x="2" y="3"/>
                    <a:pt x="2" y="3"/>
                    <a:pt x="1" y="3"/>
                  </a:cubicBezTo>
                  <a:cubicBezTo>
                    <a:pt x="0" y="2"/>
                    <a:pt x="0" y="2"/>
                    <a:pt x="0" y="1"/>
                  </a:cubicBezTo>
                  <a:cubicBezTo>
                    <a:pt x="1" y="1"/>
                    <a:pt x="3" y="0"/>
                    <a:pt x="4" y="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2" name="Freeform 214">
              <a:extLst>
                <a:ext uri="{FF2B5EF4-FFF2-40B4-BE49-F238E27FC236}">
                  <a16:creationId xmlns:a16="http://schemas.microsoft.com/office/drawing/2014/main" id="{07F73298-B981-2637-F494-186FF8E25017}"/>
                </a:ext>
              </a:extLst>
            </p:cNvPr>
            <p:cNvSpPr>
              <a:spLocks/>
            </p:cNvSpPr>
            <p:nvPr/>
          </p:nvSpPr>
          <p:spPr bwMode="auto">
            <a:xfrm>
              <a:off x="3250707" y="3619470"/>
              <a:ext cx="194013" cy="116768"/>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4" name="Freeform 215">
              <a:extLst>
                <a:ext uri="{FF2B5EF4-FFF2-40B4-BE49-F238E27FC236}">
                  <a16:creationId xmlns:a16="http://schemas.microsoft.com/office/drawing/2014/main" id="{106C46FC-28AB-E0FD-A381-5702DF5E8B23}"/>
                </a:ext>
              </a:extLst>
            </p:cNvPr>
            <p:cNvSpPr>
              <a:spLocks/>
            </p:cNvSpPr>
            <p:nvPr/>
          </p:nvSpPr>
          <p:spPr bwMode="auto">
            <a:xfrm>
              <a:off x="3250707" y="3619470"/>
              <a:ext cx="194013" cy="116768"/>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5" name="Freeform 216">
              <a:extLst>
                <a:ext uri="{FF2B5EF4-FFF2-40B4-BE49-F238E27FC236}">
                  <a16:creationId xmlns:a16="http://schemas.microsoft.com/office/drawing/2014/main" id="{24BE4EC4-4A80-09B8-3E1E-92DBBA8244BF}"/>
                </a:ext>
              </a:extLst>
            </p:cNvPr>
            <p:cNvSpPr>
              <a:spLocks noEditPoints="1"/>
            </p:cNvSpPr>
            <p:nvPr/>
          </p:nvSpPr>
          <p:spPr bwMode="auto">
            <a:xfrm>
              <a:off x="1091425" y="3369765"/>
              <a:ext cx="156289" cy="132936"/>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6" name="Freeform 217">
              <a:extLst>
                <a:ext uri="{FF2B5EF4-FFF2-40B4-BE49-F238E27FC236}">
                  <a16:creationId xmlns:a16="http://schemas.microsoft.com/office/drawing/2014/main" id="{2386C796-E959-A8D4-9AA2-ACB12FDCD3D0}"/>
                </a:ext>
              </a:extLst>
            </p:cNvPr>
            <p:cNvSpPr>
              <a:spLocks noEditPoints="1"/>
            </p:cNvSpPr>
            <p:nvPr/>
          </p:nvSpPr>
          <p:spPr bwMode="auto">
            <a:xfrm>
              <a:off x="1091425" y="3369765"/>
              <a:ext cx="156289" cy="132936"/>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7" name="Freeform 218">
              <a:extLst>
                <a:ext uri="{FF2B5EF4-FFF2-40B4-BE49-F238E27FC236}">
                  <a16:creationId xmlns:a16="http://schemas.microsoft.com/office/drawing/2014/main" id="{19E78F05-BA1D-8158-B56F-F7248E1C0755}"/>
                </a:ext>
              </a:extLst>
            </p:cNvPr>
            <p:cNvSpPr>
              <a:spLocks/>
            </p:cNvSpPr>
            <p:nvPr/>
          </p:nvSpPr>
          <p:spPr bwMode="auto">
            <a:xfrm>
              <a:off x="3712386" y="3468569"/>
              <a:ext cx="88025"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8" name="Freeform 219">
              <a:extLst>
                <a:ext uri="{FF2B5EF4-FFF2-40B4-BE49-F238E27FC236}">
                  <a16:creationId xmlns:a16="http://schemas.microsoft.com/office/drawing/2014/main" id="{48D49D15-59E7-166E-7D65-6A7E7B8529D1}"/>
                </a:ext>
              </a:extLst>
            </p:cNvPr>
            <p:cNvSpPr>
              <a:spLocks/>
            </p:cNvSpPr>
            <p:nvPr/>
          </p:nvSpPr>
          <p:spPr bwMode="auto">
            <a:xfrm>
              <a:off x="3712386" y="3468569"/>
              <a:ext cx="88025"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9" name="Freeform 220">
              <a:extLst>
                <a:ext uri="{FF2B5EF4-FFF2-40B4-BE49-F238E27FC236}">
                  <a16:creationId xmlns:a16="http://schemas.microsoft.com/office/drawing/2014/main" id="{09889FCB-3D00-2625-6936-2286C77120AC}"/>
                </a:ext>
              </a:extLst>
            </p:cNvPr>
            <p:cNvSpPr>
              <a:spLocks/>
            </p:cNvSpPr>
            <p:nvPr/>
          </p:nvSpPr>
          <p:spPr bwMode="auto">
            <a:xfrm>
              <a:off x="4089632" y="3908695"/>
              <a:ext cx="149102" cy="296411"/>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0" name="Freeform 221">
              <a:extLst>
                <a:ext uri="{FF2B5EF4-FFF2-40B4-BE49-F238E27FC236}">
                  <a16:creationId xmlns:a16="http://schemas.microsoft.com/office/drawing/2014/main" id="{F9D74ED8-A0C5-8013-6076-E27E935EEFA3}"/>
                </a:ext>
              </a:extLst>
            </p:cNvPr>
            <p:cNvSpPr>
              <a:spLocks/>
            </p:cNvSpPr>
            <p:nvPr/>
          </p:nvSpPr>
          <p:spPr bwMode="auto">
            <a:xfrm>
              <a:off x="4089632" y="3908695"/>
              <a:ext cx="149102" cy="296411"/>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1" name="Freeform 222">
              <a:extLst>
                <a:ext uri="{FF2B5EF4-FFF2-40B4-BE49-F238E27FC236}">
                  <a16:creationId xmlns:a16="http://schemas.microsoft.com/office/drawing/2014/main" id="{F1B1F0C1-76DE-E6A3-C52E-EB83EC67EE87}"/>
                </a:ext>
              </a:extLst>
            </p:cNvPr>
            <p:cNvSpPr>
              <a:spLocks/>
            </p:cNvSpPr>
            <p:nvPr/>
          </p:nvSpPr>
          <p:spPr bwMode="auto">
            <a:xfrm>
              <a:off x="5467477" y="3750608"/>
              <a:ext cx="84432" cy="62875"/>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2" name="Freeform 223">
              <a:extLst>
                <a:ext uri="{FF2B5EF4-FFF2-40B4-BE49-F238E27FC236}">
                  <a16:creationId xmlns:a16="http://schemas.microsoft.com/office/drawing/2014/main" id="{58748930-E55C-DFFC-683D-11DDDD67A9DE}"/>
                </a:ext>
              </a:extLst>
            </p:cNvPr>
            <p:cNvSpPr>
              <a:spLocks/>
            </p:cNvSpPr>
            <p:nvPr/>
          </p:nvSpPr>
          <p:spPr bwMode="auto">
            <a:xfrm>
              <a:off x="5467477" y="3750608"/>
              <a:ext cx="84432" cy="62875"/>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3" name="Freeform 224">
              <a:extLst>
                <a:ext uri="{FF2B5EF4-FFF2-40B4-BE49-F238E27FC236}">
                  <a16:creationId xmlns:a16="http://schemas.microsoft.com/office/drawing/2014/main" id="{33E15E2C-2E26-034A-48C6-32EC942A4B4A}"/>
                </a:ext>
              </a:extLst>
            </p:cNvPr>
            <p:cNvSpPr>
              <a:spLocks/>
            </p:cNvSpPr>
            <p:nvPr/>
          </p:nvSpPr>
          <p:spPr bwMode="auto">
            <a:xfrm>
              <a:off x="5515980" y="3750608"/>
              <a:ext cx="226347" cy="201200"/>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4" name="Freeform 225">
              <a:extLst>
                <a:ext uri="{FF2B5EF4-FFF2-40B4-BE49-F238E27FC236}">
                  <a16:creationId xmlns:a16="http://schemas.microsoft.com/office/drawing/2014/main" id="{340FB60B-F102-5B0F-BC77-A5EBCFC9BF68}"/>
                </a:ext>
              </a:extLst>
            </p:cNvPr>
            <p:cNvSpPr>
              <a:spLocks/>
            </p:cNvSpPr>
            <p:nvPr/>
          </p:nvSpPr>
          <p:spPr bwMode="auto">
            <a:xfrm>
              <a:off x="5515980" y="3750608"/>
              <a:ext cx="226347" cy="201200"/>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5" name="Freeform 226">
              <a:extLst>
                <a:ext uri="{FF2B5EF4-FFF2-40B4-BE49-F238E27FC236}">
                  <a16:creationId xmlns:a16="http://schemas.microsoft.com/office/drawing/2014/main" id="{F7EC829F-7407-03E0-038C-3AEB637D9519}"/>
                </a:ext>
              </a:extLst>
            </p:cNvPr>
            <p:cNvSpPr>
              <a:spLocks/>
            </p:cNvSpPr>
            <p:nvPr/>
          </p:nvSpPr>
          <p:spPr bwMode="auto">
            <a:xfrm>
              <a:off x="3157294" y="3545815"/>
              <a:ext cx="125748" cy="158086"/>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6" name="Freeform 227">
              <a:extLst>
                <a:ext uri="{FF2B5EF4-FFF2-40B4-BE49-F238E27FC236}">
                  <a16:creationId xmlns:a16="http://schemas.microsoft.com/office/drawing/2014/main" id="{5FE69AA7-6D09-70C9-CE60-B537670E3566}"/>
                </a:ext>
              </a:extLst>
            </p:cNvPr>
            <p:cNvSpPr>
              <a:spLocks/>
            </p:cNvSpPr>
            <p:nvPr/>
          </p:nvSpPr>
          <p:spPr bwMode="auto">
            <a:xfrm>
              <a:off x="3157294" y="3545815"/>
              <a:ext cx="125748" cy="158086"/>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7" name="Freeform 228">
              <a:extLst>
                <a:ext uri="{FF2B5EF4-FFF2-40B4-BE49-F238E27FC236}">
                  <a16:creationId xmlns:a16="http://schemas.microsoft.com/office/drawing/2014/main" id="{4A6A60DD-752F-070A-4162-ADCE350063BB}"/>
                </a:ext>
              </a:extLst>
            </p:cNvPr>
            <p:cNvSpPr>
              <a:spLocks noEditPoints="1"/>
            </p:cNvSpPr>
            <p:nvPr/>
          </p:nvSpPr>
          <p:spPr bwMode="auto">
            <a:xfrm>
              <a:off x="3773464" y="330205"/>
              <a:ext cx="1834135" cy="1417383"/>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8" name="Freeform 229">
              <a:extLst>
                <a:ext uri="{FF2B5EF4-FFF2-40B4-BE49-F238E27FC236}">
                  <a16:creationId xmlns:a16="http://schemas.microsoft.com/office/drawing/2014/main" id="{46AFA57D-54AD-751F-F0BE-14A125D0284E}"/>
                </a:ext>
              </a:extLst>
            </p:cNvPr>
            <p:cNvSpPr>
              <a:spLocks noEditPoints="1"/>
            </p:cNvSpPr>
            <p:nvPr/>
          </p:nvSpPr>
          <p:spPr bwMode="auto">
            <a:xfrm>
              <a:off x="3773464" y="330205"/>
              <a:ext cx="1834135" cy="141738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9" name="Freeform 230">
              <a:extLst>
                <a:ext uri="{FF2B5EF4-FFF2-40B4-BE49-F238E27FC236}">
                  <a16:creationId xmlns:a16="http://schemas.microsoft.com/office/drawing/2014/main" id="{1ABA9850-587A-AFEA-644D-E049848D56A9}"/>
                </a:ext>
              </a:extLst>
            </p:cNvPr>
            <p:cNvSpPr>
              <a:spLocks noEditPoints="1"/>
            </p:cNvSpPr>
            <p:nvPr/>
          </p:nvSpPr>
          <p:spPr bwMode="auto">
            <a:xfrm>
              <a:off x="6584843" y="2593707"/>
              <a:ext cx="235331" cy="296411"/>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0" name="Freeform 231">
              <a:extLst>
                <a:ext uri="{FF2B5EF4-FFF2-40B4-BE49-F238E27FC236}">
                  <a16:creationId xmlns:a16="http://schemas.microsoft.com/office/drawing/2014/main" id="{CD9B15D5-2075-294F-6930-A651A402B17A}"/>
                </a:ext>
              </a:extLst>
            </p:cNvPr>
            <p:cNvSpPr>
              <a:spLocks noEditPoints="1"/>
            </p:cNvSpPr>
            <p:nvPr/>
          </p:nvSpPr>
          <p:spPr bwMode="auto">
            <a:xfrm>
              <a:off x="6584843" y="2593707"/>
              <a:ext cx="235331" cy="296411"/>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1" name="Freeform 232">
              <a:extLst>
                <a:ext uri="{FF2B5EF4-FFF2-40B4-BE49-F238E27FC236}">
                  <a16:creationId xmlns:a16="http://schemas.microsoft.com/office/drawing/2014/main" id="{1C83475D-A91C-1547-776C-D2D254D4B68E}"/>
                </a:ext>
              </a:extLst>
            </p:cNvPr>
            <p:cNvSpPr>
              <a:spLocks/>
            </p:cNvSpPr>
            <p:nvPr/>
          </p:nvSpPr>
          <p:spPr bwMode="auto">
            <a:xfrm>
              <a:off x="5859094" y="3784741"/>
              <a:ext cx="143712" cy="271262"/>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2" name="Freeform 233">
              <a:extLst>
                <a:ext uri="{FF2B5EF4-FFF2-40B4-BE49-F238E27FC236}">
                  <a16:creationId xmlns:a16="http://schemas.microsoft.com/office/drawing/2014/main" id="{6CB6C70E-4CC6-E21F-1388-E8658E88C901}"/>
                </a:ext>
              </a:extLst>
            </p:cNvPr>
            <p:cNvSpPr>
              <a:spLocks/>
            </p:cNvSpPr>
            <p:nvPr/>
          </p:nvSpPr>
          <p:spPr bwMode="auto">
            <a:xfrm>
              <a:off x="5859094" y="3784741"/>
              <a:ext cx="143712" cy="271262"/>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3" name="Freeform 234">
              <a:extLst>
                <a:ext uri="{FF2B5EF4-FFF2-40B4-BE49-F238E27FC236}">
                  <a16:creationId xmlns:a16="http://schemas.microsoft.com/office/drawing/2014/main" id="{0E8FDC0C-10FF-E484-FEC3-F525E6E5707F}"/>
                </a:ext>
              </a:extLst>
            </p:cNvPr>
            <p:cNvSpPr>
              <a:spLocks/>
            </p:cNvSpPr>
            <p:nvPr/>
          </p:nvSpPr>
          <p:spPr bwMode="auto">
            <a:xfrm>
              <a:off x="6142926" y="1990107"/>
              <a:ext cx="271258" cy="357490"/>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4" name="Freeform 235">
              <a:extLst>
                <a:ext uri="{FF2B5EF4-FFF2-40B4-BE49-F238E27FC236}">
                  <a16:creationId xmlns:a16="http://schemas.microsoft.com/office/drawing/2014/main" id="{33F05525-0D65-1044-BA44-122B2F55C71A}"/>
                </a:ext>
              </a:extLst>
            </p:cNvPr>
            <p:cNvSpPr>
              <a:spLocks/>
            </p:cNvSpPr>
            <p:nvPr/>
          </p:nvSpPr>
          <p:spPr bwMode="auto">
            <a:xfrm>
              <a:off x="6142926" y="1990107"/>
              <a:ext cx="271258" cy="357490"/>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5" name="Freeform 236">
              <a:extLst>
                <a:ext uri="{FF2B5EF4-FFF2-40B4-BE49-F238E27FC236}">
                  <a16:creationId xmlns:a16="http://schemas.microsoft.com/office/drawing/2014/main" id="{3C89FAFE-422A-2619-2612-834A4081F15D}"/>
                </a:ext>
              </a:extLst>
            </p:cNvPr>
            <p:cNvSpPr>
              <a:spLocks/>
            </p:cNvSpPr>
            <p:nvPr/>
          </p:nvSpPr>
          <p:spPr bwMode="auto">
            <a:xfrm>
              <a:off x="7190234" y="2498497"/>
              <a:ext cx="217366" cy="120362"/>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6" name="Freeform 237">
              <a:extLst>
                <a:ext uri="{FF2B5EF4-FFF2-40B4-BE49-F238E27FC236}">
                  <a16:creationId xmlns:a16="http://schemas.microsoft.com/office/drawing/2014/main" id="{5F13ECC7-2665-D204-0A32-18F2BC142E45}"/>
                </a:ext>
              </a:extLst>
            </p:cNvPr>
            <p:cNvSpPr>
              <a:spLocks/>
            </p:cNvSpPr>
            <p:nvPr/>
          </p:nvSpPr>
          <p:spPr bwMode="auto">
            <a:xfrm>
              <a:off x="7190234" y="2498497"/>
              <a:ext cx="217366" cy="120362"/>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7" name="Freeform 238">
              <a:extLst>
                <a:ext uri="{FF2B5EF4-FFF2-40B4-BE49-F238E27FC236}">
                  <a16:creationId xmlns:a16="http://schemas.microsoft.com/office/drawing/2014/main" id="{A4328A7E-6DBB-C451-828F-FB4672FDD373}"/>
                </a:ext>
              </a:extLst>
            </p:cNvPr>
            <p:cNvSpPr>
              <a:spLocks/>
            </p:cNvSpPr>
            <p:nvPr/>
          </p:nvSpPr>
          <p:spPr bwMode="auto">
            <a:xfrm>
              <a:off x="5460291" y="3703901"/>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8" name="Freeform 239">
              <a:extLst>
                <a:ext uri="{FF2B5EF4-FFF2-40B4-BE49-F238E27FC236}">
                  <a16:creationId xmlns:a16="http://schemas.microsoft.com/office/drawing/2014/main" id="{47F8D5A2-A871-737C-4C75-D309BD8AAEA1}"/>
                </a:ext>
              </a:extLst>
            </p:cNvPr>
            <p:cNvSpPr>
              <a:spLocks/>
            </p:cNvSpPr>
            <p:nvPr/>
          </p:nvSpPr>
          <p:spPr bwMode="auto">
            <a:xfrm>
              <a:off x="5460291" y="3703901"/>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9" name="Freeform 240">
              <a:extLst>
                <a:ext uri="{FF2B5EF4-FFF2-40B4-BE49-F238E27FC236}">
                  <a16:creationId xmlns:a16="http://schemas.microsoft.com/office/drawing/2014/main" id="{5F669F34-D306-EE4D-E627-18F2CBEDD818}"/>
                </a:ext>
              </a:extLst>
            </p:cNvPr>
            <p:cNvSpPr>
              <a:spLocks/>
            </p:cNvSpPr>
            <p:nvPr/>
          </p:nvSpPr>
          <p:spPr bwMode="auto">
            <a:xfrm>
              <a:off x="6234544" y="4127859"/>
              <a:ext cx="183234" cy="246111"/>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0" name="Freeform 241">
              <a:extLst>
                <a:ext uri="{FF2B5EF4-FFF2-40B4-BE49-F238E27FC236}">
                  <a16:creationId xmlns:a16="http://schemas.microsoft.com/office/drawing/2014/main" id="{539AB212-A926-B02B-F83F-B4A503CCD953}"/>
                </a:ext>
              </a:extLst>
            </p:cNvPr>
            <p:cNvSpPr>
              <a:spLocks/>
            </p:cNvSpPr>
            <p:nvPr/>
          </p:nvSpPr>
          <p:spPr bwMode="auto">
            <a:xfrm>
              <a:off x="6234544" y="4127859"/>
              <a:ext cx="183234" cy="246111"/>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1" name="Freeform 242">
              <a:extLst>
                <a:ext uri="{FF2B5EF4-FFF2-40B4-BE49-F238E27FC236}">
                  <a16:creationId xmlns:a16="http://schemas.microsoft.com/office/drawing/2014/main" id="{C92F26F9-464F-CE75-1B7B-751576944F82}"/>
                </a:ext>
              </a:extLst>
            </p:cNvPr>
            <p:cNvSpPr>
              <a:spLocks/>
            </p:cNvSpPr>
            <p:nvPr/>
          </p:nvSpPr>
          <p:spPr bwMode="auto">
            <a:xfrm>
              <a:off x="4305201" y="3996719"/>
              <a:ext cx="98803" cy="179644"/>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2" name="Freeform 243">
              <a:extLst>
                <a:ext uri="{FF2B5EF4-FFF2-40B4-BE49-F238E27FC236}">
                  <a16:creationId xmlns:a16="http://schemas.microsoft.com/office/drawing/2014/main" id="{C539A24F-47CC-A12F-AA4B-4D6C8090D552}"/>
                </a:ext>
              </a:extLst>
            </p:cNvPr>
            <p:cNvSpPr>
              <a:spLocks/>
            </p:cNvSpPr>
            <p:nvPr/>
          </p:nvSpPr>
          <p:spPr bwMode="auto">
            <a:xfrm>
              <a:off x="4305201" y="3996719"/>
              <a:ext cx="98803" cy="179644"/>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3" name="Freeform 244">
              <a:extLst>
                <a:ext uri="{FF2B5EF4-FFF2-40B4-BE49-F238E27FC236}">
                  <a16:creationId xmlns:a16="http://schemas.microsoft.com/office/drawing/2014/main" id="{535F94D5-9ECA-C623-D10B-55D686AA22B4}"/>
                </a:ext>
              </a:extLst>
            </p:cNvPr>
            <p:cNvSpPr>
              <a:spLocks noEditPoints="1"/>
            </p:cNvSpPr>
            <p:nvPr/>
          </p:nvSpPr>
          <p:spPr bwMode="auto">
            <a:xfrm>
              <a:off x="5823166" y="2171546"/>
              <a:ext cx="5252700" cy="294255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4" name="Freeform 245">
              <a:extLst>
                <a:ext uri="{FF2B5EF4-FFF2-40B4-BE49-F238E27FC236}">
                  <a16:creationId xmlns:a16="http://schemas.microsoft.com/office/drawing/2014/main" id="{FADC5707-FD55-FE6C-1A84-37637C0815D4}"/>
                </a:ext>
              </a:extLst>
            </p:cNvPr>
            <p:cNvSpPr>
              <a:spLocks noEditPoints="1"/>
            </p:cNvSpPr>
            <p:nvPr/>
          </p:nvSpPr>
          <p:spPr bwMode="auto">
            <a:xfrm>
              <a:off x="5823166" y="2171546"/>
              <a:ext cx="5252700" cy="294255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5" name="Freeform 246">
              <a:extLst>
                <a:ext uri="{FF2B5EF4-FFF2-40B4-BE49-F238E27FC236}">
                  <a16:creationId xmlns:a16="http://schemas.microsoft.com/office/drawing/2014/main" id="{4A6570DE-5111-8BC5-6025-94D9F3762142}"/>
                </a:ext>
              </a:extLst>
            </p:cNvPr>
            <p:cNvSpPr>
              <a:spLocks noEditPoints="1"/>
            </p:cNvSpPr>
            <p:nvPr/>
          </p:nvSpPr>
          <p:spPr bwMode="auto">
            <a:xfrm>
              <a:off x="6559694" y="1183509"/>
              <a:ext cx="388025" cy="556894"/>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6" name="Freeform 247">
              <a:extLst>
                <a:ext uri="{FF2B5EF4-FFF2-40B4-BE49-F238E27FC236}">
                  <a16:creationId xmlns:a16="http://schemas.microsoft.com/office/drawing/2014/main" id="{E222FB2D-6832-03C5-3870-97F537F3E736}"/>
                </a:ext>
              </a:extLst>
            </p:cNvPr>
            <p:cNvSpPr>
              <a:spLocks noEditPoints="1"/>
            </p:cNvSpPr>
            <p:nvPr/>
          </p:nvSpPr>
          <p:spPr bwMode="auto">
            <a:xfrm>
              <a:off x="6559694" y="1183509"/>
              <a:ext cx="388025" cy="556894"/>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7" name="Freeform 248">
              <a:extLst>
                <a:ext uri="{FF2B5EF4-FFF2-40B4-BE49-F238E27FC236}">
                  <a16:creationId xmlns:a16="http://schemas.microsoft.com/office/drawing/2014/main" id="{013F1DF6-B2F1-5D0C-BA24-7E0D95E55D7B}"/>
                </a:ext>
              </a:extLst>
            </p:cNvPr>
            <p:cNvSpPr>
              <a:spLocks noEditPoints="1"/>
            </p:cNvSpPr>
            <p:nvPr/>
          </p:nvSpPr>
          <p:spPr bwMode="auto">
            <a:xfrm>
              <a:off x="11347124" y="4878767"/>
              <a:ext cx="91617" cy="80840"/>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8" name="Freeform 249">
              <a:extLst>
                <a:ext uri="{FF2B5EF4-FFF2-40B4-BE49-F238E27FC236}">
                  <a16:creationId xmlns:a16="http://schemas.microsoft.com/office/drawing/2014/main" id="{574EC6C3-2F2D-DF07-E77C-263D7D70D5E5}"/>
                </a:ext>
              </a:extLst>
            </p:cNvPr>
            <p:cNvSpPr>
              <a:spLocks noEditPoints="1"/>
            </p:cNvSpPr>
            <p:nvPr/>
          </p:nvSpPr>
          <p:spPr bwMode="auto">
            <a:xfrm>
              <a:off x="11347124" y="4878767"/>
              <a:ext cx="91617" cy="80840"/>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9" name="Freeform 250">
              <a:extLst>
                <a:ext uri="{FF2B5EF4-FFF2-40B4-BE49-F238E27FC236}">
                  <a16:creationId xmlns:a16="http://schemas.microsoft.com/office/drawing/2014/main" id="{00AA6E33-A48E-4154-5E90-0175438823E1}"/>
                </a:ext>
              </a:extLst>
            </p:cNvPr>
            <p:cNvSpPr>
              <a:spLocks noEditPoints="1"/>
            </p:cNvSpPr>
            <p:nvPr/>
          </p:nvSpPr>
          <p:spPr bwMode="auto">
            <a:xfrm>
              <a:off x="4093225" y="6308725"/>
              <a:ext cx="765271" cy="176050"/>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0" name="Freeform 251">
              <a:extLst>
                <a:ext uri="{FF2B5EF4-FFF2-40B4-BE49-F238E27FC236}">
                  <a16:creationId xmlns:a16="http://schemas.microsoft.com/office/drawing/2014/main" id="{28155CF5-1D31-5FE1-6DBC-D958C6ABA224}"/>
                </a:ext>
              </a:extLst>
            </p:cNvPr>
            <p:cNvSpPr>
              <a:spLocks noEditPoints="1"/>
            </p:cNvSpPr>
            <p:nvPr/>
          </p:nvSpPr>
          <p:spPr bwMode="auto">
            <a:xfrm>
              <a:off x="4093225" y="6308725"/>
              <a:ext cx="765271" cy="176050"/>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1" name="Freeform 252">
              <a:extLst>
                <a:ext uri="{FF2B5EF4-FFF2-40B4-BE49-F238E27FC236}">
                  <a16:creationId xmlns:a16="http://schemas.microsoft.com/office/drawing/2014/main" id="{152EE718-E005-6D29-C0CC-1219BBC8EEA9}"/>
                </a:ext>
              </a:extLst>
            </p:cNvPr>
            <p:cNvSpPr>
              <a:spLocks/>
            </p:cNvSpPr>
            <p:nvPr/>
          </p:nvSpPr>
          <p:spPr bwMode="auto">
            <a:xfrm>
              <a:off x="7087837" y="3795520"/>
              <a:ext cx="43114" cy="25150"/>
            </a:xfrm>
            <a:custGeom>
              <a:avLst/>
              <a:gdLst>
                <a:gd name="T0" fmla="*/ 7 w 12"/>
                <a:gd name="T1" fmla="*/ 1 h 7"/>
                <a:gd name="T2" fmla="*/ 5 w 12"/>
                <a:gd name="T3" fmla="*/ 7 h 7"/>
                <a:gd name="T4" fmla="*/ 7 w 12"/>
                <a:gd name="T5" fmla="*/ 1 h 7"/>
              </a:gdLst>
              <a:ahLst/>
              <a:cxnLst>
                <a:cxn ang="0">
                  <a:pos x="T0" y="T1"/>
                </a:cxn>
                <a:cxn ang="0">
                  <a:pos x="T2" y="T3"/>
                </a:cxn>
                <a:cxn ang="0">
                  <a:pos x="T4" y="T5"/>
                </a:cxn>
              </a:cxnLst>
              <a:rect l="0" t="0" r="r" b="b"/>
              <a:pathLst>
                <a:path w="12" h="7">
                  <a:moveTo>
                    <a:pt x="7" y="1"/>
                  </a:moveTo>
                  <a:cubicBezTo>
                    <a:pt x="12" y="2"/>
                    <a:pt x="5" y="7"/>
                    <a:pt x="5" y="7"/>
                  </a:cubicBezTo>
                  <a:cubicBezTo>
                    <a:pt x="2" y="5"/>
                    <a:pt x="0" y="0"/>
                    <a:pt x="7" y="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2" name="Freeform 253">
              <a:extLst>
                <a:ext uri="{FF2B5EF4-FFF2-40B4-BE49-F238E27FC236}">
                  <a16:creationId xmlns:a16="http://schemas.microsoft.com/office/drawing/2014/main" id="{F4524660-EB15-C4AB-97DB-DCF45536F1BF}"/>
                </a:ext>
              </a:extLst>
            </p:cNvPr>
            <p:cNvSpPr>
              <a:spLocks/>
            </p:cNvSpPr>
            <p:nvPr/>
          </p:nvSpPr>
          <p:spPr bwMode="auto">
            <a:xfrm>
              <a:off x="6960294" y="3666178"/>
              <a:ext cx="472456" cy="414976"/>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3" name="Freeform 254">
              <a:extLst>
                <a:ext uri="{FF2B5EF4-FFF2-40B4-BE49-F238E27FC236}">
                  <a16:creationId xmlns:a16="http://schemas.microsoft.com/office/drawing/2014/main" id="{FE478060-0135-F9AC-A3C0-8284952AA6F7}"/>
                </a:ext>
              </a:extLst>
            </p:cNvPr>
            <p:cNvSpPr>
              <a:spLocks/>
            </p:cNvSpPr>
            <p:nvPr/>
          </p:nvSpPr>
          <p:spPr bwMode="auto">
            <a:xfrm>
              <a:off x="6960294" y="3666178"/>
              <a:ext cx="472456" cy="414976"/>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4" name="Freeform 255">
              <a:extLst>
                <a:ext uri="{FF2B5EF4-FFF2-40B4-BE49-F238E27FC236}">
                  <a16:creationId xmlns:a16="http://schemas.microsoft.com/office/drawing/2014/main" id="{734A92C8-F05E-AA1E-C977-C29C8498AF1D}"/>
                </a:ext>
              </a:extLst>
            </p:cNvPr>
            <p:cNvSpPr>
              <a:spLocks noEditPoints="1"/>
            </p:cNvSpPr>
            <p:nvPr/>
          </p:nvSpPr>
          <p:spPr bwMode="auto">
            <a:xfrm>
              <a:off x="6636939" y="1754775"/>
              <a:ext cx="201197" cy="113176"/>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5" name="Freeform 256">
              <a:extLst>
                <a:ext uri="{FF2B5EF4-FFF2-40B4-BE49-F238E27FC236}">
                  <a16:creationId xmlns:a16="http://schemas.microsoft.com/office/drawing/2014/main" id="{C202D44F-F43D-FD63-E657-70997D7A48F3}"/>
                </a:ext>
              </a:extLst>
            </p:cNvPr>
            <p:cNvSpPr>
              <a:spLocks noEditPoints="1"/>
            </p:cNvSpPr>
            <p:nvPr/>
          </p:nvSpPr>
          <p:spPr bwMode="auto">
            <a:xfrm>
              <a:off x="6636939" y="1754775"/>
              <a:ext cx="201197" cy="113176"/>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6" name="Freeform 257">
              <a:extLst>
                <a:ext uri="{FF2B5EF4-FFF2-40B4-BE49-F238E27FC236}">
                  <a16:creationId xmlns:a16="http://schemas.microsoft.com/office/drawing/2014/main" id="{8FAC33FB-B4FF-FA56-B90E-6A05EB81F955}"/>
                </a:ext>
              </a:extLst>
            </p:cNvPr>
            <p:cNvSpPr>
              <a:spLocks/>
            </p:cNvSpPr>
            <p:nvPr/>
          </p:nvSpPr>
          <p:spPr bwMode="auto">
            <a:xfrm>
              <a:off x="7084244" y="3542223"/>
              <a:ext cx="197606" cy="219164"/>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7" name="Freeform 258">
              <a:extLst>
                <a:ext uri="{FF2B5EF4-FFF2-40B4-BE49-F238E27FC236}">
                  <a16:creationId xmlns:a16="http://schemas.microsoft.com/office/drawing/2014/main" id="{2F780BCC-5160-B5F2-1965-24A9F2815435}"/>
                </a:ext>
              </a:extLst>
            </p:cNvPr>
            <p:cNvSpPr>
              <a:spLocks/>
            </p:cNvSpPr>
            <p:nvPr/>
          </p:nvSpPr>
          <p:spPr bwMode="auto">
            <a:xfrm>
              <a:off x="7084244" y="3542223"/>
              <a:ext cx="197606" cy="219164"/>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8" name="Freeform 259">
              <a:extLst>
                <a:ext uri="{FF2B5EF4-FFF2-40B4-BE49-F238E27FC236}">
                  <a16:creationId xmlns:a16="http://schemas.microsoft.com/office/drawing/2014/main" id="{E3230DA9-7630-ABD7-E06A-D4783929EB4A}"/>
                </a:ext>
              </a:extLst>
            </p:cNvPr>
            <p:cNvSpPr>
              <a:spLocks noEditPoints="1"/>
            </p:cNvSpPr>
            <p:nvPr/>
          </p:nvSpPr>
          <p:spPr bwMode="auto">
            <a:xfrm>
              <a:off x="6221969" y="4084744"/>
              <a:ext cx="100600" cy="95211"/>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9" name="Freeform 260">
              <a:extLst>
                <a:ext uri="{FF2B5EF4-FFF2-40B4-BE49-F238E27FC236}">
                  <a16:creationId xmlns:a16="http://schemas.microsoft.com/office/drawing/2014/main" id="{F6191503-4AE3-B5E8-A465-6C5F2F9DBEDA}"/>
                </a:ext>
              </a:extLst>
            </p:cNvPr>
            <p:cNvSpPr>
              <a:spLocks noEditPoints="1"/>
            </p:cNvSpPr>
            <p:nvPr/>
          </p:nvSpPr>
          <p:spPr bwMode="auto">
            <a:xfrm>
              <a:off x="6221969" y="4084744"/>
              <a:ext cx="100600" cy="95211"/>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0" name="Freeform 261">
              <a:extLst>
                <a:ext uri="{FF2B5EF4-FFF2-40B4-BE49-F238E27FC236}">
                  <a16:creationId xmlns:a16="http://schemas.microsoft.com/office/drawing/2014/main" id="{0A7EE02B-28F1-7A5C-D1F7-45430A8D495F}"/>
                </a:ext>
              </a:extLst>
            </p:cNvPr>
            <p:cNvSpPr>
              <a:spLocks/>
            </p:cNvSpPr>
            <p:nvPr/>
          </p:nvSpPr>
          <p:spPr bwMode="auto">
            <a:xfrm>
              <a:off x="3220170" y="3675158"/>
              <a:ext cx="91617" cy="53893"/>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1" name="Freeform 262">
              <a:extLst>
                <a:ext uri="{FF2B5EF4-FFF2-40B4-BE49-F238E27FC236}">
                  <a16:creationId xmlns:a16="http://schemas.microsoft.com/office/drawing/2014/main" id="{D20452BD-9124-13A8-899C-C76E07FD698E}"/>
                </a:ext>
              </a:extLst>
            </p:cNvPr>
            <p:cNvSpPr>
              <a:spLocks/>
            </p:cNvSpPr>
            <p:nvPr/>
          </p:nvSpPr>
          <p:spPr bwMode="auto">
            <a:xfrm>
              <a:off x="3220170" y="3675158"/>
              <a:ext cx="91617" cy="53893"/>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2" name="Freeform 263">
              <a:extLst>
                <a:ext uri="{FF2B5EF4-FFF2-40B4-BE49-F238E27FC236}">
                  <a16:creationId xmlns:a16="http://schemas.microsoft.com/office/drawing/2014/main" id="{4B347E93-1880-2818-AB5F-61F4BC8A99A9}"/>
                </a:ext>
              </a:extLst>
            </p:cNvPr>
            <p:cNvSpPr>
              <a:spLocks noEditPoints="1"/>
            </p:cNvSpPr>
            <p:nvPr/>
          </p:nvSpPr>
          <p:spPr bwMode="auto">
            <a:xfrm>
              <a:off x="6721370" y="3003293"/>
              <a:ext cx="341318" cy="389826"/>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3" name="Freeform 264">
              <a:extLst>
                <a:ext uri="{FF2B5EF4-FFF2-40B4-BE49-F238E27FC236}">
                  <a16:creationId xmlns:a16="http://schemas.microsoft.com/office/drawing/2014/main" id="{2F60AD11-488C-C366-2399-0F5CB3360C73}"/>
                </a:ext>
              </a:extLst>
            </p:cNvPr>
            <p:cNvSpPr>
              <a:spLocks noEditPoints="1"/>
            </p:cNvSpPr>
            <p:nvPr/>
          </p:nvSpPr>
          <p:spPr bwMode="auto">
            <a:xfrm>
              <a:off x="6721370" y="3003293"/>
              <a:ext cx="341318" cy="389826"/>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4" name="Freeform 265">
              <a:extLst>
                <a:ext uri="{FF2B5EF4-FFF2-40B4-BE49-F238E27FC236}">
                  <a16:creationId xmlns:a16="http://schemas.microsoft.com/office/drawing/2014/main" id="{0BB57ADF-7B0E-7D1B-ED5C-FF882C0C4067}"/>
                </a:ext>
              </a:extLst>
            </p:cNvPr>
            <p:cNvSpPr>
              <a:spLocks noEditPoints="1"/>
            </p:cNvSpPr>
            <p:nvPr/>
          </p:nvSpPr>
          <p:spPr bwMode="auto">
            <a:xfrm>
              <a:off x="3142923" y="4179955"/>
              <a:ext cx="528144" cy="253297"/>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5" name="Freeform 266">
              <a:extLst>
                <a:ext uri="{FF2B5EF4-FFF2-40B4-BE49-F238E27FC236}">
                  <a16:creationId xmlns:a16="http://schemas.microsoft.com/office/drawing/2014/main" id="{52C112E2-76C8-7541-7F9C-EA6579D69666}"/>
                </a:ext>
              </a:extLst>
            </p:cNvPr>
            <p:cNvSpPr>
              <a:spLocks noEditPoints="1"/>
            </p:cNvSpPr>
            <p:nvPr/>
          </p:nvSpPr>
          <p:spPr bwMode="auto">
            <a:xfrm>
              <a:off x="3142923" y="4179955"/>
              <a:ext cx="528144" cy="253297"/>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6" name="Freeform 267">
              <a:extLst>
                <a:ext uri="{FF2B5EF4-FFF2-40B4-BE49-F238E27FC236}">
                  <a16:creationId xmlns:a16="http://schemas.microsoft.com/office/drawing/2014/main" id="{B85F9BB8-95CF-FF3D-4573-9A57EC774794}"/>
                </a:ext>
              </a:extLst>
            </p:cNvPr>
            <p:cNvSpPr>
              <a:spLocks/>
            </p:cNvSpPr>
            <p:nvPr/>
          </p:nvSpPr>
          <p:spPr bwMode="auto">
            <a:xfrm>
              <a:off x="3793224" y="3468569"/>
              <a:ext cx="123953" cy="73654"/>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7" name="Freeform 268">
              <a:extLst>
                <a:ext uri="{FF2B5EF4-FFF2-40B4-BE49-F238E27FC236}">
                  <a16:creationId xmlns:a16="http://schemas.microsoft.com/office/drawing/2014/main" id="{C2776B4D-1BB3-E59B-6DCE-69EAAE469185}"/>
                </a:ext>
              </a:extLst>
            </p:cNvPr>
            <p:cNvSpPr>
              <a:spLocks/>
            </p:cNvSpPr>
            <p:nvPr/>
          </p:nvSpPr>
          <p:spPr bwMode="auto">
            <a:xfrm>
              <a:off x="3793224" y="3468569"/>
              <a:ext cx="123953" cy="73654"/>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8" name="Freeform 269">
              <a:extLst>
                <a:ext uri="{FF2B5EF4-FFF2-40B4-BE49-F238E27FC236}">
                  <a16:creationId xmlns:a16="http://schemas.microsoft.com/office/drawing/2014/main" id="{B7197C16-80CC-46DE-2D23-F89E1596FE8A}"/>
                </a:ext>
              </a:extLst>
            </p:cNvPr>
            <p:cNvSpPr>
              <a:spLocks/>
            </p:cNvSpPr>
            <p:nvPr/>
          </p:nvSpPr>
          <p:spPr bwMode="auto">
            <a:xfrm>
              <a:off x="7231551" y="3750608"/>
              <a:ext cx="68263" cy="77247"/>
            </a:xfrm>
            <a:custGeom>
              <a:avLst/>
              <a:gdLst>
                <a:gd name="T0" fmla="*/ 16 w 19"/>
                <a:gd name="T1" fmla="*/ 16 h 22"/>
                <a:gd name="T2" fmla="*/ 15 w 19"/>
                <a:gd name="T3" fmla="*/ 14 h 22"/>
                <a:gd name="T4" fmla="*/ 13 w 19"/>
                <a:gd name="T5" fmla="*/ 14 h 22"/>
                <a:gd name="T6" fmla="*/ 13 w 19"/>
                <a:gd name="T7" fmla="*/ 12 h 22"/>
                <a:gd name="T8" fmla="*/ 17 w 19"/>
                <a:gd name="T9" fmla="*/ 2 h 22"/>
                <a:gd name="T10" fmla="*/ 14 w 19"/>
                <a:gd name="T11" fmla="*/ 0 h 22"/>
                <a:gd name="T12" fmla="*/ 11 w 19"/>
                <a:gd name="T13" fmla="*/ 3 h 22"/>
                <a:gd name="T14" fmla="*/ 9 w 19"/>
                <a:gd name="T15" fmla="*/ 1 h 22"/>
                <a:gd name="T16" fmla="*/ 7 w 19"/>
                <a:gd name="T17" fmla="*/ 3 h 22"/>
                <a:gd name="T18" fmla="*/ 3 w 19"/>
                <a:gd name="T19" fmla="*/ 12 h 22"/>
                <a:gd name="T20" fmla="*/ 1 w 19"/>
                <a:gd name="T21" fmla="*/ 19 h 22"/>
                <a:gd name="T22" fmla="*/ 6 w 19"/>
                <a:gd name="T23" fmla="*/ 22 h 22"/>
                <a:gd name="T24" fmla="*/ 9 w 19"/>
                <a:gd name="T25" fmla="*/ 21 h 22"/>
                <a:gd name="T26" fmla="*/ 12 w 19"/>
                <a:gd name="T27" fmla="*/ 21 h 22"/>
                <a:gd name="T28" fmla="*/ 16 w 19"/>
                <a:gd name="T2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2">
                  <a:moveTo>
                    <a:pt x="16" y="16"/>
                  </a:moveTo>
                  <a:cubicBezTo>
                    <a:pt x="16" y="15"/>
                    <a:pt x="16" y="14"/>
                    <a:pt x="15" y="14"/>
                  </a:cubicBezTo>
                  <a:cubicBezTo>
                    <a:pt x="15" y="14"/>
                    <a:pt x="13" y="14"/>
                    <a:pt x="13" y="14"/>
                  </a:cubicBezTo>
                  <a:cubicBezTo>
                    <a:pt x="13" y="12"/>
                    <a:pt x="13" y="12"/>
                    <a:pt x="13" y="12"/>
                  </a:cubicBezTo>
                  <a:cubicBezTo>
                    <a:pt x="16" y="10"/>
                    <a:pt x="19" y="7"/>
                    <a:pt x="17" y="2"/>
                  </a:cubicBezTo>
                  <a:cubicBezTo>
                    <a:pt x="14" y="0"/>
                    <a:pt x="14" y="0"/>
                    <a:pt x="14" y="0"/>
                  </a:cubicBezTo>
                  <a:cubicBezTo>
                    <a:pt x="11" y="3"/>
                    <a:pt x="11" y="3"/>
                    <a:pt x="11" y="3"/>
                  </a:cubicBezTo>
                  <a:cubicBezTo>
                    <a:pt x="9" y="1"/>
                    <a:pt x="9" y="1"/>
                    <a:pt x="9" y="1"/>
                  </a:cubicBezTo>
                  <a:cubicBezTo>
                    <a:pt x="7" y="3"/>
                    <a:pt x="7" y="3"/>
                    <a:pt x="7" y="3"/>
                  </a:cubicBezTo>
                  <a:cubicBezTo>
                    <a:pt x="7" y="3"/>
                    <a:pt x="2" y="9"/>
                    <a:pt x="3" y="12"/>
                  </a:cubicBezTo>
                  <a:cubicBezTo>
                    <a:pt x="3" y="14"/>
                    <a:pt x="0" y="17"/>
                    <a:pt x="1" y="19"/>
                  </a:cubicBezTo>
                  <a:cubicBezTo>
                    <a:pt x="1" y="21"/>
                    <a:pt x="4" y="22"/>
                    <a:pt x="6" y="22"/>
                  </a:cubicBezTo>
                  <a:cubicBezTo>
                    <a:pt x="8" y="22"/>
                    <a:pt x="9" y="21"/>
                    <a:pt x="9" y="21"/>
                  </a:cubicBezTo>
                  <a:cubicBezTo>
                    <a:pt x="12" y="21"/>
                    <a:pt x="12" y="21"/>
                    <a:pt x="12" y="21"/>
                  </a:cubicBezTo>
                  <a:lnTo>
                    <a:pt x="16" y="1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9" name="Freeform 270">
              <a:extLst>
                <a:ext uri="{FF2B5EF4-FFF2-40B4-BE49-F238E27FC236}">
                  <a16:creationId xmlns:a16="http://schemas.microsoft.com/office/drawing/2014/main" id="{77519576-FA68-A111-994B-6DB77816244B}"/>
                </a:ext>
              </a:extLst>
            </p:cNvPr>
            <p:cNvSpPr>
              <a:spLocks noEditPoints="1"/>
            </p:cNvSpPr>
            <p:nvPr/>
          </p:nvSpPr>
          <p:spPr bwMode="auto">
            <a:xfrm>
              <a:off x="6221969" y="1846392"/>
              <a:ext cx="154492" cy="179644"/>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30" name="Freeform 271">
              <a:extLst>
                <a:ext uri="{FF2B5EF4-FFF2-40B4-BE49-F238E27FC236}">
                  <a16:creationId xmlns:a16="http://schemas.microsoft.com/office/drawing/2014/main" id="{DF7FFCBA-16AD-5114-3782-F161C622FAE8}"/>
                </a:ext>
              </a:extLst>
            </p:cNvPr>
            <p:cNvSpPr>
              <a:spLocks noEditPoints="1"/>
            </p:cNvSpPr>
            <p:nvPr/>
          </p:nvSpPr>
          <p:spPr bwMode="auto">
            <a:xfrm>
              <a:off x="6221969" y="1846392"/>
              <a:ext cx="154492" cy="179644"/>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31" name="Freeform 272">
              <a:extLst>
                <a:ext uri="{FF2B5EF4-FFF2-40B4-BE49-F238E27FC236}">
                  <a16:creationId xmlns:a16="http://schemas.microsoft.com/office/drawing/2014/main" id="{3513BA42-D998-37D8-7EC7-896BF7DAB9BE}"/>
                </a:ext>
              </a:extLst>
            </p:cNvPr>
            <p:cNvSpPr>
              <a:spLocks/>
            </p:cNvSpPr>
            <p:nvPr/>
          </p:nvSpPr>
          <p:spPr bwMode="auto">
            <a:xfrm>
              <a:off x="6340532" y="2171546"/>
              <a:ext cx="183234" cy="122158"/>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32" name="Freeform 273">
              <a:extLst>
                <a:ext uri="{FF2B5EF4-FFF2-40B4-BE49-F238E27FC236}">
                  <a16:creationId xmlns:a16="http://schemas.microsoft.com/office/drawing/2014/main" id="{C08263C7-1257-6F6E-D2AD-C2E08EE9EC6B}"/>
                </a:ext>
              </a:extLst>
            </p:cNvPr>
            <p:cNvSpPr>
              <a:spLocks/>
            </p:cNvSpPr>
            <p:nvPr/>
          </p:nvSpPr>
          <p:spPr bwMode="auto">
            <a:xfrm>
              <a:off x="6340532" y="2171546"/>
              <a:ext cx="183234" cy="122158"/>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38" name="Freeform 274">
              <a:extLst>
                <a:ext uri="{FF2B5EF4-FFF2-40B4-BE49-F238E27FC236}">
                  <a16:creationId xmlns:a16="http://schemas.microsoft.com/office/drawing/2014/main" id="{2BB82888-3C6A-49EE-6325-B2C9791E6C3E}"/>
                </a:ext>
              </a:extLst>
            </p:cNvPr>
            <p:cNvSpPr>
              <a:spLocks noEditPoints="1"/>
            </p:cNvSpPr>
            <p:nvPr/>
          </p:nvSpPr>
          <p:spPr bwMode="auto">
            <a:xfrm>
              <a:off x="6956700" y="2850597"/>
              <a:ext cx="82635" cy="53893"/>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39" name="Freeform 275">
              <a:extLst>
                <a:ext uri="{FF2B5EF4-FFF2-40B4-BE49-F238E27FC236}">
                  <a16:creationId xmlns:a16="http://schemas.microsoft.com/office/drawing/2014/main" id="{74378CDE-E53B-35C8-DFE3-022663E22B80}"/>
                </a:ext>
              </a:extLst>
            </p:cNvPr>
            <p:cNvSpPr>
              <a:spLocks noEditPoints="1"/>
            </p:cNvSpPr>
            <p:nvPr/>
          </p:nvSpPr>
          <p:spPr bwMode="auto">
            <a:xfrm>
              <a:off x="6956700" y="2850597"/>
              <a:ext cx="82635" cy="53893"/>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0" name="Freeform 276">
              <a:extLst>
                <a:ext uri="{FF2B5EF4-FFF2-40B4-BE49-F238E27FC236}">
                  <a16:creationId xmlns:a16="http://schemas.microsoft.com/office/drawing/2014/main" id="{D0EDD54F-3877-11B0-6135-ED05C3569B6D}"/>
                </a:ext>
              </a:extLst>
            </p:cNvPr>
            <p:cNvSpPr>
              <a:spLocks noEditPoints="1"/>
            </p:cNvSpPr>
            <p:nvPr/>
          </p:nvSpPr>
          <p:spPr bwMode="auto">
            <a:xfrm>
              <a:off x="3406996" y="3333837"/>
              <a:ext cx="308982" cy="134733"/>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1" name="Freeform 277">
              <a:extLst>
                <a:ext uri="{FF2B5EF4-FFF2-40B4-BE49-F238E27FC236}">
                  <a16:creationId xmlns:a16="http://schemas.microsoft.com/office/drawing/2014/main" id="{E2554675-0755-8214-E4DF-D010DE1A9CBB}"/>
                </a:ext>
              </a:extLst>
            </p:cNvPr>
            <p:cNvSpPr>
              <a:spLocks noEditPoints="1"/>
            </p:cNvSpPr>
            <p:nvPr/>
          </p:nvSpPr>
          <p:spPr bwMode="auto">
            <a:xfrm>
              <a:off x="3406996" y="3333837"/>
              <a:ext cx="308982" cy="134733"/>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2" name="Freeform 278">
              <a:extLst>
                <a:ext uri="{FF2B5EF4-FFF2-40B4-BE49-F238E27FC236}">
                  <a16:creationId xmlns:a16="http://schemas.microsoft.com/office/drawing/2014/main" id="{4CE2A5D2-C12D-93F0-F02E-0654596FF50E}"/>
                </a:ext>
              </a:extLst>
            </p:cNvPr>
            <p:cNvSpPr>
              <a:spLocks/>
            </p:cNvSpPr>
            <p:nvPr/>
          </p:nvSpPr>
          <p:spPr bwMode="auto">
            <a:xfrm>
              <a:off x="6380052" y="2370951"/>
              <a:ext cx="197606" cy="201200"/>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3" name="Freeform 279">
              <a:extLst>
                <a:ext uri="{FF2B5EF4-FFF2-40B4-BE49-F238E27FC236}">
                  <a16:creationId xmlns:a16="http://schemas.microsoft.com/office/drawing/2014/main" id="{F70C8DF2-9409-B255-06C1-DB78748AD429}"/>
                </a:ext>
              </a:extLst>
            </p:cNvPr>
            <p:cNvSpPr>
              <a:spLocks/>
            </p:cNvSpPr>
            <p:nvPr/>
          </p:nvSpPr>
          <p:spPr bwMode="auto">
            <a:xfrm>
              <a:off x="6380052" y="2370951"/>
              <a:ext cx="197606" cy="201200"/>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4" name="Freeform 280">
              <a:extLst>
                <a:ext uri="{FF2B5EF4-FFF2-40B4-BE49-F238E27FC236}">
                  <a16:creationId xmlns:a16="http://schemas.microsoft.com/office/drawing/2014/main" id="{916A6EE3-DA04-C764-79FA-B72F494519EB}"/>
                </a:ext>
              </a:extLst>
            </p:cNvPr>
            <p:cNvSpPr>
              <a:spLocks/>
            </p:cNvSpPr>
            <p:nvPr/>
          </p:nvSpPr>
          <p:spPr bwMode="auto">
            <a:xfrm>
              <a:off x="3356697" y="3795520"/>
              <a:ext cx="105988" cy="123955"/>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5" name="Freeform 281">
              <a:extLst>
                <a:ext uri="{FF2B5EF4-FFF2-40B4-BE49-F238E27FC236}">
                  <a16:creationId xmlns:a16="http://schemas.microsoft.com/office/drawing/2014/main" id="{B7320F50-20A3-7A9D-6A83-E0D8CDFAC2B2}"/>
                </a:ext>
              </a:extLst>
            </p:cNvPr>
            <p:cNvSpPr>
              <a:spLocks/>
            </p:cNvSpPr>
            <p:nvPr/>
          </p:nvSpPr>
          <p:spPr bwMode="auto">
            <a:xfrm>
              <a:off x="3356697" y="3795520"/>
              <a:ext cx="105988" cy="123955"/>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6" name="Freeform 282">
              <a:extLst>
                <a:ext uri="{FF2B5EF4-FFF2-40B4-BE49-F238E27FC236}">
                  <a16:creationId xmlns:a16="http://schemas.microsoft.com/office/drawing/2014/main" id="{8F3C996A-0304-FB9B-FD3D-4D1FEE6336A2}"/>
                </a:ext>
              </a:extLst>
            </p:cNvPr>
            <p:cNvSpPr>
              <a:spLocks/>
            </p:cNvSpPr>
            <p:nvPr/>
          </p:nvSpPr>
          <p:spPr bwMode="auto">
            <a:xfrm>
              <a:off x="6306399" y="4088337"/>
              <a:ext cx="228144" cy="314376"/>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7" name="Freeform 283">
              <a:extLst>
                <a:ext uri="{FF2B5EF4-FFF2-40B4-BE49-F238E27FC236}">
                  <a16:creationId xmlns:a16="http://schemas.microsoft.com/office/drawing/2014/main" id="{2CD4ECDA-55A8-FA35-7FF6-2B62E8B066F1}"/>
                </a:ext>
              </a:extLst>
            </p:cNvPr>
            <p:cNvSpPr>
              <a:spLocks/>
            </p:cNvSpPr>
            <p:nvPr/>
          </p:nvSpPr>
          <p:spPr bwMode="auto">
            <a:xfrm>
              <a:off x="6306399" y="4088337"/>
              <a:ext cx="228144" cy="314376"/>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8" name="Freeform 284">
              <a:extLst>
                <a:ext uri="{FF2B5EF4-FFF2-40B4-BE49-F238E27FC236}">
                  <a16:creationId xmlns:a16="http://schemas.microsoft.com/office/drawing/2014/main" id="{E82FE19D-DE32-5994-9259-463E6CB0B120}"/>
                </a:ext>
              </a:extLst>
            </p:cNvPr>
            <p:cNvSpPr>
              <a:spLocks/>
            </p:cNvSpPr>
            <p:nvPr/>
          </p:nvSpPr>
          <p:spPr bwMode="auto">
            <a:xfrm>
              <a:off x="3557894" y="3766776"/>
              <a:ext cx="391616" cy="628751"/>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9" name="Freeform 285">
              <a:extLst>
                <a:ext uri="{FF2B5EF4-FFF2-40B4-BE49-F238E27FC236}">
                  <a16:creationId xmlns:a16="http://schemas.microsoft.com/office/drawing/2014/main" id="{15BF0B16-4BC5-BCB5-CE98-ABDB9A81DD9A}"/>
                </a:ext>
              </a:extLst>
            </p:cNvPr>
            <p:cNvSpPr>
              <a:spLocks/>
            </p:cNvSpPr>
            <p:nvPr/>
          </p:nvSpPr>
          <p:spPr bwMode="auto">
            <a:xfrm>
              <a:off x="3557894" y="3766776"/>
              <a:ext cx="391616" cy="628751"/>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0" name="Freeform 286">
              <a:extLst>
                <a:ext uri="{FF2B5EF4-FFF2-40B4-BE49-F238E27FC236}">
                  <a16:creationId xmlns:a16="http://schemas.microsoft.com/office/drawing/2014/main" id="{0A8C8C02-C8A0-F05C-70D4-240AB84ECE80}"/>
                </a:ext>
              </a:extLst>
            </p:cNvPr>
            <p:cNvSpPr>
              <a:spLocks noEditPoints="1"/>
            </p:cNvSpPr>
            <p:nvPr/>
          </p:nvSpPr>
          <p:spPr bwMode="auto">
            <a:xfrm>
              <a:off x="8190832" y="2065557"/>
              <a:ext cx="1870063" cy="1498223"/>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1" name="Freeform 287">
              <a:extLst>
                <a:ext uri="{FF2B5EF4-FFF2-40B4-BE49-F238E27FC236}">
                  <a16:creationId xmlns:a16="http://schemas.microsoft.com/office/drawing/2014/main" id="{AA0E8921-12B4-998D-C623-3963EE7BC5AB}"/>
                </a:ext>
              </a:extLst>
            </p:cNvPr>
            <p:cNvSpPr>
              <a:spLocks noEditPoints="1"/>
            </p:cNvSpPr>
            <p:nvPr/>
          </p:nvSpPr>
          <p:spPr bwMode="auto">
            <a:xfrm>
              <a:off x="8190832" y="2065557"/>
              <a:ext cx="1870063" cy="1498223"/>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2" name="Freeform 288">
              <a:extLst>
                <a:ext uri="{FF2B5EF4-FFF2-40B4-BE49-F238E27FC236}">
                  <a16:creationId xmlns:a16="http://schemas.microsoft.com/office/drawing/2014/main" id="{0FE1399F-8CD8-C649-5A8B-4F4036799D8B}"/>
                </a:ext>
              </a:extLst>
            </p:cNvPr>
            <p:cNvSpPr>
              <a:spLocks noEditPoints="1"/>
            </p:cNvSpPr>
            <p:nvPr/>
          </p:nvSpPr>
          <p:spPr bwMode="auto">
            <a:xfrm>
              <a:off x="3667475" y="4902120"/>
              <a:ext cx="271258" cy="1625771"/>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3" name="Freeform 289">
              <a:extLst>
                <a:ext uri="{FF2B5EF4-FFF2-40B4-BE49-F238E27FC236}">
                  <a16:creationId xmlns:a16="http://schemas.microsoft.com/office/drawing/2014/main" id="{C7A7A4B2-6B04-7B5B-D604-2D14EF1F991B}"/>
                </a:ext>
              </a:extLst>
            </p:cNvPr>
            <p:cNvSpPr>
              <a:spLocks noEditPoints="1"/>
            </p:cNvSpPr>
            <p:nvPr/>
          </p:nvSpPr>
          <p:spPr bwMode="auto">
            <a:xfrm>
              <a:off x="3667475" y="4902120"/>
              <a:ext cx="271258" cy="1625771"/>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4" name="Freeform 290">
              <a:extLst>
                <a:ext uri="{FF2B5EF4-FFF2-40B4-BE49-F238E27FC236}">
                  <a16:creationId xmlns:a16="http://schemas.microsoft.com/office/drawing/2014/main" id="{7494803F-1D90-A417-15AB-6E6A55697540}"/>
                </a:ext>
              </a:extLst>
            </p:cNvPr>
            <p:cNvSpPr>
              <a:spLocks noEditPoints="1"/>
            </p:cNvSpPr>
            <p:nvPr/>
          </p:nvSpPr>
          <p:spPr bwMode="auto">
            <a:xfrm>
              <a:off x="6390831" y="3326651"/>
              <a:ext cx="319761" cy="625157"/>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5" name="Freeform 291">
              <a:extLst>
                <a:ext uri="{FF2B5EF4-FFF2-40B4-BE49-F238E27FC236}">
                  <a16:creationId xmlns:a16="http://schemas.microsoft.com/office/drawing/2014/main" id="{FB7ED271-399C-835A-83B0-D002949F8DC1}"/>
                </a:ext>
              </a:extLst>
            </p:cNvPr>
            <p:cNvSpPr>
              <a:spLocks noEditPoints="1"/>
            </p:cNvSpPr>
            <p:nvPr/>
          </p:nvSpPr>
          <p:spPr bwMode="auto">
            <a:xfrm>
              <a:off x="6390831" y="3326651"/>
              <a:ext cx="319761" cy="625157"/>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6" name="Freeform 292">
              <a:extLst>
                <a:ext uri="{FF2B5EF4-FFF2-40B4-BE49-F238E27FC236}">
                  <a16:creationId xmlns:a16="http://schemas.microsoft.com/office/drawing/2014/main" id="{B9008BE0-C994-3C91-E1CC-66572182FC54}"/>
                </a:ext>
              </a:extLst>
            </p:cNvPr>
            <p:cNvSpPr>
              <a:spLocks/>
            </p:cNvSpPr>
            <p:nvPr/>
          </p:nvSpPr>
          <p:spPr bwMode="auto">
            <a:xfrm>
              <a:off x="6390831" y="3817078"/>
              <a:ext cx="407786" cy="296411"/>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7" name="Freeform 293">
              <a:extLst>
                <a:ext uri="{FF2B5EF4-FFF2-40B4-BE49-F238E27FC236}">
                  <a16:creationId xmlns:a16="http://schemas.microsoft.com/office/drawing/2014/main" id="{9AEC2C3C-CF87-0CBE-79EA-CD640E9A142F}"/>
                </a:ext>
              </a:extLst>
            </p:cNvPr>
            <p:cNvSpPr>
              <a:spLocks/>
            </p:cNvSpPr>
            <p:nvPr/>
          </p:nvSpPr>
          <p:spPr bwMode="auto">
            <a:xfrm>
              <a:off x="6390831" y="3817078"/>
              <a:ext cx="407786" cy="296411"/>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8" name="Freeform 294">
              <a:extLst>
                <a:ext uri="{FF2B5EF4-FFF2-40B4-BE49-F238E27FC236}">
                  <a16:creationId xmlns:a16="http://schemas.microsoft.com/office/drawing/2014/main" id="{ABF3BC9C-7A56-73CF-1777-6F716ED5FA50}"/>
                </a:ext>
              </a:extLst>
            </p:cNvPr>
            <p:cNvSpPr>
              <a:spLocks noEditPoints="1"/>
            </p:cNvSpPr>
            <p:nvPr/>
          </p:nvSpPr>
          <p:spPr bwMode="auto">
            <a:xfrm>
              <a:off x="1666276" y="376913"/>
              <a:ext cx="2748506" cy="2191645"/>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9" name="Freeform 295">
              <a:extLst>
                <a:ext uri="{FF2B5EF4-FFF2-40B4-BE49-F238E27FC236}">
                  <a16:creationId xmlns:a16="http://schemas.microsoft.com/office/drawing/2014/main" id="{E583F0BE-D66C-FC70-8A2B-7AF8F25697A3}"/>
                </a:ext>
              </a:extLst>
            </p:cNvPr>
            <p:cNvSpPr>
              <a:spLocks noEditPoints="1"/>
            </p:cNvSpPr>
            <p:nvPr/>
          </p:nvSpPr>
          <p:spPr bwMode="auto">
            <a:xfrm>
              <a:off x="1666276" y="376913"/>
              <a:ext cx="2748506" cy="2191645"/>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0" name="Freeform 296">
              <a:extLst>
                <a:ext uri="{FF2B5EF4-FFF2-40B4-BE49-F238E27FC236}">
                  <a16:creationId xmlns:a16="http://schemas.microsoft.com/office/drawing/2014/main" id="{CDA7E2D2-909B-2ABB-7CC7-17A561A6A19E}"/>
                </a:ext>
              </a:extLst>
            </p:cNvPr>
            <p:cNvSpPr>
              <a:spLocks/>
            </p:cNvSpPr>
            <p:nvPr/>
          </p:nvSpPr>
          <p:spPr bwMode="auto">
            <a:xfrm>
              <a:off x="6221969" y="3721867"/>
              <a:ext cx="253294" cy="422162"/>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1" name="Freeform 297">
              <a:extLst>
                <a:ext uri="{FF2B5EF4-FFF2-40B4-BE49-F238E27FC236}">
                  <a16:creationId xmlns:a16="http://schemas.microsoft.com/office/drawing/2014/main" id="{312A94BE-F315-8DBF-4F59-F32D480B90D0}"/>
                </a:ext>
              </a:extLst>
            </p:cNvPr>
            <p:cNvSpPr>
              <a:spLocks/>
            </p:cNvSpPr>
            <p:nvPr/>
          </p:nvSpPr>
          <p:spPr bwMode="auto">
            <a:xfrm>
              <a:off x="6221969" y="3721867"/>
              <a:ext cx="253294" cy="422162"/>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2" name="Freeform 298">
              <a:extLst>
                <a:ext uri="{FF2B5EF4-FFF2-40B4-BE49-F238E27FC236}">
                  <a16:creationId xmlns:a16="http://schemas.microsoft.com/office/drawing/2014/main" id="{D866FC50-CF95-6E1F-4230-00E248335635}"/>
                </a:ext>
              </a:extLst>
            </p:cNvPr>
            <p:cNvSpPr>
              <a:spLocks/>
            </p:cNvSpPr>
            <p:nvPr/>
          </p:nvSpPr>
          <p:spPr bwMode="auto">
            <a:xfrm>
              <a:off x="9081851" y="3671565"/>
              <a:ext cx="165269" cy="181441"/>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3" name="Freeform 299">
              <a:extLst>
                <a:ext uri="{FF2B5EF4-FFF2-40B4-BE49-F238E27FC236}">
                  <a16:creationId xmlns:a16="http://schemas.microsoft.com/office/drawing/2014/main" id="{D45D15EA-E759-BB15-53CC-06591DF45FCD}"/>
                </a:ext>
              </a:extLst>
            </p:cNvPr>
            <p:cNvSpPr>
              <a:spLocks/>
            </p:cNvSpPr>
            <p:nvPr/>
          </p:nvSpPr>
          <p:spPr bwMode="auto">
            <a:xfrm>
              <a:off x="9081851" y="3671565"/>
              <a:ext cx="165269" cy="181441"/>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4" name="Freeform 300">
              <a:extLst>
                <a:ext uri="{FF2B5EF4-FFF2-40B4-BE49-F238E27FC236}">
                  <a16:creationId xmlns:a16="http://schemas.microsoft.com/office/drawing/2014/main" id="{D02B0F25-3096-3BFB-4567-D48F2096027C}"/>
                </a:ext>
              </a:extLst>
            </p:cNvPr>
            <p:cNvSpPr>
              <a:spLocks/>
            </p:cNvSpPr>
            <p:nvPr/>
          </p:nvSpPr>
          <p:spPr bwMode="auto">
            <a:xfrm>
              <a:off x="6856101" y="4341635"/>
              <a:ext cx="70060" cy="79043"/>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5" name="Freeform 301">
              <a:extLst>
                <a:ext uri="{FF2B5EF4-FFF2-40B4-BE49-F238E27FC236}">
                  <a16:creationId xmlns:a16="http://schemas.microsoft.com/office/drawing/2014/main" id="{0F4B984C-8D31-2AC8-7518-908E1CD2030C}"/>
                </a:ext>
              </a:extLst>
            </p:cNvPr>
            <p:cNvSpPr>
              <a:spLocks/>
            </p:cNvSpPr>
            <p:nvPr/>
          </p:nvSpPr>
          <p:spPr bwMode="auto">
            <a:xfrm>
              <a:off x="6856101" y="4341635"/>
              <a:ext cx="70060" cy="79043"/>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6" name="Freeform 302">
              <a:extLst>
                <a:ext uri="{FF2B5EF4-FFF2-40B4-BE49-F238E27FC236}">
                  <a16:creationId xmlns:a16="http://schemas.microsoft.com/office/drawing/2014/main" id="{FB869AFA-207C-3CAB-7DCA-2F79DCDC77B0}"/>
                </a:ext>
              </a:extLst>
            </p:cNvPr>
            <p:cNvSpPr>
              <a:spLocks/>
            </p:cNvSpPr>
            <p:nvPr/>
          </p:nvSpPr>
          <p:spPr bwMode="auto">
            <a:xfrm>
              <a:off x="8789037" y="3197308"/>
              <a:ext cx="256887" cy="623361"/>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7" name="Freeform 303">
              <a:extLst>
                <a:ext uri="{FF2B5EF4-FFF2-40B4-BE49-F238E27FC236}">
                  <a16:creationId xmlns:a16="http://schemas.microsoft.com/office/drawing/2014/main" id="{B552998A-B6CB-707F-F07F-0792B261F7C0}"/>
                </a:ext>
              </a:extLst>
            </p:cNvPr>
            <p:cNvSpPr>
              <a:spLocks/>
            </p:cNvSpPr>
            <p:nvPr/>
          </p:nvSpPr>
          <p:spPr bwMode="auto">
            <a:xfrm>
              <a:off x="8789037" y="3197308"/>
              <a:ext cx="256887" cy="623361"/>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8" name="Freeform 304">
              <a:extLst>
                <a:ext uri="{FF2B5EF4-FFF2-40B4-BE49-F238E27FC236}">
                  <a16:creationId xmlns:a16="http://schemas.microsoft.com/office/drawing/2014/main" id="{2DEACFC3-80FC-6C5C-4F3B-86C63F341A2B}"/>
                </a:ext>
              </a:extLst>
            </p:cNvPr>
            <p:cNvSpPr>
              <a:spLocks/>
            </p:cNvSpPr>
            <p:nvPr/>
          </p:nvSpPr>
          <p:spPr bwMode="auto">
            <a:xfrm>
              <a:off x="5794423" y="3623063"/>
              <a:ext cx="229940" cy="226350"/>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9" name="Freeform 305">
              <a:extLst>
                <a:ext uri="{FF2B5EF4-FFF2-40B4-BE49-F238E27FC236}">
                  <a16:creationId xmlns:a16="http://schemas.microsoft.com/office/drawing/2014/main" id="{8D6F67BE-D0B4-09E4-B0EE-FE3350F7E2CD}"/>
                </a:ext>
              </a:extLst>
            </p:cNvPr>
            <p:cNvSpPr>
              <a:spLocks/>
            </p:cNvSpPr>
            <p:nvPr/>
          </p:nvSpPr>
          <p:spPr bwMode="auto">
            <a:xfrm>
              <a:off x="5794423" y="3623063"/>
              <a:ext cx="229940" cy="226350"/>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0" name="Freeform 306">
              <a:extLst>
                <a:ext uri="{FF2B5EF4-FFF2-40B4-BE49-F238E27FC236}">
                  <a16:creationId xmlns:a16="http://schemas.microsoft.com/office/drawing/2014/main" id="{A38A4B17-1D8A-E004-ED08-4871E6D4A06E}"/>
                </a:ext>
              </a:extLst>
            </p:cNvPr>
            <p:cNvSpPr>
              <a:spLocks/>
            </p:cNvSpPr>
            <p:nvPr/>
          </p:nvSpPr>
          <p:spPr bwMode="auto">
            <a:xfrm>
              <a:off x="6665682" y="2480532"/>
              <a:ext cx="186826" cy="138326"/>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1" name="Freeform 307">
              <a:extLst>
                <a:ext uri="{FF2B5EF4-FFF2-40B4-BE49-F238E27FC236}">
                  <a16:creationId xmlns:a16="http://schemas.microsoft.com/office/drawing/2014/main" id="{FCBA1B82-C05D-27BD-D95C-219DA74A86C3}"/>
                </a:ext>
              </a:extLst>
            </p:cNvPr>
            <p:cNvSpPr>
              <a:spLocks/>
            </p:cNvSpPr>
            <p:nvPr/>
          </p:nvSpPr>
          <p:spPr bwMode="auto">
            <a:xfrm>
              <a:off x="6665682" y="2480532"/>
              <a:ext cx="186826" cy="138326"/>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2" name="Freeform 308">
              <a:extLst>
                <a:ext uri="{FF2B5EF4-FFF2-40B4-BE49-F238E27FC236}">
                  <a16:creationId xmlns:a16="http://schemas.microsoft.com/office/drawing/2014/main" id="{B177591F-408B-F6F3-11EB-02C6083DB84D}"/>
                </a:ext>
              </a:extLst>
            </p:cNvPr>
            <p:cNvSpPr>
              <a:spLocks/>
            </p:cNvSpPr>
            <p:nvPr/>
          </p:nvSpPr>
          <p:spPr bwMode="auto">
            <a:xfrm>
              <a:off x="9433948" y="4059595"/>
              <a:ext cx="46708" cy="32336"/>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3" name="Freeform 309">
              <a:extLst>
                <a:ext uri="{FF2B5EF4-FFF2-40B4-BE49-F238E27FC236}">
                  <a16:creationId xmlns:a16="http://schemas.microsoft.com/office/drawing/2014/main" id="{BC890D1E-3041-54F8-4E8C-9C5DFA84DC71}"/>
                </a:ext>
              </a:extLst>
            </p:cNvPr>
            <p:cNvSpPr>
              <a:spLocks/>
            </p:cNvSpPr>
            <p:nvPr/>
          </p:nvSpPr>
          <p:spPr bwMode="auto">
            <a:xfrm>
              <a:off x="9433948" y="4059595"/>
              <a:ext cx="46708" cy="32336"/>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4" name="Freeform 310">
              <a:extLst>
                <a:ext uri="{FF2B5EF4-FFF2-40B4-BE49-F238E27FC236}">
                  <a16:creationId xmlns:a16="http://schemas.microsoft.com/office/drawing/2014/main" id="{23BE409C-6896-E7A0-BC53-787965366ADD}"/>
                </a:ext>
              </a:extLst>
            </p:cNvPr>
            <p:cNvSpPr>
              <a:spLocks noEditPoints="1"/>
            </p:cNvSpPr>
            <p:nvPr/>
          </p:nvSpPr>
          <p:spPr bwMode="auto">
            <a:xfrm>
              <a:off x="3701607" y="4047020"/>
              <a:ext cx="1219763" cy="1491038"/>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5" name="Freeform 311">
              <a:extLst>
                <a:ext uri="{FF2B5EF4-FFF2-40B4-BE49-F238E27FC236}">
                  <a16:creationId xmlns:a16="http://schemas.microsoft.com/office/drawing/2014/main" id="{A65D2033-1F81-CD1A-3C90-C01EA275C48B}"/>
                </a:ext>
              </a:extLst>
            </p:cNvPr>
            <p:cNvSpPr>
              <a:spLocks noEditPoints="1"/>
            </p:cNvSpPr>
            <p:nvPr/>
          </p:nvSpPr>
          <p:spPr bwMode="auto">
            <a:xfrm>
              <a:off x="3701607" y="4047020"/>
              <a:ext cx="1219763" cy="1491038"/>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6" name="Freeform 312">
              <a:extLst>
                <a:ext uri="{FF2B5EF4-FFF2-40B4-BE49-F238E27FC236}">
                  <a16:creationId xmlns:a16="http://schemas.microsoft.com/office/drawing/2014/main" id="{8B27FDDB-5F86-06FE-236E-86BBCAC00991}"/>
                </a:ext>
              </a:extLst>
            </p:cNvPr>
            <p:cNvSpPr>
              <a:spLocks/>
            </p:cNvSpPr>
            <p:nvPr/>
          </p:nvSpPr>
          <p:spPr bwMode="auto">
            <a:xfrm>
              <a:off x="6566879" y="4912899"/>
              <a:ext cx="298203" cy="355693"/>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7" name="Freeform 313">
              <a:extLst>
                <a:ext uri="{FF2B5EF4-FFF2-40B4-BE49-F238E27FC236}">
                  <a16:creationId xmlns:a16="http://schemas.microsoft.com/office/drawing/2014/main" id="{B7F66D41-092C-FD94-99AF-3ECE6AD4C4FC}"/>
                </a:ext>
              </a:extLst>
            </p:cNvPr>
            <p:cNvSpPr>
              <a:spLocks/>
            </p:cNvSpPr>
            <p:nvPr/>
          </p:nvSpPr>
          <p:spPr bwMode="auto">
            <a:xfrm>
              <a:off x="6566879" y="4912899"/>
              <a:ext cx="298203" cy="355693"/>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8" name="Freeform 314">
              <a:extLst>
                <a:ext uri="{FF2B5EF4-FFF2-40B4-BE49-F238E27FC236}">
                  <a16:creationId xmlns:a16="http://schemas.microsoft.com/office/drawing/2014/main" id="{43BB9A93-ECAD-7AE8-8BE9-EAFAAD4F2D5C}"/>
                </a:ext>
              </a:extLst>
            </p:cNvPr>
            <p:cNvSpPr>
              <a:spLocks/>
            </p:cNvSpPr>
            <p:nvPr/>
          </p:nvSpPr>
          <p:spPr bwMode="auto">
            <a:xfrm>
              <a:off x="6453707" y="2446400"/>
              <a:ext cx="123953" cy="122158"/>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9" name="Freeform 315">
              <a:extLst>
                <a:ext uri="{FF2B5EF4-FFF2-40B4-BE49-F238E27FC236}">
                  <a16:creationId xmlns:a16="http://schemas.microsoft.com/office/drawing/2014/main" id="{04E83B5E-766A-C473-F453-5EE23A4E3BDF}"/>
                </a:ext>
              </a:extLst>
            </p:cNvPr>
            <p:cNvSpPr>
              <a:spLocks/>
            </p:cNvSpPr>
            <p:nvPr/>
          </p:nvSpPr>
          <p:spPr bwMode="auto">
            <a:xfrm>
              <a:off x="6453707" y="2446400"/>
              <a:ext cx="123953" cy="122158"/>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0" name="Freeform 316">
              <a:extLst>
                <a:ext uri="{FF2B5EF4-FFF2-40B4-BE49-F238E27FC236}">
                  <a16:creationId xmlns:a16="http://schemas.microsoft.com/office/drawing/2014/main" id="{A2E9A1A4-B316-2A8E-C53D-9B286CFED1EE}"/>
                </a:ext>
              </a:extLst>
            </p:cNvPr>
            <p:cNvSpPr>
              <a:spLocks noEditPoints="1"/>
            </p:cNvSpPr>
            <p:nvPr/>
          </p:nvSpPr>
          <p:spPr bwMode="auto">
            <a:xfrm>
              <a:off x="3839930" y="4638044"/>
              <a:ext cx="370061" cy="454498"/>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1" name="Freeform 317">
              <a:extLst>
                <a:ext uri="{FF2B5EF4-FFF2-40B4-BE49-F238E27FC236}">
                  <a16:creationId xmlns:a16="http://schemas.microsoft.com/office/drawing/2014/main" id="{5F51C764-EE76-0DD5-CF1E-CA6CB4498458}"/>
                </a:ext>
              </a:extLst>
            </p:cNvPr>
            <p:cNvSpPr>
              <a:spLocks noEditPoints="1"/>
            </p:cNvSpPr>
            <p:nvPr/>
          </p:nvSpPr>
          <p:spPr bwMode="auto">
            <a:xfrm>
              <a:off x="3839930" y="4638044"/>
              <a:ext cx="370061" cy="454498"/>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2" name="Freeform 318">
              <a:extLst>
                <a:ext uri="{FF2B5EF4-FFF2-40B4-BE49-F238E27FC236}">
                  <a16:creationId xmlns:a16="http://schemas.microsoft.com/office/drawing/2014/main" id="{2BDF148E-235E-C23C-1E5F-48A85F8E26A3}"/>
                </a:ext>
              </a:extLst>
            </p:cNvPr>
            <p:cNvSpPr>
              <a:spLocks/>
            </p:cNvSpPr>
            <p:nvPr/>
          </p:nvSpPr>
          <p:spPr bwMode="auto">
            <a:xfrm>
              <a:off x="8686642" y="3157786"/>
              <a:ext cx="91617" cy="52097"/>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3" name="Freeform 319">
              <a:extLst>
                <a:ext uri="{FF2B5EF4-FFF2-40B4-BE49-F238E27FC236}">
                  <a16:creationId xmlns:a16="http://schemas.microsoft.com/office/drawing/2014/main" id="{AA9A3251-6C49-3783-D2C0-4A66FE66CA6B}"/>
                </a:ext>
              </a:extLst>
            </p:cNvPr>
            <p:cNvSpPr>
              <a:spLocks/>
            </p:cNvSpPr>
            <p:nvPr/>
          </p:nvSpPr>
          <p:spPr bwMode="auto">
            <a:xfrm>
              <a:off x="8686642" y="3157786"/>
              <a:ext cx="91617" cy="52097"/>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2" cap="rnd">
              <a:solidFill>
                <a:schemeClr val="bg1">
                  <a:lumMod val="85000"/>
                  <a:lumOff val="1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4" name="Freeform 320">
              <a:extLst>
                <a:ext uri="{FF2B5EF4-FFF2-40B4-BE49-F238E27FC236}">
                  <a16:creationId xmlns:a16="http://schemas.microsoft.com/office/drawing/2014/main" id="{EC0D04F6-0971-555F-BF54-E9217F631123}"/>
                </a:ext>
              </a:extLst>
            </p:cNvPr>
            <p:cNvSpPr>
              <a:spLocks/>
            </p:cNvSpPr>
            <p:nvPr/>
          </p:nvSpPr>
          <p:spPr bwMode="auto">
            <a:xfrm>
              <a:off x="5992029" y="3747016"/>
              <a:ext cx="88025" cy="260483"/>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5" name="Freeform 321">
              <a:extLst>
                <a:ext uri="{FF2B5EF4-FFF2-40B4-BE49-F238E27FC236}">
                  <a16:creationId xmlns:a16="http://schemas.microsoft.com/office/drawing/2014/main" id="{EBD8F5E7-AD2B-A103-12D6-4066D215715E}"/>
                </a:ext>
              </a:extLst>
            </p:cNvPr>
            <p:cNvSpPr>
              <a:spLocks/>
            </p:cNvSpPr>
            <p:nvPr/>
          </p:nvSpPr>
          <p:spPr bwMode="auto">
            <a:xfrm>
              <a:off x="5992029" y="3747016"/>
              <a:ext cx="88025" cy="260483"/>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6" name="Freeform 322">
              <a:extLst>
                <a:ext uri="{FF2B5EF4-FFF2-40B4-BE49-F238E27FC236}">
                  <a16:creationId xmlns:a16="http://schemas.microsoft.com/office/drawing/2014/main" id="{191D498E-A516-5B2F-E11C-26022ECF08EE}"/>
                </a:ext>
              </a:extLst>
            </p:cNvPr>
            <p:cNvSpPr>
              <a:spLocks/>
            </p:cNvSpPr>
            <p:nvPr/>
          </p:nvSpPr>
          <p:spPr bwMode="auto">
            <a:xfrm>
              <a:off x="3254301" y="3527852"/>
              <a:ext cx="39521" cy="102397"/>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7" name="Freeform 323">
              <a:extLst>
                <a:ext uri="{FF2B5EF4-FFF2-40B4-BE49-F238E27FC236}">
                  <a16:creationId xmlns:a16="http://schemas.microsoft.com/office/drawing/2014/main" id="{83461693-6C8F-CDAE-4522-BFAF1ECE4F39}"/>
                </a:ext>
              </a:extLst>
            </p:cNvPr>
            <p:cNvSpPr>
              <a:spLocks/>
            </p:cNvSpPr>
            <p:nvPr/>
          </p:nvSpPr>
          <p:spPr bwMode="auto">
            <a:xfrm>
              <a:off x="3254301" y="3527852"/>
              <a:ext cx="39521" cy="102397"/>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8" name="Freeform 324">
              <a:extLst>
                <a:ext uri="{FF2B5EF4-FFF2-40B4-BE49-F238E27FC236}">
                  <a16:creationId xmlns:a16="http://schemas.microsoft.com/office/drawing/2014/main" id="{02B4FE74-60FC-08AE-0A47-6FC9C7D5957F}"/>
                </a:ext>
              </a:extLst>
            </p:cNvPr>
            <p:cNvSpPr>
              <a:spLocks/>
            </p:cNvSpPr>
            <p:nvPr/>
          </p:nvSpPr>
          <p:spPr bwMode="auto">
            <a:xfrm>
              <a:off x="6038734" y="2157175"/>
              <a:ext cx="125748" cy="88026"/>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9" name="Freeform 325">
              <a:extLst>
                <a:ext uri="{FF2B5EF4-FFF2-40B4-BE49-F238E27FC236}">
                  <a16:creationId xmlns:a16="http://schemas.microsoft.com/office/drawing/2014/main" id="{6315DB9A-1F0C-BC1A-AE32-441A61A79991}"/>
                </a:ext>
              </a:extLst>
            </p:cNvPr>
            <p:cNvSpPr>
              <a:spLocks/>
            </p:cNvSpPr>
            <p:nvPr/>
          </p:nvSpPr>
          <p:spPr bwMode="auto">
            <a:xfrm>
              <a:off x="6038734" y="2157175"/>
              <a:ext cx="125748" cy="88026"/>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0" name="Freeform 326">
              <a:extLst>
                <a:ext uri="{FF2B5EF4-FFF2-40B4-BE49-F238E27FC236}">
                  <a16:creationId xmlns:a16="http://schemas.microsoft.com/office/drawing/2014/main" id="{EDDE31F5-D08C-DBF6-6C21-6C4F25DBF8A6}"/>
                </a:ext>
              </a:extLst>
            </p:cNvPr>
            <p:cNvSpPr>
              <a:spLocks/>
            </p:cNvSpPr>
            <p:nvPr/>
          </p:nvSpPr>
          <p:spPr bwMode="auto">
            <a:xfrm>
              <a:off x="6721370" y="1923639"/>
              <a:ext cx="229940" cy="226350"/>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1" name="Freeform 327">
              <a:extLst>
                <a:ext uri="{FF2B5EF4-FFF2-40B4-BE49-F238E27FC236}">
                  <a16:creationId xmlns:a16="http://schemas.microsoft.com/office/drawing/2014/main" id="{565A8FE3-311D-F5F0-C4E5-FD8F1214D4CC}"/>
                </a:ext>
              </a:extLst>
            </p:cNvPr>
            <p:cNvSpPr>
              <a:spLocks/>
            </p:cNvSpPr>
            <p:nvPr/>
          </p:nvSpPr>
          <p:spPr bwMode="auto">
            <a:xfrm>
              <a:off x="6721370" y="1923639"/>
              <a:ext cx="229940" cy="226350"/>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2" name="Freeform 328">
              <a:extLst>
                <a:ext uri="{FF2B5EF4-FFF2-40B4-BE49-F238E27FC236}">
                  <a16:creationId xmlns:a16="http://schemas.microsoft.com/office/drawing/2014/main" id="{0A4C21C3-527E-57D0-6B5F-736E189007B4}"/>
                </a:ext>
              </a:extLst>
            </p:cNvPr>
            <p:cNvSpPr>
              <a:spLocks/>
            </p:cNvSpPr>
            <p:nvPr/>
          </p:nvSpPr>
          <p:spPr bwMode="auto">
            <a:xfrm>
              <a:off x="3586638" y="3278148"/>
              <a:ext cx="25150" cy="19762"/>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3" name="Freeform 329">
              <a:extLst>
                <a:ext uri="{FF2B5EF4-FFF2-40B4-BE49-F238E27FC236}">
                  <a16:creationId xmlns:a16="http://schemas.microsoft.com/office/drawing/2014/main" id="{D969CEA2-0138-8D0F-2172-A4174DB6DDEF}"/>
                </a:ext>
              </a:extLst>
            </p:cNvPr>
            <p:cNvSpPr>
              <a:spLocks/>
            </p:cNvSpPr>
            <p:nvPr/>
          </p:nvSpPr>
          <p:spPr bwMode="auto">
            <a:xfrm>
              <a:off x="3586638" y="3278148"/>
              <a:ext cx="25150" cy="19762"/>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4" name="Freeform 330">
              <a:extLst>
                <a:ext uri="{FF2B5EF4-FFF2-40B4-BE49-F238E27FC236}">
                  <a16:creationId xmlns:a16="http://schemas.microsoft.com/office/drawing/2014/main" id="{1ED23B98-5A4F-B091-AACF-DE32FE09C1E8}"/>
                </a:ext>
              </a:extLst>
            </p:cNvPr>
            <p:cNvSpPr>
              <a:spLocks/>
            </p:cNvSpPr>
            <p:nvPr/>
          </p:nvSpPr>
          <p:spPr bwMode="auto">
            <a:xfrm>
              <a:off x="8638140" y="3235033"/>
              <a:ext cx="165269" cy="240721"/>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5" name="Freeform 331">
              <a:extLst>
                <a:ext uri="{FF2B5EF4-FFF2-40B4-BE49-F238E27FC236}">
                  <a16:creationId xmlns:a16="http://schemas.microsoft.com/office/drawing/2014/main" id="{812035CF-19EC-2673-B5A4-0D89354F4190}"/>
                </a:ext>
              </a:extLst>
            </p:cNvPr>
            <p:cNvSpPr>
              <a:spLocks/>
            </p:cNvSpPr>
            <p:nvPr/>
          </p:nvSpPr>
          <p:spPr bwMode="auto">
            <a:xfrm>
              <a:off x="8638140" y="3235033"/>
              <a:ext cx="165269" cy="240721"/>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6" name="Freeform 332">
              <a:extLst>
                <a:ext uri="{FF2B5EF4-FFF2-40B4-BE49-F238E27FC236}">
                  <a16:creationId xmlns:a16="http://schemas.microsoft.com/office/drawing/2014/main" id="{749F0F49-9E40-D409-2968-1D7FC61BE0EE}"/>
                </a:ext>
              </a:extLst>
            </p:cNvPr>
            <p:cNvSpPr>
              <a:spLocks noEditPoints="1"/>
            </p:cNvSpPr>
            <p:nvPr/>
          </p:nvSpPr>
          <p:spPr bwMode="auto">
            <a:xfrm>
              <a:off x="7344725" y="2586521"/>
              <a:ext cx="154492" cy="138326"/>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7" name="Freeform 333">
              <a:extLst>
                <a:ext uri="{FF2B5EF4-FFF2-40B4-BE49-F238E27FC236}">
                  <a16:creationId xmlns:a16="http://schemas.microsoft.com/office/drawing/2014/main" id="{B3174BEA-2A7A-F0F8-5199-835698672C83}"/>
                </a:ext>
              </a:extLst>
            </p:cNvPr>
            <p:cNvSpPr>
              <a:spLocks noEditPoints="1"/>
            </p:cNvSpPr>
            <p:nvPr/>
          </p:nvSpPr>
          <p:spPr bwMode="auto">
            <a:xfrm>
              <a:off x="7344725" y="2586521"/>
              <a:ext cx="154492" cy="138326"/>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8" name="Freeform 334">
              <a:extLst>
                <a:ext uri="{FF2B5EF4-FFF2-40B4-BE49-F238E27FC236}">
                  <a16:creationId xmlns:a16="http://schemas.microsoft.com/office/drawing/2014/main" id="{3075F12F-3A29-0C1C-81EE-740EA347EE47}"/>
                </a:ext>
              </a:extLst>
            </p:cNvPr>
            <p:cNvSpPr>
              <a:spLocks/>
            </p:cNvSpPr>
            <p:nvPr/>
          </p:nvSpPr>
          <p:spPr bwMode="auto">
            <a:xfrm>
              <a:off x="6281251" y="2263163"/>
              <a:ext cx="211976" cy="114972"/>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9" name="Freeform 335">
              <a:extLst>
                <a:ext uri="{FF2B5EF4-FFF2-40B4-BE49-F238E27FC236}">
                  <a16:creationId xmlns:a16="http://schemas.microsoft.com/office/drawing/2014/main" id="{B0BA3F6E-1255-BD0C-C769-7C018A0D645D}"/>
                </a:ext>
              </a:extLst>
            </p:cNvPr>
            <p:cNvSpPr>
              <a:spLocks/>
            </p:cNvSpPr>
            <p:nvPr/>
          </p:nvSpPr>
          <p:spPr bwMode="auto">
            <a:xfrm>
              <a:off x="6281251" y="2263163"/>
              <a:ext cx="211976" cy="114972"/>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0" name="Freeform 336">
              <a:extLst>
                <a:ext uri="{FF2B5EF4-FFF2-40B4-BE49-F238E27FC236}">
                  <a16:creationId xmlns:a16="http://schemas.microsoft.com/office/drawing/2014/main" id="{7FE9E0CC-40A3-5622-97A8-E2E7D1583843}"/>
                </a:ext>
              </a:extLst>
            </p:cNvPr>
            <p:cNvSpPr>
              <a:spLocks noEditPoints="1"/>
            </p:cNvSpPr>
            <p:nvPr/>
          </p:nvSpPr>
          <p:spPr bwMode="auto">
            <a:xfrm>
              <a:off x="9398020" y="4670381"/>
              <a:ext cx="1223355" cy="1304208"/>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1" name="Freeform 337">
              <a:extLst>
                <a:ext uri="{FF2B5EF4-FFF2-40B4-BE49-F238E27FC236}">
                  <a16:creationId xmlns:a16="http://schemas.microsoft.com/office/drawing/2014/main" id="{212463BB-C913-6113-E8CF-878C29F1625A}"/>
                </a:ext>
              </a:extLst>
            </p:cNvPr>
            <p:cNvSpPr>
              <a:spLocks noEditPoints="1"/>
            </p:cNvSpPr>
            <p:nvPr/>
          </p:nvSpPr>
          <p:spPr bwMode="auto">
            <a:xfrm>
              <a:off x="9398020" y="4670381"/>
              <a:ext cx="1223355" cy="1304208"/>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2" name="Freeform 338">
              <a:extLst>
                <a:ext uri="{FF2B5EF4-FFF2-40B4-BE49-F238E27FC236}">
                  <a16:creationId xmlns:a16="http://schemas.microsoft.com/office/drawing/2014/main" id="{D5B69FD6-868A-2C06-79CE-EEE96F1C7CF9}"/>
                </a:ext>
              </a:extLst>
            </p:cNvPr>
            <p:cNvSpPr>
              <a:spLocks noEditPoints="1"/>
            </p:cNvSpPr>
            <p:nvPr/>
          </p:nvSpPr>
          <p:spPr bwMode="auto">
            <a:xfrm>
              <a:off x="7299814" y="2611672"/>
              <a:ext cx="107784" cy="102397"/>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3" name="Freeform 339">
              <a:extLst>
                <a:ext uri="{FF2B5EF4-FFF2-40B4-BE49-F238E27FC236}">
                  <a16:creationId xmlns:a16="http://schemas.microsoft.com/office/drawing/2014/main" id="{B720886A-5BBE-9AEB-A999-8E9DFDC527BE}"/>
                </a:ext>
              </a:extLst>
            </p:cNvPr>
            <p:cNvSpPr>
              <a:spLocks noEditPoints="1"/>
            </p:cNvSpPr>
            <p:nvPr/>
          </p:nvSpPr>
          <p:spPr bwMode="auto">
            <a:xfrm>
              <a:off x="7299814" y="2611672"/>
              <a:ext cx="107784" cy="102397"/>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4" name="Freeform 340">
              <a:extLst>
                <a:ext uri="{FF2B5EF4-FFF2-40B4-BE49-F238E27FC236}">
                  <a16:creationId xmlns:a16="http://schemas.microsoft.com/office/drawing/2014/main" id="{EC2D13FE-236B-4D85-4DB5-D36C49AECC57}"/>
                </a:ext>
              </a:extLst>
            </p:cNvPr>
            <p:cNvSpPr>
              <a:spLocks noEditPoints="1"/>
            </p:cNvSpPr>
            <p:nvPr/>
          </p:nvSpPr>
          <p:spPr bwMode="auto">
            <a:xfrm>
              <a:off x="3733943" y="5058410"/>
              <a:ext cx="600000" cy="142097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5" name="Freeform 341">
              <a:extLst>
                <a:ext uri="{FF2B5EF4-FFF2-40B4-BE49-F238E27FC236}">
                  <a16:creationId xmlns:a16="http://schemas.microsoft.com/office/drawing/2014/main" id="{5BFAF72D-97F6-4795-6650-C2736ED34DAA}"/>
                </a:ext>
              </a:extLst>
            </p:cNvPr>
            <p:cNvSpPr>
              <a:spLocks noEditPoints="1"/>
            </p:cNvSpPr>
            <p:nvPr/>
          </p:nvSpPr>
          <p:spPr bwMode="auto">
            <a:xfrm>
              <a:off x="3733943" y="5058410"/>
              <a:ext cx="600000" cy="142097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6" name="Freeform 342">
              <a:extLst>
                <a:ext uri="{FF2B5EF4-FFF2-40B4-BE49-F238E27FC236}">
                  <a16:creationId xmlns:a16="http://schemas.microsoft.com/office/drawing/2014/main" id="{70BC8ECC-13B1-CD09-E6D0-6A743517CFC1}"/>
                </a:ext>
              </a:extLst>
            </p:cNvPr>
            <p:cNvSpPr>
              <a:spLocks noEditPoints="1"/>
            </p:cNvSpPr>
            <p:nvPr/>
          </p:nvSpPr>
          <p:spPr bwMode="auto">
            <a:xfrm>
              <a:off x="6326160" y="4381156"/>
              <a:ext cx="384432" cy="538930"/>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7" name="Freeform 343">
              <a:extLst>
                <a:ext uri="{FF2B5EF4-FFF2-40B4-BE49-F238E27FC236}">
                  <a16:creationId xmlns:a16="http://schemas.microsoft.com/office/drawing/2014/main" id="{DEF82E2B-CF3C-C2AA-8FCE-5361794637D9}"/>
                </a:ext>
              </a:extLst>
            </p:cNvPr>
            <p:cNvSpPr>
              <a:spLocks noEditPoints="1"/>
            </p:cNvSpPr>
            <p:nvPr/>
          </p:nvSpPr>
          <p:spPr bwMode="auto">
            <a:xfrm>
              <a:off x="6326160" y="4381156"/>
              <a:ext cx="384432" cy="538930"/>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8" name="Freeform 344">
              <a:extLst>
                <a:ext uri="{FF2B5EF4-FFF2-40B4-BE49-F238E27FC236}">
                  <a16:creationId xmlns:a16="http://schemas.microsoft.com/office/drawing/2014/main" id="{860E18BB-61CB-6DF6-7410-F8DDC9629B9F}"/>
                </a:ext>
              </a:extLst>
            </p:cNvPr>
            <p:cNvSpPr>
              <a:spLocks/>
            </p:cNvSpPr>
            <p:nvPr/>
          </p:nvSpPr>
          <p:spPr bwMode="auto">
            <a:xfrm>
              <a:off x="6020770" y="2554186"/>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9" name="Freeform 345">
              <a:extLst>
                <a:ext uri="{FF2B5EF4-FFF2-40B4-BE49-F238E27FC236}">
                  <a16:creationId xmlns:a16="http://schemas.microsoft.com/office/drawing/2014/main" id="{870EA39D-223B-8E88-8800-4AB7E73360C6}"/>
                </a:ext>
              </a:extLst>
            </p:cNvPr>
            <p:cNvSpPr>
              <a:spLocks/>
            </p:cNvSpPr>
            <p:nvPr/>
          </p:nvSpPr>
          <p:spPr bwMode="auto">
            <a:xfrm>
              <a:off x="6020770" y="2554186"/>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0" name="Freeform 346">
              <a:extLst>
                <a:ext uri="{FF2B5EF4-FFF2-40B4-BE49-F238E27FC236}">
                  <a16:creationId xmlns:a16="http://schemas.microsoft.com/office/drawing/2014/main" id="{420D1256-F0A3-E9C8-CEB9-3E73999C55A9}"/>
                </a:ext>
              </a:extLst>
            </p:cNvPr>
            <p:cNvSpPr>
              <a:spLocks/>
            </p:cNvSpPr>
            <p:nvPr/>
          </p:nvSpPr>
          <p:spPr bwMode="auto">
            <a:xfrm>
              <a:off x="5724364" y="2787722"/>
              <a:ext cx="596408" cy="71497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1" name="Freeform 347">
              <a:extLst>
                <a:ext uri="{FF2B5EF4-FFF2-40B4-BE49-F238E27FC236}">
                  <a16:creationId xmlns:a16="http://schemas.microsoft.com/office/drawing/2014/main" id="{B20D61E2-BEE5-3AF0-1A12-4ED3F2BF76E1}"/>
                </a:ext>
              </a:extLst>
            </p:cNvPr>
            <p:cNvSpPr>
              <a:spLocks/>
            </p:cNvSpPr>
            <p:nvPr/>
          </p:nvSpPr>
          <p:spPr bwMode="auto">
            <a:xfrm>
              <a:off x="5724364" y="2787722"/>
              <a:ext cx="596408" cy="71497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2" name="Freeform 348">
              <a:extLst>
                <a:ext uri="{FF2B5EF4-FFF2-40B4-BE49-F238E27FC236}">
                  <a16:creationId xmlns:a16="http://schemas.microsoft.com/office/drawing/2014/main" id="{ED53DFC1-E73A-E0F2-F3AF-F9B155EA4565}"/>
                </a:ext>
              </a:extLst>
            </p:cNvPr>
            <p:cNvSpPr>
              <a:spLocks/>
            </p:cNvSpPr>
            <p:nvPr/>
          </p:nvSpPr>
          <p:spPr bwMode="auto">
            <a:xfrm>
              <a:off x="6556100" y="2561372"/>
              <a:ext cx="59282" cy="120362"/>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3" name="Freeform 349">
              <a:extLst>
                <a:ext uri="{FF2B5EF4-FFF2-40B4-BE49-F238E27FC236}">
                  <a16:creationId xmlns:a16="http://schemas.microsoft.com/office/drawing/2014/main" id="{7BBF7E48-C217-2721-1B8C-60D71DE357B2}"/>
                </a:ext>
              </a:extLst>
            </p:cNvPr>
            <p:cNvSpPr>
              <a:spLocks/>
            </p:cNvSpPr>
            <p:nvPr/>
          </p:nvSpPr>
          <p:spPr bwMode="auto">
            <a:xfrm>
              <a:off x="6556100" y="2561372"/>
              <a:ext cx="59282" cy="120362"/>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4" name="Freeform 350">
              <a:extLst>
                <a:ext uri="{FF2B5EF4-FFF2-40B4-BE49-F238E27FC236}">
                  <a16:creationId xmlns:a16="http://schemas.microsoft.com/office/drawing/2014/main" id="{48509525-BD84-57A3-A357-EF327AA428C5}"/>
                </a:ext>
              </a:extLst>
            </p:cNvPr>
            <p:cNvSpPr>
              <a:spLocks noEditPoints="1"/>
            </p:cNvSpPr>
            <p:nvPr/>
          </p:nvSpPr>
          <p:spPr bwMode="auto">
            <a:xfrm>
              <a:off x="405196" y="1113449"/>
              <a:ext cx="11378455" cy="1029356"/>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5" name="Freeform 351">
              <a:extLst>
                <a:ext uri="{FF2B5EF4-FFF2-40B4-BE49-F238E27FC236}">
                  <a16:creationId xmlns:a16="http://schemas.microsoft.com/office/drawing/2014/main" id="{147836FC-0699-7FBA-B3EB-9F91AE019E44}"/>
                </a:ext>
              </a:extLst>
            </p:cNvPr>
            <p:cNvSpPr>
              <a:spLocks noEditPoints="1"/>
            </p:cNvSpPr>
            <p:nvPr/>
          </p:nvSpPr>
          <p:spPr bwMode="auto">
            <a:xfrm>
              <a:off x="405196" y="1113450"/>
              <a:ext cx="11378455" cy="1029356"/>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6" name="Freeform 352">
              <a:extLst>
                <a:ext uri="{FF2B5EF4-FFF2-40B4-BE49-F238E27FC236}">
                  <a16:creationId xmlns:a16="http://schemas.microsoft.com/office/drawing/2014/main" id="{3F94EC7C-E4DF-BEBF-6F91-35A10BC3658A}"/>
                </a:ext>
              </a:extLst>
            </p:cNvPr>
            <p:cNvSpPr>
              <a:spLocks/>
            </p:cNvSpPr>
            <p:nvPr/>
          </p:nvSpPr>
          <p:spPr bwMode="auto">
            <a:xfrm>
              <a:off x="7820773" y="2766166"/>
              <a:ext cx="404192" cy="325154"/>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7" name="Freeform 353">
              <a:extLst>
                <a:ext uri="{FF2B5EF4-FFF2-40B4-BE49-F238E27FC236}">
                  <a16:creationId xmlns:a16="http://schemas.microsoft.com/office/drawing/2014/main" id="{15870068-1064-C81A-90F7-1ED318C8F28F}"/>
                </a:ext>
              </a:extLst>
            </p:cNvPr>
            <p:cNvSpPr>
              <a:spLocks/>
            </p:cNvSpPr>
            <p:nvPr/>
          </p:nvSpPr>
          <p:spPr bwMode="auto">
            <a:xfrm>
              <a:off x="7820772" y="2766167"/>
              <a:ext cx="404192" cy="325155"/>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8" name="Freeform 354">
              <a:extLst>
                <a:ext uri="{FF2B5EF4-FFF2-40B4-BE49-F238E27FC236}">
                  <a16:creationId xmlns:a16="http://schemas.microsoft.com/office/drawing/2014/main" id="{08A2E380-DE43-7C7E-0003-43E8337E3DFD}"/>
                </a:ext>
              </a:extLst>
            </p:cNvPr>
            <p:cNvSpPr>
              <a:spLocks/>
            </p:cNvSpPr>
            <p:nvPr/>
          </p:nvSpPr>
          <p:spPr bwMode="auto">
            <a:xfrm>
              <a:off x="4093231" y="3612289"/>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9" name="Freeform 355">
              <a:extLst>
                <a:ext uri="{FF2B5EF4-FFF2-40B4-BE49-F238E27FC236}">
                  <a16:creationId xmlns:a16="http://schemas.microsoft.com/office/drawing/2014/main" id="{F78F9994-371F-CE10-C0C0-03060DF76B72}"/>
                </a:ext>
              </a:extLst>
            </p:cNvPr>
            <p:cNvSpPr>
              <a:spLocks/>
            </p:cNvSpPr>
            <p:nvPr/>
          </p:nvSpPr>
          <p:spPr bwMode="auto">
            <a:xfrm>
              <a:off x="4093235" y="3612294"/>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0" name="Freeform 356">
              <a:extLst>
                <a:ext uri="{FF2B5EF4-FFF2-40B4-BE49-F238E27FC236}">
                  <a16:creationId xmlns:a16="http://schemas.microsoft.com/office/drawing/2014/main" id="{73C87F4B-01A8-D623-5663-A7437282434E}"/>
                </a:ext>
              </a:extLst>
            </p:cNvPr>
            <p:cNvSpPr>
              <a:spLocks/>
            </p:cNvSpPr>
            <p:nvPr/>
          </p:nvSpPr>
          <p:spPr bwMode="auto">
            <a:xfrm>
              <a:off x="4100442" y="3644641"/>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1" name="Freeform 357">
              <a:extLst>
                <a:ext uri="{FF2B5EF4-FFF2-40B4-BE49-F238E27FC236}">
                  <a16:creationId xmlns:a16="http://schemas.microsoft.com/office/drawing/2014/main" id="{3D6C24B8-10C4-1942-9058-FC5D2F298CD4}"/>
                </a:ext>
              </a:extLst>
            </p:cNvPr>
            <p:cNvSpPr>
              <a:spLocks/>
            </p:cNvSpPr>
            <p:nvPr/>
          </p:nvSpPr>
          <p:spPr bwMode="auto">
            <a:xfrm>
              <a:off x="4100455" y="3644653"/>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2" name="Freeform 358">
              <a:extLst>
                <a:ext uri="{FF2B5EF4-FFF2-40B4-BE49-F238E27FC236}">
                  <a16:creationId xmlns:a16="http://schemas.microsoft.com/office/drawing/2014/main" id="{35066B2C-C6A6-3030-4283-2E1B2183714A}"/>
                </a:ext>
              </a:extLst>
            </p:cNvPr>
            <p:cNvSpPr>
              <a:spLocks/>
            </p:cNvSpPr>
            <p:nvPr/>
          </p:nvSpPr>
          <p:spPr bwMode="auto">
            <a:xfrm>
              <a:off x="4114826" y="3675208"/>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3" name="Freeform 359">
              <a:extLst>
                <a:ext uri="{FF2B5EF4-FFF2-40B4-BE49-F238E27FC236}">
                  <a16:creationId xmlns:a16="http://schemas.microsoft.com/office/drawing/2014/main" id="{9689A234-4D78-D562-F720-CA0952148110}"/>
                </a:ext>
              </a:extLst>
            </p:cNvPr>
            <p:cNvSpPr>
              <a:spLocks/>
            </p:cNvSpPr>
            <p:nvPr/>
          </p:nvSpPr>
          <p:spPr bwMode="auto">
            <a:xfrm>
              <a:off x="4114825" y="3675220"/>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4" name="Freeform 360">
              <a:extLst>
                <a:ext uri="{FF2B5EF4-FFF2-40B4-BE49-F238E27FC236}">
                  <a16:creationId xmlns:a16="http://schemas.microsoft.com/office/drawing/2014/main" id="{EBB30466-E726-9704-D229-BA468E3034D9}"/>
                </a:ext>
              </a:extLst>
            </p:cNvPr>
            <p:cNvSpPr>
              <a:spLocks/>
            </p:cNvSpPr>
            <p:nvPr/>
          </p:nvSpPr>
          <p:spPr bwMode="auto">
            <a:xfrm>
              <a:off x="4152585" y="3732671"/>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5" name="Freeform 361">
              <a:extLst>
                <a:ext uri="{FF2B5EF4-FFF2-40B4-BE49-F238E27FC236}">
                  <a16:creationId xmlns:a16="http://schemas.microsoft.com/office/drawing/2014/main" id="{852E5B63-16E7-F7EE-3617-010D949B2E05}"/>
                </a:ext>
              </a:extLst>
            </p:cNvPr>
            <p:cNvSpPr>
              <a:spLocks/>
            </p:cNvSpPr>
            <p:nvPr/>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grpSp>
      <p:pic>
        <p:nvPicPr>
          <p:cNvPr id="1084" name="Picture 1083">
            <a:extLst>
              <a:ext uri="{FF2B5EF4-FFF2-40B4-BE49-F238E27FC236}">
                <a16:creationId xmlns:a16="http://schemas.microsoft.com/office/drawing/2014/main" id="{F0112DE4-4589-8DCA-27CA-0948323EDC37}"/>
              </a:ext>
            </a:extLst>
          </p:cNvPr>
          <p:cNvPicPr>
            <a:picLocks noChangeAspect="1"/>
          </p:cNvPicPr>
          <p:nvPr userDrawn="1"/>
        </p:nvPicPr>
        <p:blipFill>
          <a:blip r:embed="rId5"/>
          <a:stretch>
            <a:fillRect/>
          </a:stretch>
        </p:blipFill>
        <p:spPr>
          <a:xfrm>
            <a:off x="-142982" y="937313"/>
            <a:ext cx="11961389" cy="5584420"/>
          </a:xfrm>
          <a:prstGeom prst="rect">
            <a:avLst/>
          </a:prstGeom>
        </p:spPr>
      </p:pic>
      <p:pic>
        <p:nvPicPr>
          <p:cNvPr id="3" name="Picture 2">
            <a:extLst>
              <a:ext uri="{FF2B5EF4-FFF2-40B4-BE49-F238E27FC236}">
                <a16:creationId xmlns:a16="http://schemas.microsoft.com/office/drawing/2014/main" id="{3E3F53D5-67C2-7232-7A51-6D48A3A4C21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Tree>
    <p:extLst>
      <p:ext uri="{BB962C8B-B14F-4D97-AF65-F5344CB8AC3E}">
        <p14:creationId xmlns:p14="http://schemas.microsoft.com/office/powerpoint/2010/main" val="376763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Full Col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BBD33504-E036-CA37-17D3-FE2C9A471E19}"/>
              </a:ext>
            </a:extLst>
          </p:cNvPr>
          <p:cNvSpPr>
            <a:spLocks noGrp="1"/>
          </p:cNvSpPr>
          <p:nvPr>
            <p:ph type="body" sz="quarter" idx="15" hasCustomPrompt="1"/>
          </p:nvPr>
        </p:nvSpPr>
        <p:spPr>
          <a:xfrm>
            <a:off x="4302219" y="4971117"/>
            <a:ext cx="2566988" cy="587398"/>
          </a:xfrm>
        </p:spPr>
        <p:txBody>
          <a:bodyPr>
            <a:normAutofit/>
          </a:bodyPr>
          <a:lstStyle>
            <a:lvl1pPr marL="0" indent="0">
              <a:lnSpc>
                <a:spcPct val="100000"/>
              </a:lnSpc>
              <a:spcBef>
                <a:spcPts val="0"/>
              </a:spcBef>
              <a:buNone/>
              <a:defRPr sz="1500">
                <a:solidFill>
                  <a:schemeClr val="bg1"/>
                </a:solidFill>
              </a:defRPr>
            </a:lvl1pPr>
            <a:lvl5pPr marL="1828800" indent="0">
              <a:buNone/>
              <a:defRPr/>
            </a:lvl5pPr>
          </a:lstStyle>
          <a:p>
            <a:r>
              <a:rPr lang="en-GB"/>
              <a:t>First Name Last Name</a:t>
            </a:r>
          </a:p>
          <a:p>
            <a:r>
              <a:rPr lang="en-GB"/>
              <a:t>Position</a:t>
            </a:r>
          </a:p>
        </p:txBody>
      </p:sp>
      <p:sp>
        <p:nvSpPr>
          <p:cNvPr id="38" name="Text Placeholder 36">
            <a:extLst>
              <a:ext uri="{FF2B5EF4-FFF2-40B4-BE49-F238E27FC236}">
                <a16:creationId xmlns:a16="http://schemas.microsoft.com/office/drawing/2014/main" id="{753B8912-E51C-BFD3-4958-82C7F4B675A7}"/>
              </a:ext>
            </a:extLst>
          </p:cNvPr>
          <p:cNvSpPr>
            <a:spLocks noGrp="1"/>
          </p:cNvSpPr>
          <p:nvPr>
            <p:ph type="body" sz="quarter" idx="16" hasCustomPrompt="1"/>
          </p:nvPr>
        </p:nvSpPr>
        <p:spPr>
          <a:xfrm>
            <a:off x="7289371" y="4971117"/>
            <a:ext cx="2566988" cy="587398"/>
          </a:xfrm>
        </p:spPr>
        <p:txBody>
          <a:bodyPr>
            <a:normAutofit/>
          </a:bodyPr>
          <a:lstStyle>
            <a:lvl1pPr marL="0" indent="0">
              <a:lnSpc>
                <a:spcPct val="100000"/>
              </a:lnSpc>
              <a:spcBef>
                <a:spcPts val="0"/>
              </a:spcBef>
              <a:buNone/>
              <a:defRPr sz="1500">
                <a:solidFill>
                  <a:schemeClr val="bg1"/>
                </a:solidFill>
              </a:defRPr>
            </a:lvl1pPr>
            <a:lvl5pPr marL="1828800" indent="0">
              <a:buNone/>
              <a:defRPr/>
            </a:lvl5pPr>
          </a:lstStyle>
          <a:p>
            <a:r>
              <a:rPr lang="en-GB" sz="1500" kern="1200" err="1">
                <a:solidFill>
                  <a:srgbClr val="10183A"/>
                </a:solidFill>
                <a:effectLst/>
                <a:latin typeface="Poppins" pitchFamily="2" charset="77"/>
                <a:ea typeface="+mn-ea"/>
                <a:cs typeface="Poppins" pitchFamily="2" charset="77"/>
              </a:rPr>
              <a:t>dd.mm.yyyy</a:t>
            </a:r>
            <a:endParaRPr lang="en-GB" sz="1500" kern="1200">
              <a:solidFill>
                <a:srgbClr val="10183A"/>
              </a:solidFill>
              <a:effectLst/>
              <a:latin typeface="Poppins" pitchFamily="2" charset="77"/>
              <a:ea typeface="+mn-ea"/>
              <a:cs typeface="Poppins" pitchFamily="2" charset="77"/>
            </a:endParaRPr>
          </a:p>
          <a:p>
            <a:r>
              <a:rPr lang="en-GB" sz="1500" kern="1200">
                <a:solidFill>
                  <a:srgbClr val="10183A"/>
                </a:solidFill>
                <a:effectLst/>
                <a:latin typeface="Poppins" pitchFamily="2" charset="77"/>
                <a:ea typeface="+mn-ea"/>
                <a:cs typeface="Poppins" pitchFamily="2" charset="77"/>
              </a:rPr>
              <a:t>11:00 CET</a:t>
            </a:r>
          </a:p>
        </p:txBody>
      </p:sp>
      <p:sp>
        <p:nvSpPr>
          <p:cNvPr id="29" name="Title 1">
            <a:extLst>
              <a:ext uri="{FF2B5EF4-FFF2-40B4-BE49-F238E27FC236}">
                <a16:creationId xmlns:a16="http://schemas.microsoft.com/office/drawing/2014/main" id="{5CAF0145-86B7-85DB-F192-3441BF7C1400}"/>
              </a:ext>
            </a:extLst>
          </p:cNvPr>
          <p:cNvSpPr>
            <a:spLocks noGrp="1"/>
          </p:cNvSpPr>
          <p:nvPr>
            <p:ph type="ctrTitle" hasCustomPrompt="1"/>
          </p:nvPr>
        </p:nvSpPr>
        <p:spPr>
          <a:xfrm>
            <a:off x="4302219" y="2777205"/>
            <a:ext cx="6629399" cy="921300"/>
          </a:xfrm>
        </p:spPr>
        <p:txBody>
          <a:bodyPr anchor="b">
            <a:noAutofit/>
          </a:bodyPr>
          <a:lstStyle>
            <a:lvl1pPr algn="l">
              <a:defRPr sz="5000">
                <a:solidFill>
                  <a:schemeClr val="bg1"/>
                </a:solidFill>
                <a:latin typeface="Poppins" pitchFamily="2" charset="77"/>
                <a:cs typeface="Poppins" pitchFamily="2" charset="77"/>
              </a:defRPr>
            </a:lvl1pPr>
          </a:lstStyle>
          <a:p>
            <a:r>
              <a:rPr lang="en-GB"/>
              <a:t>Click to Edit Title</a:t>
            </a:r>
            <a:endParaRPr lang="en-NO"/>
          </a:p>
        </p:txBody>
      </p:sp>
      <p:sp>
        <p:nvSpPr>
          <p:cNvPr id="30" name="Subtitle 2">
            <a:extLst>
              <a:ext uri="{FF2B5EF4-FFF2-40B4-BE49-F238E27FC236}">
                <a16:creationId xmlns:a16="http://schemas.microsoft.com/office/drawing/2014/main" id="{5D730B3B-52ED-AED4-8057-BCD7FCFD2D85}"/>
              </a:ext>
            </a:extLst>
          </p:cNvPr>
          <p:cNvSpPr>
            <a:spLocks noGrp="1"/>
          </p:cNvSpPr>
          <p:nvPr>
            <p:ph type="subTitle" idx="1"/>
          </p:nvPr>
        </p:nvSpPr>
        <p:spPr>
          <a:xfrm>
            <a:off x="4302219" y="3790581"/>
            <a:ext cx="6629400" cy="730530"/>
          </a:xfrm>
        </p:spPr>
        <p:txBody>
          <a:bodyPr/>
          <a:lstStyle>
            <a:lvl1pPr marL="0" indent="0" algn="l">
              <a:buNone/>
              <a:defRPr sz="2400" b="1" i="0">
                <a:solidFill>
                  <a:schemeClr val="bg1"/>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pic>
        <p:nvPicPr>
          <p:cNvPr id="41" name="Picture 40">
            <a:extLst>
              <a:ext uri="{FF2B5EF4-FFF2-40B4-BE49-F238E27FC236}">
                <a16:creationId xmlns:a16="http://schemas.microsoft.com/office/drawing/2014/main" id="{2B984E0A-33E1-5F07-D5C2-B6395C87CC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V="1">
            <a:off x="10667999" y="6266333"/>
            <a:ext cx="1037655" cy="108412"/>
          </a:xfrm>
          <a:prstGeom prst="rect">
            <a:avLst/>
          </a:prstGeom>
        </p:spPr>
      </p:pic>
      <p:pic>
        <p:nvPicPr>
          <p:cNvPr id="42" name="Picture 41">
            <a:extLst>
              <a:ext uri="{FF2B5EF4-FFF2-40B4-BE49-F238E27FC236}">
                <a16:creationId xmlns:a16="http://schemas.microsoft.com/office/drawing/2014/main" id="{7AD12415-E940-EF5D-F052-122E4016EC90}"/>
              </a:ext>
            </a:extLst>
          </p:cNvPr>
          <p:cNvPicPr>
            <a:picLocks noChangeAspect="1"/>
          </p:cNvPicPr>
          <p:nvPr userDrawn="1"/>
        </p:nvPicPr>
        <p:blipFill>
          <a:blip r:embed="rId4"/>
          <a:stretch>
            <a:fillRect/>
          </a:stretch>
        </p:blipFill>
        <p:spPr>
          <a:xfrm>
            <a:off x="11134225" y="537461"/>
            <a:ext cx="571429" cy="538303"/>
          </a:xfrm>
          <a:prstGeom prst="rect">
            <a:avLst/>
          </a:prstGeom>
        </p:spPr>
      </p:pic>
    </p:spTree>
    <p:extLst>
      <p:ext uri="{BB962C8B-B14F-4D97-AF65-F5344CB8AC3E}">
        <p14:creationId xmlns:p14="http://schemas.microsoft.com/office/powerpoint/2010/main" val="4915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ext-Heavy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FE9F-B77D-5B05-7C83-FCBCD2844389}"/>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DC05B828-5148-FFC0-6217-9D0D722AF25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9C0D1F71-3CCE-06A4-293D-171DB3DE4F5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pic>
        <p:nvPicPr>
          <p:cNvPr id="8" name="Picture 7">
            <a:extLst>
              <a:ext uri="{FF2B5EF4-FFF2-40B4-BE49-F238E27FC236}">
                <a16:creationId xmlns:a16="http://schemas.microsoft.com/office/drawing/2014/main" id="{875986A7-9298-D220-B1A6-4737691496CD}"/>
              </a:ext>
            </a:extLst>
          </p:cNvPr>
          <p:cNvPicPr>
            <a:picLocks noChangeAspect="1"/>
          </p:cNvPicPr>
          <p:nvPr userDrawn="1"/>
        </p:nvPicPr>
        <p:blipFill>
          <a:blip r:embed="rId2">
            <a:alphaModFix amt="50000"/>
          </a:blip>
          <a:stretch>
            <a:fillRect/>
          </a:stretch>
        </p:blipFill>
        <p:spPr>
          <a:xfrm>
            <a:off x="0" y="5829139"/>
            <a:ext cx="12192000" cy="1028861"/>
          </a:xfrm>
          <a:prstGeom prst="rect">
            <a:avLst/>
          </a:prstGeom>
        </p:spPr>
      </p:pic>
      <p:pic>
        <p:nvPicPr>
          <p:cNvPr id="9" name="Picture 8">
            <a:extLst>
              <a:ext uri="{FF2B5EF4-FFF2-40B4-BE49-F238E27FC236}">
                <a16:creationId xmlns:a16="http://schemas.microsoft.com/office/drawing/2014/main" id="{BA489E4D-9954-4142-2129-28A36017A9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Tree>
    <p:extLst>
      <p:ext uri="{BB962C8B-B14F-4D97-AF65-F5344CB8AC3E}">
        <p14:creationId xmlns:p14="http://schemas.microsoft.com/office/powerpoint/2010/main" val="49541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Heavy Full Colo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C00413-12E1-640D-06A7-EC95D18C5432}"/>
              </a:ext>
            </a:extLst>
          </p:cNvPr>
          <p:cNvPicPr>
            <a:picLocks noChangeAspect="1"/>
          </p:cNvPicPr>
          <p:nvPr userDrawn="1"/>
        </p:nvPicPr>
        <p:blipFill>
          <a:blip r:embed="rId2"/>
          <a:stretch>
            <a:fillRect/>
          </a:stretch>
        </p:blipFill>
        <p:spPr>
          <a:xfrm>
            <a:off x="-4930" y="0"/>
            <a:ext cx="12192000" cy="6858000"/>
          </a:xfrm>
          <a:prstGeom prst="rect">
            <a:avLst/>
          </a:prstGeom>
        </p:spPr>
      </p:pic>
      <p:sp>
        <p:nvSpPr>
          <p:cNvPr id="2" name="Title 1">
            <a:extLst>
              <a:ext uri="{FF2B5EF4-FFF2-40B4-BE49-F238E27FC236}">
                <a16:creationId xmlns:a16="http://schemas.microsoft.com/office/drawing/2014/main" id="{1507FE9F-B77D-5B05-7C83-FCBCD2844389}"/>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DC05B828-5148-FFC0-6217-9D0D722AF250}"/>
              </a:ext>
            </a:extLst>
          </p:cNvPr>
          <p:cNvSpPr>
            <a:spLocks noGrp="1"/>
          </p:cNvSpPr>
          <p:nvPr>
            <p:ph sz="half" idx="1"/>
          </p:nvPr>
        </p:nvSpPr>
        <p:spPr>
          <a:xfrm>
            <a:off x="838199" y="1825625"/>
            <a:ext cx="10515599"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pic>
        <p:nvPicPr>
          <p:cNvPr id="10" name="Picture 9">
            <a:extLst>
              <a:ext uri="{FF2B5EF4-FFF2-40B4-BE49-F238E27FC236}">
                <a16:creationId xmlns:a16="http://schemas.microsoft.com/office/drawing/2014/main" id="{B6627941-3500-4D78-E034-E988F34FFD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12"/>
          </a:xfrm>
          <a:prstGeom prst="rect">
            <a:avLst/>
          </a:prstGeom>
        </p:spPr>
      </p:pic>
    </p:spTree>
    <p:extLst>
      <p:ext uri="{BB962C8B-B14F-4D97-AF65-F5344CB8AC3E}">
        <p14:creationId xmlns:p14="http://schemas.microsoft.com/office/powerpoint/2010/main" val="54427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hoto Colored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999067-E0DC-0C35-F26C-E1C07E4FAB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pic>
        <p:nvPicPr>
          <p:cNvPr id="10" name="Picture 9">
            <a:extLst>
              <a:ext uri="{FF2B5EF4-FFF2-40B4-BE49-F238E27FC236}">
                <a16:creationId xmlns:a16="http://schemas.microsoft.com/office/drawing/2014/main" id="{476FD56C-B35B-11D8-F6DA-C7FC43CE88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2" name="Title 1">
            <a:extLst>
              <a:ext uri="{FF2B5EF4-FFF2-40B4-BE49-F238E27FC236}">
                <a16:creationId xmlns:a16="http://schemas.microsoft.com/office/drawing/2014/main" id="{17F34972-7E06-0651-8105-BBE9A2FF236B}"/>
              </a:ext>
            </a:extLst>
          </p:cNvPr>
          <p:cNvSpPr>
            <a:spLocks noGrp="1"/>
          </p:cNvSpPr>
          <p:nvPr>
            <p:ph type="title" hasCustomPrompt="1"/>
          </p:nvPr>
        </p:nvSpPr>
        <p:spPr>
          <a:xfrm>
            <a:off x="6468034" y="365125"/>
            <a:ext cx="4885765" cy="1325563"/>
          </a:xfrm>
        </p:spPr>
        <p:txBody>
          <a:bodyPr/>
          <a:lstStyle>
            <a:lvl1pPr>
              <a:defRPr>
                <a:solidFill>
                  <a:srgbClr val="1C63FF"/>
                </a:solidFill>
                <a:latin typeface="Poppins" pitchFamily="2" charset="77"/>
                <a:cs typeface="Poppins" pitchFamily="2" charset="77"/>
              </a:defRPr>
            </a:lvl1pPr>
          </a:lstStyle>
          <a:p>
            <a:r>
              <a:rPr lang="en-GB"/>
              <a:t>Click to Edit Title</a:t>
            </a:r>
            <a:endParaRPr lang="en-NO"/>
          </a:p>
        </p:txBody>
      </p:sp>
      <p:pic>
        <p:nvPicPr>
          <p:cNvPr id="11" name="Picture 10">
            <a:extLst>
              <a:ext uri="{FF2B5EF4-FFF2-40B4-BE49-F238E27FC236}">
                <a16:creationId xmlns:a16="http://schemas.microsoft.com/office/drawing/2014/main" id="{47C4452E-9E41-DF60-115E-89E91FF5C8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
        <p:nvSpPr>
          <p:cNvPr id="3" name="Content Placeholder 2">
            <a:extLst>
              <a:ext uri="{FF2B5EF4-FFF2-40B4-BE49-F238E27FC236}">
                <a16:creationId xmlns:a16="http://schemas.microsoft.com/office/drawing/2014/main" id="{0AC01FD2-8068-0143-78D5-1F08DC325476}"/>
              </a:ext>
            </a:extLst>
          </p:cNvPr>
          <p:cNvSpPr>
            <a:spLocks noGrp="1"/>
          </p:cNvSpPr>
          <p:nvPr>
            <p:ph idx="1"/>
          </p:nvPr>
        </p:nvSpPr>
        <p:spPr>
          <a:xfrm>
            <a:off x="6468034" y="1825625"/>
            <a:ext cx="4885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20" name="Picture Placeholder 18">
            <a:extLst>
              <a:ext uri="{FF2B5EF4-FFF2-40B4-BE49-F238E27FC236}">
                <a16:creationId xmlns:a16="http://schemas.microsoft.com/office/drawing/2014/main" id="{EE8EA021-366F-5E31-383E-8F6185A8176E}"/>
              </a:ext>
            </a:extLst>
          </p:cNvPr>
          <p:cNvSpPr>
            <a:spLocks noGrp="1"/>
          </p:cNvSpPr>
          <p:nvPr>
            <p:ph type="pic" sz="quarter" idx="10" hasCustomPrompt="1"/>
          </p:nvPr>
        </p:nvSpPr>
        <p:spPr>
          <a:xfrm>
            <a:off x="892275" y="905690"/>
            <a:ext cx="4310040" cy="4989847"/>
          </a:xfrm>
        </p:spPr>
        <p:txBody>
          <a:bodyPr anchor="ctr">
            <a:normAutofit/>
          </a:bodyPr>
          <a:lstStyle>
            <a:lvl1pPr marL="0" indent="0" algn="ctr">
              <a:buNone/>
              <a:defRPr sz="2000">
                <a:solidFill>
                  <a:schemeClr val="bg1"/>
                </a:solidFill>
              </a:defRPr>
            </a:lvl1pPr>
          </a:lstStyle>
          <a:p>
            <a:r>
              <a:rPr lang="en-NO"/>
              <a:t>Drag to insert image</a:t>
            </a:r>
          </a:p>
        </p:txBody>
      </p:sp>
    </p:spTree>
    <p:extLst>
      <p:ext uri="{BB962C8B-B14F-4D97-AF65-F5344CB8AC3E}">
        <p14:creationId xmlns:p14="http://schemas.microsoft.com/office/powerpoint/2010/main" val="3144252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Colored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2D8362-DE67-A52A-63F3-B1C72D02F8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5999" y="0"/>
            <a:ext cx="6096000" cy="6858000"/>
          </a:xfrm>
          <a:prstGeom prst="rect">
            <a:avLst/>
          </a:prstGeom>
        </p:spPr>
      </p:pic>
      <p:pic>
        <p:nvPicPr>
          <p:cNvPr id="10" name="Picture 9">
            <a:extLst>
              <a:ext uri="{FF2B5EF4-FFF2-40B4-BE49-F238E27FC236}">
                <a16:creationId xmlns:a16="http://schemas.microsoft.com/office/drawing/2014/main" id="{476FD56C-B35B-11D8-F6DA-C7FC43CE88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pic>
        <p:nvPicPr>
          <p:cNvPr id="5" name="Picture 4">
            <a:extLst>
              <a:ext uri="{FF2B5EF4-FFF2-40B4-BE49-F238E27FC236}">
                <a16:creationId xmlns:a16="http://schemas.microsoft.com/office/drawing/2014/main" id="{A4C0CE00-5347-0E04-14FC-687527D7815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92118" y="281460"/>
            <a:ext cx="995340" cy="6238312"/>
          </a:xfrm>
          <a:prstGeom prst="rect">
            <a:avLst/>
          </a:prstGeom>
        </p:spPr>
      </p:pic>
      <p:sp>
        <p:nvSpPr>
          <p:cNvPr id="12" name="Title 1">
            <a:extLst>
              <a:ext uri="{FF2B5EF4-FFF2-40B4-BE49-F238E27FC236}">
                <a16:creationId xmlns:a16="http://schemas.microsoft.com/office/drawing/2014/main" id="{529E46F6-33EA-5009-447D-1018EADB4023}"/>
              </a:ext>
            </a:extLst>
          </p:cNvPr>
          <p:cNvSpPr>
            <a:spLocks noGrp="1"/>
          </p:cNvSpPr>
          <p:nvPr>
            <p:ph type="title" hasCustomPrompt="1"/>
          </p:nvPr>
        </p:nvSpPr>
        <p:spPr>
          <a:xfrm>
            <a:off x="616431" y="376750"/>
            <a:ext cx="4885765" cy="1325563"/>
          </a:xfrm>
        </p:spPr>
        <p:txBody>
          <a:bodyPr/>
          <a:lstStyle>
            <a:lvl1pPr>
              <a:defRPr>
                <a:solidFill>
                  <a:srgbClr val="1C63FF"/>
                </a:solidFill>
                <a:latin typeface="Poppins" pitchFamily="2" charset="77"/>
                <a:cs typeface="Poppins" pitchFamily="2" charset="77"/>
              </a:defRPr>
            </a:lvl1pPr>
          </a:lstStyle>
          <a:p>
            <a:r>
              <a:rPr lang="en-GB"/>
              <a:t>Click to Edit Title</a:t>
            </a:r>
            <a:endParaRPr lang="en-NO"/>
          </a:p>
        </p:txBody>
      </p:sp>
      <p:sp>
        <p:nvSpPr>
          <p:cNvPr id="13" name="Content Placeholder 2">
            <a:extLst>
              <a:ext uri="{FF2B5EF4-FFF2-40B4-BE49-F238E27FC236}">
                <a16:creationId xmlns:a16="http://schemas.microsoft.com/office/drawing/2014/main" id="{445931CD-9E01-D81B-7A8C-791980E81CF2}"/>
              </a:ext>
            </a:extLst>
          </p:cNvPr>
          <p:cNvSpPr>
            <a:spLocks noGrp="1"/>
          </p:cNvSpPr>
          <p:nvPr>
            <p:ph idx="1"/>
          </p:nvPr>
        </p:nvSpPr>
        <p:spPr>
          <a:xfrm>
            <a:off x="616431" y="1909187"/>
            <a:ext cx="4885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15" name="Picture Placeholder 18">
            <a:extLst>
              <a:ext uri="{FF2B5EF4-FFF2-40B4-BE49-F238E27FC236}">
                <a16:creationId xmlns:a16="http://schemas.microsoft.com/office/drawing/2014/main" id="{62FE4CF7-C352-5F17-5104-382F995EC6D8}"/>
              </a:ext>
            </a:extLst>
          </p:cNvPr>
          <p:cNvSpPr>
            <a:spLocks noGrp="1"/>
          </p:cNvSpPr>
          <p:nvPr>
            <p:ph type="pic" sz="quarter" idx="10" hasCustomPrompt="1"/>
          </p:nvPr>
        </p:nvSpPr>
        <p:spPr>
          <a:xfrm>
            <a:off x="6988979" y="905690"/>
            <a:ext cx="4310040" cy="4989847"/>
          </a:xfrm>
        </p:spPr>
        <p:txBody>
          <a:bodyPr anchor="ctr">
            <a:normAutofit/>
          </a:bodyPr>
          <a:lstStyle>
            <a:lvl1pPr marL="0" indent="0" algn="ctr">
              <a:buNone/>
              <a:defRPr sz="2000">
                <a:solidFill>
                  <a:schemeClr val="bg1"/>
                </a:solidFill>
              </a:defRPr>
            </a:lvl1pPr>
          </a:lstStyle>
          <a:p>
            <a:r>
              <a:rPr lang="en-NO"/>
              <a:t>Drag to insert image</a:t>
            </a:r>
          </a:p>
        </p:txBody>
      </p:sp>
    </p:spTree>
    <p:extLst>
      <p:ext uri="{BB962C8B-B14F-4D97-AF65-F5344CB8AC3E}">
        <p14:creationId xmlns:p14="http://schemas.microsoft.com/office/powerpoint/2010/main" val="100162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Photo Whit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2A96E2-DAA4-EB26-67D5-456850E4A387}"/>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F34972-7E06-0651-8105-BBE9A2FF236B}"/>
              </a:ext>
            </a:extLst>
          </p:cNvPr>
          <p:cNvSpPr>
            <a:spLocks noGrp="1"/>
          </p:cNvSpPr>
          <p:nvPr>
            <p:ph type="title" hasCustomPrompt="1"/>
          </p:nvPr>
        </p:nvSpPr>
        <p:spPr>
          <a:xfrm>
            <a:off x="6468034" y="365125"/>
            <a:ext cx="4885765" cy="1325563"/>
          </a:xfrm>
        </p:spPr>
        <p:txBody>
          <a:bodyPr/>
          <a:lstStyle>
            <a:lvl1pPr>
              <a:defRPr>
                <a:solidFill>
                  <a:srgbClr val="1C63FF"/>
                </a:solidFill>
                <a:latin typeface="Poppins" pitchFamily="2" charset="77"/>
                <a:cs typeface="Poppins" pitchFamily="2" charset="77"/>
              </a:defRPr>
            </a:lvl1pPr>
          </a:lstStyle>
          <a:p>
            <a:r>
              <a:rPr lang="en-GB"/>
              <a:t>Click to Edit Title</a:t>
            </a:r>
            <a:endParaRPr lang="en-NO"/>
          </a:p>
        </p:txBody>
      </p:sp>
      <p:pic>
        <p:nvPicPr>
          <p:cNvPr id="11" name="Picture 10">
            <a:extLst>
              <a:ext uri="{FF2B5EF4-FFF2-40B4-BE49-F238E27FC236}">
                <a16:creationId xmlns:a16="http://schemas.microsoft.com/office/drawing/2014/main" id="{47C4452E-9E41-DF60-115E-89E91FF5C8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
        <p:nvSpPr>
          <p:cNvPr id="3" name="Content Placeholder 2">
            <a:extLst>
              <a:ext uri="{FF2B5EF4-FFF2-40B4-BE49-F238E27FC236}">
                <a16:creationId xmlns:a16="http://schemas.microsoft.com/office/drawing/2014/main" id="{0AC01FD2-8068-0143-78D5-1F08DC325476}"/>
              </a:ext>
            </a:extLst>
          </p:cNvPr>
          <p:cNvSpPr>
            <a:spLocks noGrp="1"/>
          </p:cNvSpPr>
          <p:nvPr>
            <p:ph idx="1"/>
          </p:nvPr>
        </p:nvSpPr>
        <p:spPr>
          <a:xfrm>
            <a:off x="6468034" y="1825625"/>
            <a:ext cx="4885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20" name="Picture Placeholder 18">
            <a:extLst>
              <a:ext uri="{FF2B5EF4-FFF2-40B4-BE49-F238E27FC236}">
                <a16:creationId xmlns:a16="http://schemas.microsoft.com/office/drawing/2014/main" id="{EE8EA021-366F-5E31-383E-8F6185A8176E}"/>
              </a:ext>
            </a:extLst>
          </p:cNvPr>
          <p:cNvSpPr>
            <a:spLocks noGrp="1"/>
          </p:cNvSpPr>
          <p:nvPr>
            <p:ph type="pic" sz="quarter" idx="10" hasCustomPrompt="1"/>
          </p:nvPr>
        </p:nvSpPr>
        <p:spPr>
          <a:xfrm>
            <a:off x="892275" y="905690"/>
            <a:ext cx="4310040" cy="4989847"/>
          </a:xfrm>
        </p:spPr>
        <p:txBody>
          <a:bodyPr anchor="ctr">
            <a:normAutofit/>
          </a:bodyPr>
          <a:lstStyle>
            <a:lvl1pPr marL="0" indent="0" algn="ctr">
              <a:buNone/>
              <a:defRPr sz="2000">
                <a:solidFill>
                  <a:srgbClr val="10183A"/>
                </a:solidFill>
              </a:defRPr>
            </a:lvl1pPr>
          </a:lstStyle>
          <a:p>
            <a:r>
              <a:rPr lang="en-NO"/>
              <a:t>Drag to insert image</a:t>
            </a:r>
          </a:p>
        </p:txBody>
      </p:sp>
    </p:spTree>
    <p:extLst>
      <p:ext uri="{BB962C8B-B14F-4D97-AF65-F5344CB8AC3E}">
        <p14:creationId xmlns:p14="http://schemas.microsoft.com/office/powerpoint/2010/main" val="319649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Whit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25F31A-C018-ED9A-3A7E-E154D243A7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4C0CE00-5347-0E04-14FC-687527D781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12"/>
          </a:xfrm>
          <a:prstGeom prst="rect">
            <a:avLst/>
          </a:prstGeom>
        </p:spPr>
      </p:pic>
      <p:sp>
        <p:nvSpPr>
          <p:cNvPr id="12" name="Title 1">
            <a:extLst>
              <a:ext uri="{FF2B5EF4-FFF2-40B4-BE49-F238E27FC236}">
                <a16:creationId xmlns:a16="http://schemas.microsoft.com/office/drawing/2014/main" id="{529E46F6-33EA-5009-447D-1018EADB4023}"/>
              </a:ext>
            </a:extLst>
          </p:cNvPr>
          <p:cNvSpPr>
            <a:spLocks noGrp="1"/>
          </p:cNvSpPr>
          <p:nvPr>
            <p:ph type="title" hasCustomPrompt="1"/>
          </p:nvPr>
        </p:nvSpPr>
        <p:spPr>
          <a:xfrm>
            <a:off x="616431" y="376750"/>
            <a:ext cx="4885765" cy="1325563"/>
          </a:xfrm>
        </p:spPr>
        <p:txBody>
          <a:bodyPr/>
          <a:lstStyle>
            <a:lvl1pPr>
              <a:defRPr>
                <a:solidFill>
                  <a:srgbClr val="1C63FF"/>
                </a:solidFill>
                <a:latin typeface="Poppins" pitchFamily="2" charset="77"/>
                <a:cs typeface="Poppins" pitchFamily="2" charset="77"/>
              </a:defRPr>
            </a:lvl1pPr>
          </a:lstStyle>
          <a:p>
            <a:r>
              <a:rPr lang="en-GB"/>
              <a:t>Click to Edit Title</a:t>
            </a:r>
            <a:endParaRPr lang="en-NO"/>
          </a:p>
        </p:txBody>
      </p:sp>
      <p:sp>
        <p:nvSpPr>
          <p:cNvPr id="13" name="Content Placeholder 2">
            <a:extLst>
              <a:ext uri="{FF2B5EF4-FFF2-40B4-BE49-F238E27FC236}">
                <a16:creationId xmlns:a16="http://schemas.microsoft.com/office/drawing/2014/main" id="{445931CD-9E01-D81B-7A8C-791980E81CF2}"/>
              </a:ext>
            </a:extLst>
          </p:cNvPr>
          <p:cNvSpPr>
            <a:spLocks noGrp="1"/>
          </p:cNvSpPr>
          <p:nvPr>
            <p:ph idx="1"/>
          </p:nvPr>
        </p:nvSpPr>
        <p:spPr>
          <a:xfrm>
            <a:off x="616431" y="1909187"/>
            <a:ext cx="4885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14" name="Picture Placeholder 18">
            <a:extLst>
              <a:ext uri="{FF2B5EF4-FFF2-40B4-BE49-F238E27FC236}">
                <a16:creationId xmlns:a16="http://schemas.microsoft.com/office/drawing/2014/main" id="{E55C45DF-C386-FF02-5546-115FE5B72DEC}"/>
              </a:ext>
            </a:extLst>
          </p:cNvPr>
          <p:cNvSpPr>
            <a:spLocks noGrp="1"/>
          </p:cNvSpPr>
          <p:nvPr>
            <p:ph type="pic" sz="quarter" idx="10" hasCustomPrompt="1"/>
          </p:nvPr>
        </p:nvSpPr>
        <p:spPr>
          <a:xfrm>
            <a:off x="7079748" y="905690"/>
            <a:ext cx="4310040" cy="4989847"/>
          </a:xfrm>
        </p:spPr>
        <p:txBody>
          <a:bodyPr anchor="ctr">
            <a:normAutofit/>
          </a:bodyPr>
          <a:lstStyle>
            <a:lvl1pPr marL="0" indent="0" algn="ctr">
              <a:buNone/>
              <a:defRPr sz="2000">
                <a:solidFill>
                  <a:srgbClr val="10183A"/>
                </a:solidFill>
              </a:defRPr>
            </a:lvl1pPr>
          </a:lstStyle>
          <a:p>
            <a:r>
              <a:rPr lang="en-NO"/>
              <a:t>Drag to insert image</a:t>
            </a:r>
          </a:p>
        </p:txBody>
      </p:sp>
      <p:pic>
        <p:nvPicPr>
          <p:cNvPr id="9" name="Picture 8">
            <a:extLst>
              <a:ext uri="{FF2B5EF4-FFF2-40B4-BE49-F238E27FC236}">
                <a16:creationId xmlns:a16="http://schemas.microsoft.com/office/drawing/2014/main" id="{D21DB753-C834-204E-4E0B-A919240698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Tree>
    <p:extLst>
      <p:ext uri="{BB962C8B-B14F-4D97-AF65-F5344CB8AC3E}">
        <p14:creationId xmlns:p14="http://schemas.microsoft.com/office/powerpoint/2010/main" val="1091313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Full Color">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315866-CBE2-387C-C488-3761A31D31AA}"/>
              </a:ext>
            </a:extLst>
          </p:cNvPr>
          <p:cNvPicPr>
            <a:picLocks noChangeAspect="1"/>
          </p:cNvPicPr>
          <p:nvPr userDrawn="1"/>
        </p:nvPicPr>
        <p:blipFill>
          <a:blip r:embed="rId2"/>
          <a:stretch>
            <a:fillRect/>
          </a:stretch>
        </p:blipFill>
        <p:spPr>
          <a:xfrm>
            <a:off x="-4930" y="0"/>
            <a:ext cx="12192000" cy="6858000"/>
          </a:xfrm>
          <a:prstGeom prst="rect">
            <a:avLst/>
          </a:prstGeom>
        </p:spPr>
      </p:pic>
      <p:pic>
        <p:nvPicPr>
          <p:cNvPr id="11" name="Picture 10">
            <a:extLst>
              <a:ext uri="{FF2B5EF4-FFF2-40B4-BE49-F238E27FC236}">
                <a16:creationId xmlns:a16="http://schemas.microsoft.com/office/drawing/2014/main" id="{FE124A36-25FA-E7B5-BB00-7B520FE2AF68}"/>
              </a:ext>
            </a:extLst>
          </p:cNvPr>
          <p:cNvPicPr>
            <a:picLocks noChangeAspect="1"/>
          </p:cNvPicPr>
          <p:nvPr userDrawn="1"/>
        </p:nvPicPr>
        <p:blipFill>
          <a:blip r:embed="rId3"/>
          <a:srcRect/>
          <a:stretch/>
        </p:blipFill>
        <p:spPr>
          <a:xfrm>
            <a:off x="0" y="0"/>
            <a:ext cx="6858000" cy="6858000"/>
          </a:xfrm>
          <a:prstGeom prst="rect">
            <a:avLst/>
          </a:prstGeom>
        </p:spPr>
      </p:pic>
      <p:pic>
        <p:nvPicPr>
          <p:cNvPr id="10" name="Picture 9">
            <a:extLst>
              <a:ext uri="{FF2B5EF4-FFF2-40B4-BE49-F238E27FC236}">
                <a16:creationId xmlns:a16="http://schemas.microsoft.com/office/drawing/2014/main" id="{B6627941-3500-4D78-E034-E988F34FFDC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92118" y="281460"/>
            <a:ext cx="995340" cy="6238312"/>
          </a:xfrm>
          <a:prstGeom prst="rect">
            <a:avLst/>
          </a:prstGeom>
        </p:spPr>
      </p:pic>
    </p:spTree>
    <p:extLst>
      <p:ext uri="{BB962C8B-B14F-4D97-AF65-F5344CB8AC3E}">
        <p14:creationId xmlns:p14="http://schemas.microsoft.com/office/powerpoint/2010/main" val="283027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A7BB31-9CDF-FCC7-5F89-E9A9CD77AC91}"/>
              </a:ext>
            </a:extLst>
          </p:cNvPr>
          <p:cNvGraphicFramePr>
            <a:graphicFrameLocks noChangeAspect="1"/>
          </p:cNvGraphicFramePr>
          <p:nvPr userDrawn="1">
            <p:custDataLst>
              <p:tags r:id="rId18"/>
            </p:custDataLst>
            <p:extLst>
              <p:ext uri="{D42A27DB-BD31-4B8C-83A1-F6EECF244321}">
                <p14:modId xmlns:p14="http://schemas.microsoft.com/office/powerpoint/2010/main" val="785207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44" imgH="344" progId="TCLayout.ActiveDocument.1">
                  <p:embed/>
                </p:oleObj>
              </mc:Choice>
              <mc:Fallback>
                <p:oleObj name="think-cell Slide" r:id="rId19" imgW="344" imgH="344" progId="TCLayout.ActiveDocument.1">
                  <p:embed/>
                  <p:pic>
                    <p:nvPicPr>
                      <p:cNvPr id="8" name="Object 7" hidden="1">
                        <a:extLst>
                          <a:ext uri="{FF2B5EF4-FFF2-40B4-BE49-F238E27FC236}">
                            <a16:creationId xmlns:a16="http://schemas.microsoft.com/office/drawing/2014/main" id="{3EA7BB31-9CDF-FCC7-5F89-E9A9CD77AC91}"/>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5E99145-578F-364F-D397-834902D99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96DB64E7-7450-5BAA-7DCA-6F75AE12EF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1DFE0329-0743-171E-8F28-C9AE6256D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CF62-2FF9-0444-B805-9E1E531B5594}" type="datetimeFigureOut">
              <a:rPr lang="en-NO" smtClean="0"/>
              <a:t>06/02/2023</a:t>
            </a:fld>
            <a:endParaRPr lang="en-NO"/>
          </a:p>
        </p:txBody>
      </p:sp>
      <p:sp>
        <p:nvSpPr>
          <p:cNvPr id="5" name="Footer Placeholder 4">
            <a:extLst>
              <a:ext uri="{FF2B5EF4-FFF2-40B4-BE49-F238E27FC236}">
                <a16:creationId xmlns:a16="http://schemas.microsoft.com/office/drawing/2014/main" id="{4475CBE8-F7E0-A235-CF9B-F67FF74CF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O"/>
          </a:p>
        </p:txBody>
      </p:sp>
      <p:sp>
        <p:nvSpPr>
          <p:cNvPr id="6" name="Slide Number Placeholder 5">
            <a:extLst>
              <a:ext uri="{FF2B5EF4-FFF2-40B4-BE49-F238E27FC236}">
                <a16:creationId xmlns:a16="http://schemas.microsoft.com/office/drawing/2014/main" id="{A355D1D3-209B-233A-D25A-C3B7F7415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862C6-6190-CC4C-90E5-2AA052DD6CA7}" type="slidenum">
              <a:rPr lang="en-NO" smtClean="0"/>
              <a:t>‹#›</a:t>
            </a:fld>
            <a:endParaRPr lang="en-NO"/>
          </a:p>
        </p:txBody>
      </p:sp>
    </p:spTree>
    <p:extLst>
      <p:ext uri="{BB962C8B-B14F-4D97-AF65-F5344CB8AC3E}">
        <p14:creationId xmlns:p14="http://schemas.microsoft.com/office/powerpoint/2010/main" val="130389305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2" r:id="rId3"/>
    <p:sldLayoutId id="2147483661" r:id="rId4"/>
    <p:sldLayoutId id="2147483650" r:id="rId5"/>
    <p:sldLayoutId id="2147483660" r:id="rId6"/>
    <p:sldLayoutId id="2147483664" r:id="rId7"/>
    <p:sldLayoutId id="2147483665" r:id="rId8"/>
    <p:sldLayoutId id="2147483662" r:id="rId9"/>
    <p:sldLayoutId id="2147483673" r:id="rId10"/>
    <p:sldLayoutId id="2147483667" r:id="rId11"/>
    <p:sldLayoutId id="2147483668" r:id="rId12"/>
    <p:sldLayoutId id="2147483675" r:id="rId13"/>
    <p:sldLayoutId id="2147483670" r:id="rId14"/>
    <p:sldLayoutId id="2147483677" r:id="rId15"/>
    <p:sldLayoutId id="2147483679" r:id="rId16"/>
  </p:sldLayoutIdLst>
  <p:txStyles>
    <p:titleStyle>
      <a:lvl1pPr algn="l" defTabSz="914400" rtl="0" eaLnBrk="1" latinLnBrk="0" hangingPunct="1">
        <a:lnSpc>
          <a:spcPct val="90000"/>
        </a:lnSpc>
        <a:spcBef>
          <a:spcPct val="0"/>
        </a:spcBef>
        <a:buNone/>
        <a:defRPr sz="4400" kern="1200">
          <a:solidFill>
            <a:srgbClr val="1C63FF"/>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6" Type="http://schemas.openxmlformats.org/officeDocument/2006/relationships/tags" Target="../tags/tag29.xml"/><Relationship Id="rId21" Type="http://schemas.openxmlformats.org/officeDocument/2006/relationships/tags" Target="../tags/tag24.xml"/><Relationship Id="rId42" Type="http://schemas.openxmlformats.org/officeDocument/2006/relationships/tags" Target="../tags/tag45.xml"/><Relationship Id="rId47" Type="http://schemas.openxmlformats.org/officeDocument/2006/relationships/tags" Target="../tags/tag50.xml"/><Relationship Id="rId63" Type="http://schemas.openxmlformats.org/officeDocument/2006/relationships/tags" Target="../tags/tag66.xml"/><Relationship Id="rId68" Type="http://schemas.openxmlformats.org/officeDocument/2006/relationships/notesSlide" Target="../notesSlides/notesSlide2.xml"/><Relationship Id="rId2" Type="http://schemas.openxmlformats.org/officeDocument/2006/relationships/tags" Target="../tags/tag5.xml"/><Relationship Id="rId16" Type="http://schemas.openxmlformats.org/officeDocument/2006/relationships/tags" Target="../tags/tag19.xml"/><Relationship Id="rId29" Type="http://schemas.openxmlformats.org/officeDocument/2006/relationships/tags" Target="../tags/tag32.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45" Type="http://schemas.openxmlformats.org/officeDocument/2006/relationships/tags" Target="../tags/tag48.xml"/><Relationship Id="rId53" Type="http://schemas.openxmlformats.org/officeDocument/2006/relationships/tags" Target="../tags/tag56.xml"/><Relationship Id="rId58" Type="http://schemas.openxmlformats.org/officeDocument/2006/relationships/tags" Target="../tags/tag61.xml"/><Relationship Id="rId66" Type="http://schemas.openxmlformats.org/officeDocument/2006/relationships/tags" Target="../tags/tag69.xml"/><Relationship Id="rId74" Type="http://schemas.openxmlformats.org/officeDocument/2006/relationships/chart" Target="../charts/chart4.xml"/><Relationship Id="rId5" Type="http://schemas.openxmlformats.org/officeDocument/2006/relationships/tags" Target="../tags/tag8.xml"/><Relationship Id="rId61" Type="http://schemas.openxmlformats.org/officeDocument/2006/relationships/tags" Target="../tags/tag64.xml"/><Relationship Id="rId19" Type="http://schemas.openxmlformats.org/officeDocument/2006/relationships/tags" Target="../tags/tag2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tags" Target="../tags/tag46.xml"/><Relationship Id="rId48" Type="http://schemas.openxmlformats.org/officeDocument/2006/relationships/tags" Target="../tags/tag51.xml"/><Relationship Id="rId56" Type="http://schemas.openxmlformats.org/officeDocument/2006/relationships/tags" Target="../tags/tag59.xml"/><Relationship Id="rId64" Type="http://schemas.openxmlformats.org/officeDocument/2006/relationships/tags" Target="../tags/tag67.xml"/><Relationship Id="rId69" Type="http://schemas.openxmlformats.org/officeDocument/2006/relationships/oleObject" Target="../embeddings/oleObject3.bin"/><Relationship Id="rId8" Type="http://schemas.openxmlformats.org/officeDocument/2006/relationships/tags" Target="../tags/tag11.xml"/><Relationship Id="rId51" Type="http://schemas.openxmlformats.org/officeDocument/2006/relationships/tags" Target="../tags/tag54.xml"/><Relationship Id="rId72" Type="http://schemas.openxmlformats.org/officeDocument/2006/relationships/chart" Target="../charts/chart2.xml"/><Relationship Id="rId3" Type="http://schemas.openxmlformats.org/officeDocument/2006/relationships/tags" Target="../tags/tag6.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46" Type="http://schemas.openxmlformats.org/officeDocument/2006/relationships/tags" Target="../tags/tag49.xml"/><Relationship Id="rId59" Type="http://schemas.openxmlformats.org/officeDocument/2006/relationships/tags" Target="../tags/tag62.xml"/><Relationship Id="rId67" Type="http://schemas.openxmlformats.org/officeDocument/2006/relationships/slideLayout" Target="../slideLayouts/slideLayout10.xml"/><Relationship Id="rId20" Type="http://schemas.openxmlformats.org/officeDocument/2006/relationships/tags" Target="../tags/tag23.xml"/><Relationship Id="rId41" Type="http://schemas.openxmlformats.org/officeDocument/2006/relationships/tags" Target="../tags/tag44.xml"/><Relationship Id="rId54" Type="http://schemas.openxmlformats.org/officeDocument/2006/relationships/tags" Target="../tags/tag57.xml"/><Relationship Id="rId62" Type="http://schemas.openxmlformats.org/officeDocument/2006/relationships/tags" Target="../tags/tag65.xml"/><Relationship Id="rId70" Type="http://schemas.openxmlformats.org/officeDocument/2006/relationships/image" Target="../media/image22.emf"/><Relationship Id="rId1" Type="http://schemas.openxmlformats.org/officeDocument/2006/relationships/tags" Target="../tags/tag4.xml"/><Relationship Id="rId6" Type="http://schemas.openxmlformats.org/officeDocument/2006/relationships/tags" Target="../tags/tag9.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49" Type="http://schemas.openxmlformats.org/officeDocument/2006/relationships/tags" Target="../tags/tag52.xml"/><Relationship Id="rId57" Type="http://schemas.openxmlformats.org/officeDocument/2006/relationships/tags" Target="../tags/tag60.xml"/><Relationship Id="rId10" Type="http://schemas.openxmlformats.org/officeDocument/2006/relationships/tags" Target="../tags/tag13.xml"/><Relationship Id="rId31" Type="http://schemas.openxmlformats.org/officeDocument/2006/relationships/tags" Target="../tags/tag34.xml"/><Relationship Id="rId44" Type="http://schemas.openxmlformats.org/officeDocument/2006/relationships/tags" Target="../tags/tag47.xml"/><Relationship Id="rId52" Type="http://schemas.openxmlformats.org/officeDocument/2006/relationships/tags" Target="../tags/tag55.xml"/><Relationship Id="rId60" Type="http://schemas.openxmlformats.org/officeDocument/2006/relationships/tags" Target="../tags/tag63.xml"/><Relationship Id="rId65" Type="http://schemas.openxmlformats.org/officeDocument/2006/relationships/tags" Target="../tags/tag68.xml"/><Relationship Id="rId73" Type="http://schemas.openxmlformats.org/officeDocument/2006/relationships/chart" Target="../charts/chart3.xml"/><Relationship Id="rId4" Type="http://schemas.openxmlformats.org/officeDocument/2006/relationships/tags" Target="../tags/tag7.xml"/><Relationship Id="rId9" Type="http://schemas.openxmlformats.org/officeDocument/2006/relationships/tags" Target="../tags/tag12.xml"/><Relationship Id="rId13" Type="http://schemas.openxmlformats.org/officeDocument/2006/relationships/tags" Target="../tags/tag16.xml"/><Relationship Id="rId18" Type="http://schemas.openxmlformats.org/officeDocument/2006/relationships/tags" Target="../tags/tag21.xml"/><Relationship Id="rId39" Type="http://schemas.openxmlformats.org/officeDocument/2006/relationships/tags" Target="../tags/tag42.xml"/><Relationship Id="rId34" Type="http://schemas.openxmlformats.org/officeDocument/2006/relationships/tags" Target="../tags/tag37.xml"/><Relationship Id="rId50" Type="http://schemas.openxmlformats.org/officeDocument/2006/relationships/tags" Target="../tags/tag53.xml"/><Relationship Id="rId55" Type="http://schemas.openxmlformats.org/officeDocument/2006/relationships/tags" Target="../tags/tag58.xml"/><Relationship Id="rId7" Type="http://schemas.openxmlformats.org/officeDocument/2006/relationships/tags" Target="../tags/tag10.xml"/><Relationship Id="rId71"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package" Target="../embeddings/Microsoft_Excel_Worksheet4.xlsx"/><Relationship Id="rId13" Type="http://schemas.openxmlformats.org/officeDocument/2006/relationships/image" Target="../media/image32.emf"/><Relationship Id="rId3" Type="http://schemas.openxmlformats.org/officeDocument/2006/relationships/notesSlide" Target="../notesSlides/notesSlide3.xml"/><Relationship Id="rId7" Type="http://schemas.openxmlformats.org/officeDocument/2006/relationships/image" Target="../media/image29.emf"/><Relationship Id="rId12" Type="http://schemas.openxmlformats.org/officeDocument/2006/relationships/package" Target="../embeddings/Microsoft_Excel_Worksheet6.xlsx"/><Relationship Id="rId17" Type="http://schemas.openxmlformats.org/officeDocument/2006/relationships/image" Target="../media/image34.emf"/><Relationship Id="rId2" Type="http://schemas.openxmlformats.org/officeDocument/2006/relationships/slideLayout" Target="../slideLayouts/slideLayout16.xml"/><Relationship Id="rId16" Type="http://schemas.openxmlformats.org/officeDocument/2006/relationships/package" Target="../embeddings/Microsoft_Excel_Worksheet8.xlsx"/><Relationship Id="rId1" Type="http://schemas.openxmlformats.org/officeDocument/2006/relationships/tags" Target="../tags/tag70.xml"/><Relationship Id="rId6" Type="http://schemas.openxmlformats.org/officeDocument/2006/relationships/package" Target="../embeddings/Microsoft_Excel_Worksheet.xlsx"/><Relationship Id="rId11" Type="http://schemas.openxmlformats.org/officeDocument/2006/relationships/image" Target="../media/image31.emf"/><Relationship Id="rId5" Type="http://schemas.openxmlformats.org/officeDocument/2006/relationships/image" Target="../media/image28.emf"/><Relationship Id="rId15" Type="http://schemas.openxmlformats.org/officeDocument/2006/relationships/image" Target="../media/image33.emf"/><Relationship Id="rId10" Type="http://schemas.openxmlformats.org/officeDocument/2006/relationships/package" Target="../embeddings/Microsoft_Excel_Worksheet5.xlsx"/><Relationship Id="rId4" Type="http://schemas.openxmlformats.org/officeDocument/2006/relationships/oleObject" Target="../embeddings/oleObject4.bin"/><Relationship Id="rId9" Type="http://schemas.openxmlformats.org/officeDocument/2006/relationships/image" Target="../media/image30.emf"/><Relationship Id="rId14" Type="http://schemas.openxmlformats.org/officeDocument/2006/relationships/package" Target="../embeddings/Microsoft_Excel_Worksheet7.xlsx"/></Relationships>
</file>

<file path=ppt/slides/_rels/slide5.xml.rels><?xml version="1.0" encoding="UTF-8" standalone="yes"?>
<Relationships xmlns="http://schemas.openxmlformats.org/package/2006/relationships"><Relationship Id="rId13" Type="http://schemas.openxmlformats.org/officeDocument/2006/relationships/tags" Target="../tags/tag83.xml"/><Relationship Id="rId18" Type="http://schemas.openxmlformats.org/officeDocument/2006/relationships/tags" Target="../tags/tag88.xml"/><Relationship Id="rId26" Type="http://schemas.openxmlformats.org/officeDocument/2006/relationships/tags" Target="../tags/tag96.xml"/><Relationship Id="rId39" Type="http://schemas.openxmlformats.org/officeDocument/2006/relationships/chart" Target="../charts/chart5.xml"/><Relationship Id="rId21" Type="http://schemas.openxmlformats.org/officeDocument/2006/relationships/tags" Target="../tags/tag91.xml"/><Relationship Id="rId34" Type="http://schemas.openxmlformats.org/officeDocument/2006/relationships/tags" Target="../tags/tag104.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tags" Target="../tags/tag87.xml"/><Relationship Id="rId25" Type="http://schemas.openxmlformats.org/officeDocument/2006/relationships/tags" Target="../tags/tag95.xml"/><Relationship Id="rId33" Type="http://schemas.openxmlformats.org/officeDocument/2006/relationships/tags" Target="../tags/tag103.xml"/><Relationship Id="rId38" Type="http://schemas.openxmlformats.org/officeDocument/2006/relationships/image" Target="../media/image22.emf"/><Relationship Id="rId2" Type="http://schemas.openxmlformats.org/officeDocument/2006/relationships/tags" Target="../tags/tag72.xml"/><Relationship Id="rId16" Type="http://schemas.openxmlformats.org/officeDocument/2006/relationships/tags" Target="../tags/tag86.xml"/><Relationship Id="rId20" Type="http://schemas.openxmlformats.org/officeDocument/2006/relationships/tags" Target="../tags/tag90.xml"/><Relationship Id="rId29" Type="http://schemas.openxmlformats.org/officeDocument/2006/relationships/tags" Target="../tags/tag99.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tags" Target="../tags/tag94.xml"/><Relationship Id="rId32" Type="http://schemas.openxmlformats.org/officeDocument/2006/relationships/tags" Target="../tags/tag102.xml"/><Relationship Id="rId37" Type="http://schemas.openxmlformats.org/officeDocument/2006/relationships/oleObject" Target="../embeddings/oleObject5.bin"/><Relationship Id="rId5" Type="http://schemas.openxmlformats.org/officeDocument/2006/relationships/tags" Target="../tags/tag75.xml"/><Relationship Id="rId15" Type="http://schemas.openxmlformats.org/officeDocument/2006/relationships/tags" Target="../tags/tag85.xml"/><Relationship Id="rId23" Type="http://schemas.openxmlformats.org/officeDocument/2006/relationships/tags" Target="../tags/tag93.xml"/><Relationship Id="rId28" Type="http://schemas.openxmlformats.org/officeDocument/2006/relationships/tags" Target="../tags/tag98.xml"/><Relationship Id="rId36" Type="http://schemas.openxmlformats.org/officeDocument/2006/relationships/notesSlide" Target="../notesSlides/notesSlide4.xml"/><Relationship Id="rId10" Type="http://schemas.openxmlformats.org/officeDocument/2006/relationships/tags" Target="../tags/tag80.xml"/><Relationship Id="rId19" Type="http://schemas.openxmlformats.org/officeDocument/2006/relationships/tags" Target="../tags/tag89.xml"/><Relationship Id="rId31" Type="http://schemas.openxmlformats.org/officeDocument/2006/relationships/tags" Target="../tags/tag101.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 Id="rId22" Type="http://schemas.openxmlformats.org/officeDocument/2006/relationships/tags" Target="../tags/tag92.xml"/><Relationship Id="rId27" Type="http://schemas.openxmlformats.org/officeDocument/2006/relationships/tags" Target="../tags/tag97.xml"/><Relationship Id="rId30" Type="http://schemas.openxmlformats.org/officeDocument/2006/relationships/tags" Target="../tags/tag100.xml"/><Relationship Id="rId35" Type="http://schemas.openxmlformats.org/officeDocument/2006/relationships/slideLayout" Target="../slideLayouts/slideLayout10.xml"/><Relationship Id="rId8" Type="http://schemas.openxmlformats.org/officeDocument/2006/relationships/tags" Target="../tags/tag78.xml"/><Relationship Id="rId3" Type="http://schemas.openxmlformats.org/officeDocument/2006/relationships/tags" Target="../tags/tag73.xml"/></Relationships>
</file>

<file path=ppt/slides/_rels/slide6.xml.rels><?xml version="1.0" encoding="UTF-8" standalone="yes"?>
<Relationships xmlns="http://schemas.openxmlformats.org/package/2006/relationships"><Relationship Id="rId13" Type="http://schemas.openxmlformats.org/officeDocument/2006/relationships/tags" Target="../tags/tag117.xml"/><Relationship Id="rId18" Type="http://schemas.openxmlformats.org/officeDocument/2006/relationships/tags" Target="../tags/tag122.xml"/><Relationship Id="rId26" Type="http://schemas.openxmlformats.org/officeDocument/2006/relationships/tags" Target="../tags/tag130.xml"/><Relationship Id="rId39" Type="http://schemas.openxmlformats.org/officeDocument/2006/relationships/chart" Target="../charts/chart6.xml"/><Relationship Id="rId21" Type="http://schemas.openxmlformats.org/officeDocument/2006/relationships/tags" Target="../tags/tag125.xml"/><Relationship Id="rId34" Type="http://schemas.openxmlformats.org/officeDocument/2006/relationships/tags" Target="../tags/tag138.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5" Type="http://schemas.openxmlformats.org/officeDocument/2006/relationships/tags" Target="../tags/tag129.xml"/><Relationship Id="rId33" Type="http://schemas.openxmlformats.org/officeDocument/2006/relationships/tags" Target="../tags/tag137.xml"/><Relationship Id="rId38" Type="http://schemas.openxmlformats.org/officeDocument/2006/relationships/image" Target="../media/image22.emf"/><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tags" Target="../tags/tag124.xml"/><Relationship Id="rId29" Type="http://schemas.openxmlformats.org/officeDocument/2006/relationships/tags" Target="../tags/tag133.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tags" Target="../tags/tag128.xml"/><Relationship Id="rId32" Type="http://schemas.openxmlformats.org/officeDocument/2006/relationships/tags" Target="../tags/tag136.xml"/><Relationship Id="rId37" Type="http://schemas.openxmlformats.org/officeDocument/2006/relationships/oleObject" Target="../embeddings/oleObject6.bin"/><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tags" Target="../tags/tag127.xml"/><Relationship Id="rId28" Type="http://schemas.openxmlformats.org/officeDocument/2006/relationships/tags" Target="../tags/tag132.xml"/><Relationship Id="rId36" Type="http://schemas.openxmlformats.org/officeDocument/2006/relationships/notesSlide" Target="../notesSlides/notesSlide5.xml"/><Relationship Id="rId10" Type="http://schemas.openxmlformats.org/officeDocument/2006/relationships/tags" Target="../tags/tag114.xml"/><Relationship Id="rId19" Type="http://schemas.openxmlformats.org/officeDocument/2006/relationships/tags" Target="../tags/tag123.xml"/><Relationship Id="rId31" Type="http://schemas.openxmlformats.org/officeDocument/2006/relationships/tags" Target="../tags/tag135.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tags" Target="../tags/tag126.xml"/><Relationship Id="rId27" Type="http://schemas.openxmlformats.org/officeDocument/2006/relationships/tags" Target="../tags/tag131.xml"/><Relationship Id="rId30" Type="http://schemas.openxmlformats.org/officeDocument/2006/relationships/tags" Target="../tags/tag134.xml"/><Relationship Id="rId35" Type="http://schemas.openxmlformats.org/officeDocument/2006/relationships/slideLayout" Target="../slideLayouts/slideLayout10.xml"/><Relationship Id="rId8" Type="http://schemas.openxmlformats.org/officeDocument/2006/relationships/tags" Target="../tags/tag112.xml"/><Relationship Id="rId3" Type="http://schemas.openxmlformats.org/officeDocument/2006/relationships/tags" Target="../tags/tag107.xml"/></Relationships>
</file>

<file path=ppt/slides/_rels/slide7.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tags" Target="../tags/tag151.xml"/><Relationship Id="rId18" Type="http://schemas.openxmlformats.org/officeDocument/2006/relationships/tags" Target="../tags/tag156.xml"/><Relationship Id="rId26" Type="http://schemas.openxmlformats.org/officeDocument/2006/relationships/chart" Target="../charts/chart7.xml"/><Relationship Id="rId3" Type="http://schemas.openxmlformats.org/officeDocument/2006/relationships/tags" Target="../tags/tag141.xml"/><Relationship Id="rId21" Type="http://schemas.openxmlformats.org/officeDocument/2006/relationships/tags" Target="../tags/tag159.xml"/><Relationship Id="rId7" Type="http://schemas.openxmlformats.org/officeDocument/2006/relationships/tags" Target="../tags/tag145.xml"/><Relationship Id="rId12" Type="http://schemas.openxmlformats.org/officeDocument/2006/relationships/tags" Target="../tags/tag150.xml"/><Relationship Id="rId17" Type="http://schemas.openxmlformats.org/officeDocument/2006/relationships/tags" Target="../tags/tag155.xml"/><Relationship Id="rId25" Type="http://schemas.openxmlformats.org/officeDocument/2006/relationships/image" Target="../media/image22.emf"/><Relationship Id="rId2" Type="http://schemas.openxmlformats.org/officeDocument/2006/relationships/tags" Target="../tags/tag140.xml"/><Relationship Id="rId16" Type="http://schemas.openxmlformats.org/officeDocument/2006/relationships/tags" Target="../tags/tag154.xml"/><Relationship Id="rId20" Type="http://schemas.openxmlformats.org/officeDocument/2006/relationships/tags" Target="../tags/tag158.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24" Type="http://schemas.openxmlformats.org/officeDocument/2006/relationships/oleObject" Target="../embeddings/oleObject7.bin"/><Relationship Id="rId5" Type="http://schemas.openxmlformats.org/officeDocument/2006/relationships/tags" Target="../tags/tag143.xml"/><Relationship Id="rId15" Type="http://schemas.openxmlformats.org/officeDocument/2006/relationships/tags" Target="../tags/tag153.xml"/><Relationship Id="rId23" Type="http://schemas.openxmlformats.org/officeDocument/2006/relationships/notesSlide" Target="../notesSlides/notesSlide6.xml"/><Relationship Id="rId10" Type="http://schemas.openxmlformats.org/officeDocument/2006/relationships/tags" Target="../tags/tag148.xml"/><Relationship Id="rId19" Type="http://schemas.openxmlformats.org/officeDocument/2006/relationships/tags" Target="../tags/tag157.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 Id="rId22"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tags" Target="../tags/tag177.xml"/><Relationship Id="rId3" Type="http://schemas.openxmlformats.org/officeDocument/2006/relationships/tags" Target="../tags/tag162.xml"/><Relationship Id="rId21" Type="http://schemas.openxmlformats.org/officeDocument/2006/relationships/notesSlide" Target="../notesSlides/notesSlide7.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slideLayout" Target="../slideLayouts/slideLayout10.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chart" Target="../charts/chart8.xml"/><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image" Target="../media/image22.emf"/><Relationship Id="rId10" Type="http://schemas.openxmlformats.org/officeDocument/2006/relationships/tags" Target="../tags/tag169.xml"/><Relationship Id="rId19" Type="http://schemas.openxmlformats.org/officeDocument/2006/relationships/tags" Target="../tags/tag178.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13" Type="http://schemas.openxmlformats.org/officeDocument/2006/relationships/tags" Target="../tags/tag191.xml"/><Relationship Id="rId18" Type="http://schemas.openxmlformats.org/officeDocument/2006/relationships/tags" Target="../tags/tag196.xml"/><Relationship Id="rId26" Type="http://schemas.openxmlformats.org/officeDocument/2006/relationships/tags" Target="../tags/tag204.xml"/><Relationship Id="rId3" Type="http://schemas.openxmlformats.org/officeDocument/2006/relationships/tags" Target="../tags/tag181.xml"/><Relationship Id="rId21" Type="http://schemas.openxmlformats.org/officeDocument/2006/relationships/tags" Target="../tags/tag199.xml"/><Relationship Id="rId34" Type="http://schemas.openxmlformats.org/officeDocument/2006/relationships/image" Target="../media/image22.emf"/><Relationship Id="rId7" Type="http://schemas.openxmlformats.org/officeDocument/2006/relationships/tags" Target="../tags/tag185.xml"/><Relationship Id="rId12" Type="http://schemas.openxmlformats.org/officeDocument/2006/relationships/tags" Target="../tags/tag190.xml"/><Relationship Id="rId17" Type="http://schemas.openxmlformats.org/officeDocument/2006/relationships/tags" Target="../tags/tag195.xml"/><Relationship Id="rId25" Type="http://schemas.openxmlformats.org/officeDocument/2006/relationships/tags" Target="../tags/tag203.xml"/><Relationship Id="rId33" Type="http://schemas.openxmlformats.org/officeDocument/2006/relationships/oleObject" Target="../embeddings/oleObject9.bin"/><Relationship Id="rId2" Type="http://schemas.openxmlformats.org/officeDocument/2006/relationships/tags" Target="../tags/tag180.xml"/><Relationship Id="rId16" Type="http://schemas.openxmlformats.org/officeDocument/2006/relationships/tags" Target="../tags/tag194.xml"/><Relationship Id="rId20" Type="http://schemas.openxmlformats.org/officeDocument/2006/relationships/tags" Target="../tags/tag198.xml"/><Relationship Id="rId29" Type="http://schemas.openxmlformats.org/officeDocument/2006/relationships/tags" Target="../tags/tag207.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24" Type="http://schemas.openxmlformats.org/officeDocument/2006/relationships/tags" Target="../tags/tag202.xml"/><Relationship Id="rId32" Type="http://schemas.openxmlformats.org/officeDocument/2006/relationships/notesSlide" Target="../notesSlides/notesSlide8.xml"/><Relationship Id="rId5" Type="http://schemas.openxmlformats.org/officeDocument/2006/relationships/tags" Target="../tags/tag183.xml"/><Relationship Id="rId15" Type="http://schemas.openxmlformats.org/officeDocument/2006/relationships/tags" Target="../tags/tag193.xml"/><Relationship Id="rId23" Type="http://schemas.openxmlformats.org/officeDocument/2006/relationships/tags" Target="../tags/tag201.xml"/><Relationship Id="rId28" Type="http://schemas.openxmlformats.org/officeDocument/2006/relationships/tags" Target="../tags/tag206.xml"/><Relationship Id="rId10" Type="http://schemas.openxmlformats.org/officeDocument/2006/relationships/tags" Target="../tags/tag188.xml"/><Relationship Id="rId19" Type="http://schemas.openxmlformats.org/officeDocument/2006/relationships/tags" Target="../tags/tag197.xml"/><Relationship Id="rId31" Type="http://schemas.openxmlformats.org/officeDocument/2006/relationships/slideLayout" Target="../slideLayouts/slideLayout10.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 Id="rId22" Type="http://schemas.openxmlformats.org/officeDocument/2006/relationships/tags" Target="../tags/tag200.xml"/><Relationship Id="rId27" Type="http://schemas.openxmlformats.org/officeDocument/2006/relationships/tags" Target="../tags/tag205.xml"/><Relationship Id="rId30" Type="http://schemas.openxmlformats.org/officeDocument/2006/relationships/tags" Target="../tags/tag208.xml"/><Relationship Id="rId35" Type="http://schemas.openxmlformats.org/officeDocument/2006/relationships/chart" Target="../charts/chart9.xml"/><Relationship Id="rId8" Type="http://schemas.openxmlformats.org/officeDocument/2006/relationships/tags" Target="../tags/tag1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51C5D7-EBA3-2D90-C751-2E83C27B5CBA}"/>
              </a:ext>
            </a:extLst>
          </p:cNvPr>
          <p:cNvSpPr>
            <a:spLocks noGrp="1"/>
          </p:cNvSpPr>
          <p:nvPr>
            <p:ph type="body" sz="quarter" idx="15"/>
          </p:nvPr>
        </p:nvSpPr>
        <p:spPr>
          <a:xfrm>
            <a:off x="4282681" y="5428317"/>
            <a:ext cx="2566988" cy="730530"/>
          </a:xfrm>
        </p:spPr>
        <p:txBody>
          <a:bodyPr vert="horz" lIns="91440" tIns="45720" rIns="91440" bIns="45720" rtlCol="0" anchor="t">
            <a:normAutofit/>
          </a:bodyPr>
          <a:lstStyle/>
          <a:p>
            <a:pPr>
              <a:lnSpc>
                <a:spcPct val="150000"/>
              </a:lnSpc>
            </a:pPr>
            <a:r>
              <a:rPr lang="en-US" dirty="0">
                <a:latin typeface="Poppins"/>
                <a:cs typeface="Poppins"/>
              </a:rPr>
              <a:t>February 2023</a:t>
            </a:r>
            <a:endParaRPr lang="en-NO" dirty="0">
              <a:latin typeface="Poppins"/>
              <a:cs typeface="Poppins"/>
            </a:endParaRPr>
          </a:p>
        </p:txBody>
      </p:sp>
      <p:sp>
        <p:nvSpPr>
          <p:cNvPr id="4" name="Title 3">
            <a:extLst>
              <a:ext uri="{FF2B5EF4-FFF2-40B4-BE49-F238E27FC236}">
                <a16:creationId xmlns:a16="http://schemas.microsoft.com/office/drawing/2014/main" id="{A0FAADDE-5761-884D-69A9-F30D0A3DA3A8}"/>
              </a:ext>
            </a:extLst>
          </p:cNvPr>
          <p:cNvSpPr>
            <a:spLocks noGrp="1"/>
          </p:cNvSpPr>
          <p:nvPr>
            <p:ph type="ctrTitle"/>
          </p:nvPr>
        </p:nvSpPr>
        <p:spPr/>
        <p:txBody>
          <a:bodyPr anchor="ctr"/>
          <a:lstStyle/>
          <a:p>
            <a:r>
              <a:rPr lang="en-NO" sz="3500" dirty="0">
                <a:solidFill>
                  <a:srgbClr val="BD10E0"/>
                </a:solidFill>
              </a:rPr>
              <a:t>Air Freight</a:t>
            </a:r>
          </a:p>
        </p:txBody>
      </p:sp>
      <p:sp>
        <p:nvSpPr>
          <p:cNvPr id="5" name="Subtitle 4">
            <a:extLst>
              <a:ext uri="{FF2B5EF4-FFF2-40B4-BE49-F238E27FC236}">
                <a16:creationId xmlns:a16="http://schemas.microsoft.com/office/drawing/2014/main" id="{7983BBFE-19B5-630B-0F89-3AD8ECF9FF96}"/>
              </a:ext>
            </a:extLst>
          </p:cNvPr>
          <p:cNvSpPr>
            <a:spLocks noGrp="1"/>
          </p:cNvSpPr>
          <p:nvPr>
            <p:ph type="subTitle" idx="1"/>
          </p:nvPr>
        </p:nvSpPr>
        <p:spPr>
          <a:xfrm>
            <a:off x="4302219" y="3550859"/>
            <a:ext cx="7483381" cy="730530"/>
          </a:xfrm>
        </p:spPr>
        <p:txBody>
          <a:bodyPr vert="horz" lIns="91440" tIns="45720" rIns="91440" bIns="45720" rtlCol="0" anchor="t">
            <a:normAutofit/>
          </a:bodyPr>
          <a:lstStyle/>
          <a:p>
            <a:r>
              <a:rPr lang="en-US" sz="1800" b="0">
                <a:latin typeface="Poppins"/>
                <a:cs typeface="Poppins SemiBold"/>
              </a:rPr>
              <a:t>State of the Market Webinar</a:t>
            </a:r>
            <a:endParaRPr lang="en-US" sz="1800" b="0">
              <a:latin typeface="Poppins"/>
            </a:endParaRPr>
          </a:p>
          <a:p>
            <a:endParaRPr lang="en-NO" sz="1800"/>
          </a:p>
        </p:txBody>
      </p:sp>
      <p:pic>
        <p:nvPicPr>
          <p:cNvPr id="6" name="Picture 5">
            <a:extLst>
              <a:ext uri="{FF2B5EF4-FFF2-40B4-BE49-F238E27FC236}">
                <a16:creationId xmlns:a16="http://schemas.microsoft.com/office/drawing/2014/main" id="{AF392A6F-7DDD-844D-F714-4F821F6219F4}"/>
              </a:ext>
            </a:extLst>
          </p:cNvPr>
          <p:cNvPicPr>
            <a:picLocks noChangeAspect="1"/>
          </p:cNvPicPr>
          <p:nvPr/>
        </p:nvPicPr>
        <p:blipFill>
          <a:blip r:embed="rId2"/>
          <a:srcRect/>
          <a:stretch/>
        </p:blipFill>
        <p:spPr>
          <a:xfrm>
            <a:off x="4302219" y="1531190"/>
            <a:ext cx="5492899" cy="1044207"/>
          </a:xfrm>
          <a:prstGeom prst="rect">
            <a:avLst/>
          </a:prstGeom>
        </p:spPr>
      </p:pic>
      <p:sp>
        <p:nvSpPr>
          <p:cNvPr id="7" name="Subtitle 4">
            <a:extLst>
              <a:ext uri="{FF2B5EF4-FFF2-40B4-BE49-F238E27FC236}">
                <a16:creationId xmlns:a16="http://schemas.microsoft.com/office/drawing/2014/main" id="{42CC6F60-7061-52F2-AADD-A44A534602DF}"/>
              </a:ext>
            </a:extLst>
          </p:cNvPr>
          <p:cNvSpPr txBox="1">
            <a:spLocks/>
          </p:cNvSpPr>
          <p:nvPr/>
        </p:nvSpPr>
        <p:spPr>
          <a:xfrm>
            <a:off x="4304824" y="4400131"/>
            <a:ext cx="7483381" cy="73053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Poppins SemiBold" pitchFamily="2" charset="77"/>
                <a:ea typeface="+mn-ea"/>
                <a:cs typeface="Poppins SemiBold" pitchFamily="2" charset="77"/>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183A"/>
                </a:solidFill>
                <a:latin typeface="Poppins" pitchFamily="2" charset="77"/>
                <a:ea typeface="+mn-ea"/>
                <a:cs typeface="Poppins" pitchFamily="2" charset="77"/>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183A"/>
                </a:solidFill>
                <a:latin typeface="Poppins" pitchFamily="2" charset="77"/>
                <a:ea typeface="+mn-ea"/>
                <a:cs typeface="Poppins" pitchFamily="2" charset="77"/>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183A"/>
                </a:solidFill>
                <a:latin typeface="Poppins" pitchFamily="2" charset="77"/>
                <a:ea typeface="+mn-ea"/>
                <a:cs typeface="Poppins" pitchFamily="2" charset="77"/>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183A"/>
                </a:solidFill>
                <a:latin typeface="Poppins" pitchFamily="2" charset="77"/>
                <a:ea typeface="+mn-ea"/>
                <a:cs typeface="Poppins" pitchFamily="2"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NO" sz="1800" dirty="0"/>
          </a:p>
        </p:txBody>
      </p:sp>
    </p:spTree>
    <p:extLst>
      <p:ext uri="{BB962C8B-B14F-4D97-AF65-F5344CB8AC3E}">
        <p14:creationId xmlns:p14="http://schemas.microsoft.com/office/powerpoint/2010/main" val="141201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2FD8-E532-2343-8C1A-840E71CE2D84}"/>
              </a:ext>
            </a:extLst>
          </p:cNvPr>
          <p:cNvSpPr>
            <a:spLocks noGrp="1"/>
          </p:cNvSpPr>
          <p:nvPr>
            <p:ph type="ctrTitle"/>
          </p:nvPr>
        </p:nvSpPr>
        <p:spPr/>
        <p:txBody>
          <a:bodyPr/>
          <a:lstStyle/>
          <a:p>
            <a:r>
              <a:rPr lang="en-US"/>
              <a:t>Thanks!</a:t>
            </a:r>
            <a:endParaRPr lang="en-NO"/>
          </a:p>
        </p:txBody>
      </p:sp>
      <p:sp>
        <p:nvSpPr>
          <p:cNvPr id="7" name="Rectangle 6">
            <a:extLst>
              <a:ext uri="{FF2B5EF4-FFF2-40B4-BE49-F238E27FC236}">
                <a16:creationId xmlns:a16="http://schemas.microsoft.com/office/drawing/2014/main" id="{18D05EDE-FBA9-484B-AF45-FB3FD4A5FAB8}"/>
              </a:ext>
            </a:extLst>
          </p:cNvPr>
          <p:cNvSpPr/>
          <p:nvPr/>
        </p:nvSpPr>
        <p:spPr>
          <a:xfrm>
            <a:off x="3748034" y="4547286"/>
            <a:ext cx="2347966" cy="617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Text Placeholder 4">
            <a:extLst>
              <a:ext uri="{FF2B5EF4-FFF2-40B4-BE49-F238E27FC236}">
                <a16:creationId xmlns:a16="http://schemas.microsoft.com/office/drawing/2014/main" id="{403B63A5-82A4-EC47-A25E-32AE68CD301A}"/>
              </a:ext>
            </a:extLst>
          </p:cNvPr>
          <p:cNvSpPr txBox="1">
            <a:spLocks/>
          </p:cNvSpPr>
          <p:nvPr/>
        </p:nvSpPr>
        <p:spPr>
          <a:xfrm>
            <a:off x="4038600" y="3429000"/>
            <a:ext cx="7885670" cy="2388223"/>
          </a:xfrm>
          <a:prstGeom prst="rect">
            <a:avLst/>
          </a:prstGeom>
        </p:spPr>
        <p:txBody>
          <a:bodyPr lIns="91440" tIns="45720" rIns="91440" bIns="45720" anchor="t"/>
          <a:lstStyle>
            <a:lvl1pPr marL="363538" indent="-363538" algn="l" defTabSz="914355" rtl="0" eaLnBrk="1" latinLnBrk="0" hangingPunct="1">
              <a:lnSpc>
                <a:spcPct val="100000"/>
              </a:lnSpc>
              <a:spcBef>
                <a:spcPts val="0"/>
              </a:spcBef>
              <a:spcAft>
                <a:spcPts val="1200"/>
              </a:spcAft>
              <a:buFontTx/>
              <a:buBlip>
                <a:blip r:embed="rId3"/>
              </a:buBlip>
              <a:defRPr sz="2000" b="0" i="0" kern="1200">
                <a:solidFill>
                  <a:schemeClr val="tx1"/>
                </a:solidFill>
                <a:latin typeface="Roboto Light" panose="02000000000000000000" pitchFamily="2" charset="0"/>
                <a:ea typeface="Roboto Light" panose="02000000000000000000" pitchFamily="2" charset="0"/>
                <a:cs typeface="+mn-cs"/>
              </a:defRPr>
            </a:lvl1pPr>
            <a:lvl2pPr marL="812800" indent="-355600" algn="l" defTabSz="914355" rtl="0" eaLnBrk="1" latinLnBrk="0" hangingPunct="1">
              <a:lnSpc>
                <a:spcPct val="100000"/>
              </a:lnSpc>
              <a:spcBef>
                <a:spcPts val="0"/>
              </a:spcBef>
              <a:spcAft>
                <a:spcPts val="1200"/>
              </a:spcAft>
              <a:buFontTx/>
              <a:buBlip>
                <a:blip r:embed="rId3"/>
              </a:buBlip>
              <a:defRPr sz="1600" b="0" i="0" kern="1200">
                <a:solidFill>
                  <a:schemeClr val="tx1"/>
                </a:solidFill>
                <a:latin typeface="Roboto Light" panose="02000000000000000000" pitchFamily="2" charset="0"/>
                <a:ea typeface="Roboto Light" panose="02000000000000000000" pitchFamily="2" charset="0"/>
                <a:cs typeface="+mn-cs"/>
              </a:defRPr>
            </a:lvl2pPr>
            <a:lvl3pPr marL="1262063" indent="-347663" algn="l" defTabSz="914355" rtl="0" eaLnBrk="1" latinLnBrk="0" hangingPunct="1">
              <a:lnSpc>
                <a:spcPct val="100000"/>
              </a:lnSpc>
              <a:spcBef>
                <a:spcPts val="0"/>
              </a:spcBef>
              <a:spcAft>
                <a:spcPts val="1200"/>
              </a:spcAft>
              <a:buFontTx/>
              <a:buBlip>
                <a:blip r:embed="rId3"/>
              </a:buBlip>
              <a:defRPr sz="1400" b="0" i="0" kern="1200">
                <a:solidFill>
                  <a:schemeClr val="tx1"/>
                </a:solidFill>
                <a:latin typeface="Roboto Light" panose="02000000000000000000" pitchFamily="2" charset="0"/>
                <a:ea typeface="Roboto Light" panose="02000000000000000000" pitchFamily="2" charset="0"/>
                <a:cs typeface="+mn-cs"/>
              </a:defRPr>
            </a:lvl3pPr>
            <a:lvl4pPr marL="1800225" indent="-428625" algn="l" defTabSz="914355" rtl="0" eaLnBrk="1" latinLnBrk="0" hangingPunct="1">
              <a:lnSpc>
                <a:spcPct val="100000"/>
              </a:lnSpc>
              <a:spcBef>
                <a:spcPts val="0"/>
              </a:spcBef>
              <a:spcAft>
                <a:spcPts val="1200"/>
              </a:spcAft>
              <a:buFontTx/>
              <a:buBlip>
                <a:blip r:embed="rId3"/>
              </a:buBlip>
              <a:defRPr sz="1200" b="0" i="0" kern="1200">
                <a:solidFill>
                  <a:schemeClr val="tx1"/>
                </a:solidFill>
                <a:latin typeface="Roboto Light" panose="02000000000000000000" pitchFamily="2" charset="0"/>
                <a:ea typeface="Roboto Light" panose="02000000000000000000" pitchFamily="2" charset="0"/>
                <a:cs typeface="+mn-cs"/>
              </a:defRPr>
            </a:lvl4pPr>
            <a:lvl5pPr marL="2235200" indent="-406400" algn="l" defTabSz="914355" rtl="0" eaLnBrk="1" latinLnBrk="0" hangingPunct="1">
              <a:lnSpc>
                <a:spcPct val="100000"/>
              </a:lnSpc>
              <a:spcBef>
                <a:spcPts val="500"/>
              </a:spcBef>
              <a:buFontTx/>
              <a:buBlip>
                <a:blip r:embed="rId3"/>
              </a:buBlip>
              <a:defRPr sz="1000" b="0" i="0" kern="1200">
                <a:solidFill>
                  <a:schemeClr val="tx1"/>
                </a:solidFill>
                <a:latin typeface="Roboto Light" panose="02000000000000000000" pitchFamily="2" charset="0"/>
                <a:ea typeface="Roboto Light" panose="02000000000000000000" pitchFamily="2" charset="0"/>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b="1">
                <a:solidFill>
                  <a:srgbClr val="142A6C"/>
                </a:solidFill>
                <a:latin typeface="Poppins" panose="00000500000000000000" pitchFamily="2" charset="0"/>
                <a:ea typeface="+mj-lt"/>
                <a:cs typeface="Poppins" panose="00000500000000000000" pitchFamily="2" charset="0"/>
              </a:rPr>
              <a:t>DISCLAIMER</a:t>
            </a:r>
            <a:br>
              <a:rPr lang="en-US" sz="900">
                <a:latin typeface="Poppins" panose="00000500000000000000" pitchFamily="2" charset="0"/>
                <a:ea typeface="+mj-lt"/>
                <a:cs typeface="Poppins" panose="00000500000000000000" pitchFamily="2" charset="0"/>
              </a:rPr>
            </a:br>
            <a:br>
              <a:rPr lang="en-US" sz="900">
                <a:latin typeface="Poppins" panose="00000500000000000000" pitchFamily="2" charset="0"/>
                <a:ea typeface="+mj-lt"/>
                <a:cs typeface="Poppins" panose="00000500000000000000" pitchFamily="2" charset="0"/>
              </a:rPr>
            </a:br>
            <a:r>
              <a:rPr lang="en-US" sz="900">
                <a:solidFill>
                  <a:srgbClr val="142A6C"/>
                </a:solidFill>
                <a:latin typeface="Poppins" panose="00000500000000000000" pitchFamily="2" charset="0"/>
                <a:ea typeface="+mj-lt"/>
                <a:cs typeface="Poppins" panose="00000500000000000000" pitchFamily="2" charset="0"/>
              </a:rPr>
              <a:t>The content in this webinar is provided for general information purposes only and participants should not construe any information or discussion or contained therein as personalized advice. Participants are encouraged to do their own research. </a:t>
            </a:r>
            <a:br>
              <a:rPr lang="en-US" sz="900">
                <a:latin typeface="Poppins" panose="00000500000000000000" pitchFamily="2" charset="0"/>
                <a:ea typeface="+mj-lt"/>
                <a:cs typeface="Poppins" panose="00000500000000000000" pitchFamily="2" charset="0"/>
              </a:rPr>
            </a:br>
            <a:br>
              <a:rPr lang="en-US" sz="900">
                <a:latin typeface="Poppins" panose="00000500000000000000" pitchFamily="2" charset="0"/>
                <a:ea typeface="+mj-lt"/>
                <a:cs typeface="Poppins" panose="00000500000000000000" pitchFamily="2" charset="0"/>
              </a:rPr>
            </a:br>
            <a:r>
              <a:rPr lang="en-US" sz="900">
                <a:solidFill>
                  <a:srgbClr val="142A6C"/>
                </a:solidFill>
                <a:latin typeface="Poppins" panose="00000500000000000000" pitchFamily="2" charset="0"/>
                <a:ea typeface="+mj-lt"/>
                <a:cs typeface="Poppins" panose="00000500000000000000" pitchFamily="2" charset="0"/>
              </a:rPr>
              <a:t>Although Xeneta has made reasonable efforts to update the information in this webinar on the date it is released, Xeneta makes no representations, warranties or guarantees, whether expressed or implied, that the content of this webinar is accurate, complete or up to date. Xeneta expressly disclaims any liability for any decision made or action taken in reliance on the information contained in this webinar. </a:t>
            </a:r>
            <a:br>
              <a:rPr lang="en-US" sz="900">
                <a:latin typeface="Poppins" panose="00000500000000000000" pitchFamily="2" charset="0"/>
                <a:ea typeface="+mj-lt"/>
                <a:cs typeface="Poppins" panose="00000500000000000000" pitchFamily="2" charset="0"/>
              </a:rPr>
            </a:br>
            <a:br>
              <a:rPr lang="en-US" sz="900">
                <a:latin typeface="Poppins" panose="00000500000000000000" pitchFamily="2" charset="0"/>
                <a:ea typeface="+mj-lt"/>
                <a:cs typeface="Poppins" panose="00000500000000000000" pitchFamily="2" charset="0"/>
              </a:rPr>
            </a:br>
            <a:r>
              <a:rPr lang="en-US" sz="900">
                <a:solidFill>
                  <a:srgbClr val="142A6C"/>
                </a:solidFill>
                <a:latin typeface="Poppins" panose="00000500000000000000" pitchFamily="2" charset="0"/>
                <a:ea typeface="+mj-lt"/>
                <a:cs typeface="Poppins" panose="00000500000000000000" pitchFamily="2" charset="0"/>
              </a:rPr>
              <a:t>The views expressed by any speakers or other third parties during webinars held by Xeneta are those of the speaker or third-party and not, necessarily, of Xeneta.</a:t>
            </a:r>
            <a:br>
              <a:rPr lang="en-US" sz="900">
                <a:latin typeface="Poppins" panose="00000500000000000000" pitchFamily="2" charset="0"/>
                <a:ea typeface="+mj-lt"/>
                <a:cs typeface="Poppins" panose="00000500000000000000" pitchFamily="2" charset="0"/>
              </a:rPr>
            </a:br>
            <a:endParaRPr lang="en-US" sz="900">
              <a:latin typeface="Poppins" panose="00000500000000000000" pitchFamily="2" charset="0"/>
              <a:ea typeface="+mj-lt"/>
              <a:cs typeface="Poppins" panose="00000500000000000000" pitchFamily="2" charset="0"/>
            </a:endParaRPr>
          </a:p>
          <a:p>
            <a:pPr marL="0" indent="0">
              <a:buNone/>
            </a:pPr>
            <a:r>
              <a:rPr lang="en-US" sz="900">
                <a:solidFill>
                  <a:srgbClr val="142A6C"/>
                </a:solidFill>
                <a:latin typeface="Poppins" panose="00000500000000000000" pitchFamily="2" charset="0"/>
                <a:ea typeface="+mj-lt"/>
                <a:cs typeface="Poppins" panose="00000500000000000000" pitchFamily="2" charset="0"/>
              </a:rPr>
              <a:t>Reproduction, distribution, republication, and/or retransmission of this presentation and any related material without Xeneta’s prior written approval is strictly prohibited. </a:t>
            </a:r>
            <a:endParaRPr lang="en-US" sz="900">
              <a:solidFill>
                <a:srgbClr val="142A6C"/>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13422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F50791-46A5-5C3F-5884-B5FFFDE67B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19" y="12093"/>
            <a:ext cx="6096000" cy="6858000"/>
          </a:xfrm>
          <a:prstGeom prst="rect">
            <a:avLst/>
          </a:prstGeom>
        </p:spPr>
      </p:pic>
      <p:pic>
        <p:nvPicPr>
          <p:cNvPr id="252"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8471" y="495416"/>
            <a:ext cx="4268270" cy="4459614"/>
          </a:xfrm>
          <a:prstGeom prst="rect">
            <a:avLst/>
          </a:prstGeom>
          <a:ln w="12700">
            <a:miter lim="400000"/>
          </a:ln>
        </p:spPr>
      </p:pic>
      <p:sp>
        <p:nvSpPr>
          <p:cNvPr id="253" name="TextBox 26"/>
          <p:cNvSpPr txBox="1"/>
          <p:nvPr/>
        </p:nvSpPr>
        <p:spPr>
          <a:xfrm>
            <a:off x="1368732" y="5087634"/>
            <a:ext cx="3197307" cy="2616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tIns="45720" bIns="45720">
            <a:spAutoFit/>
          </a:bodyPr>
          <a:lstStyle>
            <a:lvl1pPr defTabSz="1828800">
              <a:defRPr sz="1800" i="1">
                <a:solidFill>
                  <a:srgbClr val="FFFFFF"/>
                </a:solidFill>
              </a:defRPr>
            </a:lvl1pPr>
          </a:lstStyle>
          <a:p>
            <a:pPr algn="ctr"/>
            <a:r>
              <a:rPr sz="1100">
                <a:latin typeface="Poppins" pitchFamily="2" charset="77"/>
                <a:cs typeface="Poppins" pitchFamily="2" charset="77"/>
              </a:rPr>
              <a:t>Crowdsourced from our customers</a:t>
            </a:r>
          </a:p>
        </p:txBody>
      </p:sp>
      <p:grpSp>
        <p:nvGrpSpPr>
          <p:cNvPr id="257" name="Group"/>
          <p:cNvGrpSpPr/>
          <p:nvPr/>
        </p:nvGrpSpPr>
        <p:grpSpPr>
          <a:xfrm>
            <a:off x="6852891" y="863041"/>
            <a:ext cx="1703217" cy="999726"/>
            <a:chOff x="0" y="0"/>
            <a:chExt cx="3406434" cy="1999449"/>
          </a:xfrm>
        </p:grpSpPr>
        <p:sp>
          <p:nvSpPr>
            <p:cNvPr id="254" name="Rounded Rectangle"/>
            <p:cNvSpPr/>
            <p:nvPr/>
          </p:nvSpPr>
          <p:spPr>
            <a:xfrm>
              <a:off x="0" y="0"/>
              <a:ext cx="3406434" cy="1999449"/>
            </a:xfrm>
            <a:prstGeom prst="roundRect">
              <a:avLst>
                <a:gd name="adj" fmla="val 13674"/>
              </a:avLst>
            </a:prstGeom>
            <a:gradFill flip="none" rotWithShape="1">
              <a:gsLst>
                <a:gs pos="0">
                  <a:srgbClr val="3262F6"/>
                </a:gs>
                <a:gs pos="66133">
                  <a:srgbClr val="7046E7"/>
                </a:gs>
                <a:gs pos="100000">
                  <a:srgbClr val="AD29D8"/>
                </a:gs>
              </a:gsLst>
              <a:lin ang="2700000" scaled="1"/>
              <a:tileRect/>
            </a:gra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255" name="2.5 mn+"/>
            <p:cNvSpPr txBox="1"/>
            <p:nvPr/>
          </p:nvSpPr>
          <p:spPr>
            <a:xfrm>
              <a:off x="97486" y="409733"/>
              <a:ext cx="3279196" cy="89918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t">
              <a:noAutofit/>
            </a:bodyPr>
            <a:lstStyle>
              <a:lvl1pPr defTabSz="825500">
                <a:defRPr sz="7000" b="1">
                  <a:solidFill>
                    <a:srgbClr val="FFFFFF"/>
                  </a:solidFill>
                  <a:latin typeface="Roboto"/>
                  <a:ea typeface="Roboto"/>
                  <a:cs typeface="Roboto"/>
                  <a:sym typeface="Roboto"/>
                </a:defRPr>
              </a:lvl1pPr>
            </a:lstStyle>
            <a:p>
              <a:pPr algn="ctr"/>
              <a:r>
                <a:rPr sz="3200">
                  <a:latin typeface="Poppins" pitchFamily="2" charset="77"/>
                  <a:cs typeface="Poppins" pitchFamily="2" charset="77"/>
                </a:rPr>
                <a:t>300m+</a:t>
              </a:r>
            </a:p>
          </p:txBody>
        </p:sp>
        <p:sp>
          <p:nvSpPr>
            <p:cNvPr id="256" name="2.5 million+ rates used for calculation at any point in time"/>
            <p:cNvSpPr txBox="1"/>
            <p:nvPr/>
          </p:nvSpPr>
          <p:spPr>
            <a:xfrm>
              <a:off x="208038" y="1210670"/>
              <a:ext cx="2990354" cy="66960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t">
              <a:noAutofit/>
            </a:bodyPr>
            <a:lstStyle>
              <a:lvl1pPr defTabSz="825500">
                <a:lnSpc>
                  <a:spcPct val="150000"/>
                </a:lnSpc>
                <a:defRPr sz="1800">
                  <a:solidFill>
                    <a:srgbClr val="FFFFFF"/>
                  </a:solidFill>
                  <a:latin typeface="Roboto Light"/>
                  <a:ea typeface="Roboto Light"/>
                  <a:cs typeface="Roboto Light"/>
                  <a:sym typeface="Roboto Light"/>
                </a:defRPr>
              </a:lvl1pPr>
            </a:lstStyle>
            <a:p>
              <a:pPr algn="ctr"/>
              <a:r>
                <a:rPr sz="900">
                  <a:latin typeface="Poppins" pitchFamily="2" charset="77"/>
                  <a:cs typeface="Poppins" pitchFamily="2" charset="77"/>
                </a:rPr>
                <a:t>rates used for calculation</a:t>
              </a:r>
            </a:p>
          </p:txBody>
        </p:sp>
      </p:grpSp>
      <p:grpSp>
        <p:nvGrpSpPr>
          <p:cNvPr id="261" name="Group"/>
          <p:cNvGrpSpPr/>
          <p:nvPr/>
        </p:nvGrpSpPr>
        <p:grpSpPr>
          <a:xfrm>
            <a:off x="6852891" y="3037772"/>
            <a:ext cx="1703218" cy="999726"/>
            <a:chOff x="0" y="0"/>
            <a:chExt cx="3406434" cy="1999449"/>
          </a:xfrm>
        </p:grpSpPr>
        <p:sp>
          <p:nvSpPr>
            <p:cNvPr id="258" name="Rounded Rectangle"/>
            <p:cNvSpPr/>
            <p:nvPr/>
          </p:nvSpPr>
          <p:spPr>
            <a:xfrm>
              <a:off x="0" y="0"/>
              <a:ext cx="3406434" cy="1999449"/>
            </a:xfrm>
            <a:prstGeom prst="roundRect">
              <a:avLst>
                <a:gd name="adj" fmla="val 16325"/>
              </a:avLst>
            </a:prstGeom>
            <a:gradFill flip="none" rotWithShape="1">
              <a:gsLst>
                <a:gs pos="0">
                  <a:srgbClr val="3262F6"/>
                </a:gs>
                <a:gs pos="66133">
                  <a:srgbClr val="7046E7"/>
                </a:gs>
                <a:gs pos="100000">
                  <a:srgbClr val="AD29D8"/>
                </a:gs>
              </a:gsLst>
              <a:lin ang="2700000" scaled="1"/>
              <a:tileRect/>
            </a:gra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259" name="2.5 mn+"/>
            <p:cNvSpPr txBox="1"/>
            <p:nvPr/>
          </p:nvSpPr>
          <p:spPr>
            <a:xfrm>
              <a:off x="63620" y="376667"/>
              <a:ext cx="3279194" cy="89918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t">
              <a:noAutofit/>
            </a:bodyPr>
            <a:lstStyle>
              <a:lvl1pPr defTabSz="825500">
                <a:defRPr sz="7000" b="1">
                  <a:solidFill>
                    <a:srgbClr val="FFFFFF"/>
                  </a:solidFill>
                  <a:latin typeface="Roboto"/>
                  <a:ea typeface="Roboto"/>
                  <a:cs typeface="Roboto"/>
                  <a:sym typeface="Roboto"/>
                </a:defRPr>
              </a:lvl1pPr>
            </a:lstStyle>
            <a:p>
              <a:pPr algn="ctr"/>
              <a:r>
                <a:rPr sz="3500">
                  <a:latin typeface="Poppins" pitchFamily="2" charset="77"/>
                  <a:cs typeface="Poppins" pitchFamily="2" charset="77"/>
                </a:rPr>
                <a:t>10m+</a:t>
              </a:r>
            </a:p>
          </p:txBody>
        </p:sp>
        <p:sp>
          <p:nvSpPr>
            <p:cNvPr id="260" name="2.5 million+ rates used for calculation at any point in time"/>
            <p:cNvSpPr txBox="1"/>
            <p:nvPr/>
          </p:nvSpPr>
          <p:spPr>
            <a:xfrm>
              <a:off x="451608" y="1236468"/>
              <a:ext cx="2503211" cy="4743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t">
              <a:noAutofit/>
            </a:bodyPr>
            <a:lstStyle>
              <a:lvl1pPr defTabSz="825500">
                <a:lnSpc>
                  <a:spcPct val="150000"/>
                </a:lnSpc>
                <a:defRPr sz="1800">
                  <a:solidFill>
                    <a:srgbClr val="FFFFFF"/>
                  </a:solidFill>
                  <a:latin typeface="Roboto Light"/>
                  <a:ea typeface="Roboto Light"/>
                  <a:cs typeface="Roboto Light"/>
                  <a:sym typeface="Roboto Light"/>
                </a:defRPr>
              </a:lvl1pPr>
            </a:lstStyle>
            <a:p>
              <a:r>
                <a:rPr sz="900">
                  <a:latin typeface="Poppins" pitchFamily="2" charset="77"/>
                  <a:cs typeface="Poppins" pitchFamily="2" charset="77"/>
                </a:rPr>
                <a:t>new rates per month</a:t>
              </a:r>
            </a:p>
          </p:txBody>
        </p:sp>
      </p:grpSp>
      <p:grpSp>
        <p:nvGrpSpPr>
          <p:cNvPr id="265" name="Group"/>
          <p:cNvGrpSpPr/>
          <p:nvPr/>
        </p:nvGrpSpPr>
        <p:grpSpPr>
          <a:xfrm>
            <a:off x="9902836" y="1266362"/>
            <a:ext cx="1703219" cy="999726"/>
            <a:chOff x="0" y="0"/>
            <a:chExt cx="3406434" cy="1999449"/>
          </a:xfrm>
        </p:grpSpPr>
        <p:sp>
          <p:nvSpPr>
            <p:cNvPr id="262" name="Rounded Rectangle"/>
            <p:cNvSpPr/>
            <p:nvPr/>
          </p:nvSpPr>
          <p:spPr>
            <a:xfrm>
              <a:off x="0" y="0"/>
              <a:ext cx="3406434" cy="1999449"/>
            </a:xfrm>
            <a:prstGeom prst="roundRect">
              <a:avLst>
                <a:gd name="adj" fmla="val 16326"/>
              </a:avLst>
            </a:prstGeom>
            <a:gradFill flip="none" rotWithShape="1">
              <a:gsLst>
                <a:gs pos="0">
                  <a:srgbClr val="3262F6"/>
                </a:gs>
                <a:gs pos="66133">
                  <a:srgbClr val="7046E7"/>
                </a:gs>
                <a:gs pos="100000">
                  <a:srgbClr val="AD29D8"/>
                </a:gs>
              </a:gsLst>
              <a:lin ang="2700000" scaled="1"/>
              <a:tileRect/>
            </a:gra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263" name="2.5 mn+"/>
            <p:cNvSpPr txBox="1"/>
            <p:nvPr/>
          </p:nvSpPr>
          <p:spPr>
            <a:xfrm>
              <a:off x="63620" y="434007"/>
              <a:ext cx="3279194" cy="89918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t">
              <a:noAutofit/>
            </a:bodyPr>
            <a:lstStyle>
              <a:lvl1pPr defTabSz="825500">
                <a:defRPr sz="7000" b="1">
                  <a:solidFill>
                    <a:srgbClr val="FFFFFF"/>
                  </a:solidFill>
                  <a:latin typeface="Roboto"/>
                  <a:ea typeface="Roboto"/>
                  <a:cs typeface="Roboto"/>
                  <a:sym typeface="Roboto"/>
                </a:defRPr>
              </a:lvl1pPr>
            </a:lstStyle>
            <a:p>
              <a:pPr algn="ctr"/>
              <a:r>
                <a:rPr sz="3500">
                  <a:latin typeface="Poppins" pitchFamily="2" charset="77"/>
                  <a:cs typeface="Poppins" pitchFamily="2" charset="77"/>
                </a:rPr>
                <a:t>160k+</a:t>
              </a:r>
            </a:p>
          </p:txBody>
        </p:sp>
        <p:sp>
          <p:nvSpPr>
            <p:cNvPr id="264" name="2.5 million+ rates used for calculation at any point in time"/>
            <p:cNvSpPr txBox="1"/>
            <p:nvPr/>
          </p:nvSpPr>
          <p:spPr>
            <a:xfrm>
              <a:off x="751255" y="1253880"/>
              <a:ext cx="2052178" cy="44970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t">
              <a:noAutofit/>
            </a:bodyPr>
            <a:lstStyle>
              <a:lvl1pPr defTabSz="825500">
                <a:lnSpc>
                  <a:spcPct val="150000"/>
                </a:lnSpc>
                <a:defRPr sz="1800">
                  <a:solidFill>
                    <a:srgbClr val="FFFFFF"/>
                  </a:solidFill>
                  <a:latin typeface="Roboto Light"/>
                  <a:ea typeface="Roboto Light"/>
                  <a:cs typeface="Roboto Light"/>
                  <a:sym typeface="Roboto Light"/>
                </a:defRPr>
              </a:lvl1pPr>
            </a:lstStyle>
            <a:p>
              <a:r>
                <a:rPr sz="900">
                  <a:latin typeface="Poppins" pitchFamily="2" charset="77"/>
                  <a:cs typeface="Poppins" pitchFamily="2" charset="77"/>
                </a:rPr>
                <a:t>port to port pairs</a:t>
              </a:r>
            </a:p>
          </p:txBody>
        </p:sp>
      </p:grpSp>
      <p:grpSp>
        <p:nvGrpSpPr>
          <p:cNvPr id="269" name="Group"/>
          <p:cNvGrpSpPr/>
          <p:nvPr/>
        </p:nvGrpSpPr>
        <p:grpSpPr>
          <a:xfrm>
            <a:off x="9902836" y="3441093"/>
            <a:ext cx="1703219" cy="999726"/>
            <a:chOff x="0" y="0"/>
            <a:chExt cx="3406434" cy="1999449"/>
          </a:xfrm>
        </p:grpSpPr>
        <p:sp>
          <p:nvSpPr>
            <p:cNvPr id="266" name="Rounded Rectangle"/>
            <p:cNvSpPr/>
            <p:nvPr/>
          </p:nvSpPr>
          <p:spPr>
            <a:xfrm>
              <a:off x="0" y="0"/>
              <a:ext cx="3406434" cy="1999449"/>
            </a:xfrm>
            <a:prstGeom prst="roundRect">
              <a:avLst>
                <a:gd name="adj" fmla="val 15000"/>
              </a:avLst>
            </a:prstGeom>
            <a:gradFill flip="none" rotWithShape="1">
              <a:gsLst>
                <a:gs pos="0">
                  <a:srgbClr val="3262F6"/>
                </a:gs>
                <a:gs pos="66133">
                  <a:srgbClr val="7046E7"/>
                </a:gs>
                <a:gs pos="100000">
                  <a:srgbClr val="AD29D8"/>
                </a:gs>
              </a:gsLst>
              <a:lin ang="2700000" scaled="1"/>
              <a:tileRect/>
            </a:gra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267" name="2.5 mn+"/>
            <p:cNvSpPr txBox="1"/>
            <p:nvPr/>
          </p:nvSpPr>
          <p:spPr>
            <a:xfrm>
              <a:off x="63620" y="421099"/>
              <a:ext cx="3279194" cy="89918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t">
              <a:noAutofit/>
            </a:bodyPr>
            <a:lstStyle>
              <a:lvl1pPr defTabSz="825500">
                <a:defRPr sz="7000" b="1">
                  <a:solidFill>
                    <a:srgbClr val="FFFFFF"/>
                  </a:solidFill>
                  <a:latin typeface="Roboto"/>
                  <a:ea typeface="Roboto"/>
                  <a:cs typeface="Roboto"/>
                  <a:sym typeface="Roboto"/>
                </a:defRPr>
              </a:lvl1pPr>
            </a:lstStyle>
            <a:p>
              <a:pPr algn="ctr"/>
              <a:r>
                <a:rPr sz="3500">
                  <a:latin typeface="Poppins" pitchFamily="2" charset="77"/>
                  <a:cs typeface="Poppins" pitchFamily="2" charset="77"/>
                </a:rPr>
                <a:t>40k+</a:t>
              </a:r>
            </a:p>
          </p:txBody>
        </p:sp>
        <p:sp>
          <p:nvSpPr>
            <p:cNvPr id="268" name="2.5 million+ rates used for calculation at any point in time"/>
            <p:cNvSpPr txBox="1"/>
            <p:nvPr/>
          </p:nvSpPr>
          <p:spPr>
            <a:xfrm>
              <a:off x="413380" y="1291862"/>
              <a:ext cx="2727929" cy="66960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t">
              <a:noAutofit/>
            </a:bodyPr>
            <a:lstStyle/>
            <a:p>
              <a:pPr defTabSz="412750">
                <a:lnSpc>
                  <a:spcPct val="150000"/>
                </a:lnSpc>
                <a:defRPr sz="1800">
                  <a:solidFill>
                    <a:srgbClr val="FFFFFF"/>
                  </a:solidFill>
                  <a:latin typeface="Roboto Light"/>
                  <a:ea typeface="Roboto Light"/>
                  <a:cs typeface="Roboto Light"/>
                  <a:sym typeface="Roboto Light"/>
                </a:defRPr>
              </a:pPr>
              <a:r>
                <a:rPr sz="900">
                  <a:latin typeface="Poppins" pitchFamily="2" charset="77"/>
                  <a:cs typeface="Poppins" pitchFamily="2" charset="77"/>
                </a:rPr>
                <a:t>airport to airport pairs</a:t>
              </a:r>
            </a:p>
            <a:p>
              <a:pPr defTabSz="412750">
                <a:lnSpc>
                  <a:spcPct val="150000"/>
                </a:lnSpc>
                <a:defRPr sz="1800">
                  <a:solidFill>
                    <a:srgbClr val="FFFFFF"/>
                  </a:solidFill>
                  <a:latin typeface="Roboto Light"/>
                  <a:ea typeface="Roboto Light"/>
                  <a:cs typeface="Roboto Light"/>
                  <a:sym typeface="Roboto Light"/>
                </a:defRPr>
              </a:pPr>
              <a:r>
                <a:rPr sz="900">
                  <a:latin typeface="Poppins" pitchFamily="2" charset="77"/>
                  <a:cs typeface="Poppins" pitchFamily="2" charset="77"/>
                </a:rPr>
                <a:t> </a:t>
              </a:r>
            </a:p>
          </p:txBody>
        </p:sp>
      </p:grpSp>
      <p:sp>
        <p:nvSpPr>
          <p:cNvPr id="270" name="TextBox 16"/>
          <p:cNvSpPr txBox="1"/>
          <p:nvPr/>
        </p:nvSpPr>
        <p:spPr>
          <a:xfrm>
            <a:off x="517841" y="1800603"/>
            <a:ext cx="4988323" cy="241662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tIns="45720" bIns="45720">
            <a:spAutoFit/>
          </a:bodyPr>
          <a:lstStyle/>
          <a:p>
            <a:pPr algn="ctr">
              <a:lnSpc>
                <a:spcPct val="150000"/>
              </a:lnSpc>
              <a:defRPr sz="3500">
                <a:solidFill>
                  <a:srgbClr val="FFFFFF"/>
                </a:solidFill>
              </a:defRPr>
            </a:pPr>
            <a:r>
              <a:rPr sz="1750">
                <a:latin typeface="Poppins" pitchFamily="2" charset="77"/>
                <a:cs typeface="Poppins" pitchFamily="2" charset="77"/>
              </a:rPr>
              <a:t>Our mission is to drive your</a:t>
            </a:r>
          </a:p>
          <a:p>
            <a:pPr algn="ctr">
              <a:lnSpc>
                <a:spcPct val="150000"/>
              </a:lnSpc>
              <a:defRPr sz="3500">
                <a:solidFill>
                  <a:srgbClr val="FFFFFF"/>
                </a:solidFill>
              </a:defRPr>
            </a:pPr>
            <a:r>
              <a:rPr sz="1750">
                <a:latin typeface="Poppins" pitchFamily="2" charset="77"/>
                <a:cs typeface="Poppins" pitchFamily="2" charset="77"/>
              </a:rPr>
              <a:t>business success by leveraging the</a:t>
            </a:r>
          </a:p>
          <a:p>
            <a:pPr algn="ctr">
              <a:lnSpc>
                <a:spcPct val="150000"/>
              </a:lnSpc>
              <a:defRPr sz="5000">
                <a:solidFill>
                  <a:srgbClr val="FFFFFF"/>
                </a:solidFill>
              </a:defRPr>
            </a:pPr>
            <a:r>
              <a:rPr sz="2500" b="1">
                <a:latin typeface="Poppins" pitchFamily="2" charset="77"/>
                <a:ea typeface="Poppins Bold"/>
                <a:cs typeface="Poppins" pitchFamily="2" charset="77"/>
                <a:sym typeface="Poppins Bold"/>
              </a:rPr>
              <a:t>world’s largest real-time, independent database</a:t>
            </a:r>
          </a:p>
          <a:p>
            <a:pPr algn="ctr">
              <a:lnSpc>
                <a:spcPct val="150000"/>
              </a:lnSpc>
              <a:defRPr sz="3500">
                <a:solidFill>
                  <a:srgbClr val="FFFFFF"/>
                </a:solidFill>
              </a:defRPr>
            </a:pPr>
            <a:r>
              <a:rPr sz="1750">
                <a:latin typeface="Poppins" pitchFamily="2" charset="77"/>
                <a:cs typeface="Poppins" pitchFamily="2" charset="77"/>
              </a:rPr>
              <a:t>of ocean and air freight rates.</a:t>
            </a:r>
          </a:p>
        </p:txBody>
      </p:sp>
      <p:sp>
        <p:nvSpPr>
          <p:cNvPr id="271" name="Rounded Rectangle"/>
          <p:cNvSpPr/>
          <p:nvPr/>
        </p:nvSpPr>
        <p:spPr>
          <a:xfrm>
            <a:off x="613817" y="2731897"/>
            <a:ext cx="4707137" cy="494209"/>
          </a:xfrm>
          <a:prstGeom prst="roundRect">
            <a:avLst>
              <a:gd name="adj" fmla="val 50000"/>
            </a:avLst>
          </a:prstGeom>
          <a:solidFill>
            <a:srgbClr val="FFFFFF">
              <a:alpha val="17924"/>
            </a:srgbClr>
          </a:solidFill>
          <a:ln w="25400">
            <a:no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pic>
        <p:nvPicPr>
          <p:cNvPr id="273" name="Image" descr="Image"/>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10896469" y="6336998"/>
            <a:ext cx="998420" cy="190096"/>
          </a:xfrm>
          <a:prstGeom prst="rect">
            <a:avLst/>
          </a:prstGeom>
          <a:ln w="12700">
            <a:miter lim="400000"/>
          </a:ln>
        </p:spPr>
      </p:pic>
      <p:grpSp>
        <p:nvGrpSpPr>
          <p:cNvPr id="276" name="Group"/>
          <p:cNvGrpSpPr/>
          <p:nvPr/>
        </p:nvGrpSpPr>
        <p:grpSpPr>
          <a:xfrm>
            <a:off x="8436068" y="2411885"/>
            <a:ext cx="1653061" cy="480089"/>
            <a:chOff x="0" y="0"/>
            <a:chExt cx="3306121" cy="960175"/>
          </a:xfrm>
        </p:grpSpPr>
        <p:sp>
          <p:nvSpPr>
            <p:cNvPr id="274" name="Rectangle"/>
            <p:cNvSpPr/>
            <p:nvPr/>
          </p:nvSpPr>
          <p:spPr>
            <a:xfrm>
              <a:off x="139091" y="0"/>
              <a:ext cx="3027938" cy="960176"/>
            </a:xfrm>
            <a:prstGeom prst="rect">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pic>
          <p:nvPicPr>
            <p:cNvPr id="275" name="Image" descr="Imag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65350"/>
              <a:ext cx="3306122" cy="629475"/>
            </a:xfrm>
            <a:prstGeom prst="rect">
              <a:avLst/>
            </a:prstGeom>
            <a:ln w="12700" cap="flat">
              <a:noFill/>
              <a:miter lim="400000"/>
            </a:ln>
            <a:effectLst/>
          </p:spPr>
        </p:pic>
      </p:grpSp>
      <p:sp>
        <p:nvSpPr>
          <p:cNvPr id="278" name="Connection Line"/>
          <p:cNvSpPr/>
          <p:nvPr/>
        </p:nvSpPr>
        <p:spPr>
          <a:xfrm>
            <a:off x="1145540" y="4116912"/>
            <a:ext cx="1821815" cy="8599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4433"/>
                </a:lnTo>
                <a:lnTo>
                  <a:pt x="0" y="14433"/>
                </a:lnTo>
                <a:lnTo>
                  <a:pt x="0" y="0"/>
                </a:lnTo>
              </a:path>
            </a:pathLst>
          </a:custGeom>
          <a:ln w="25400">
            <a:solidFill>
              <a:srgbClr val="FFFFFF">
                <a:alpha val="40000"/>
              </a:srgbClr>
            </a:solidFill>
            <a:miter lim="400000"/>
            <a:headEnd type="arrow"/>
          </a:ln>
        </p:spPr>
        <p:txBody>
          <a:bodyPr/>
          <a:lstStyle/>
          <a:p>
            <a:endParaRPr sz="900"/>
          </a:p>
        </p:txBody>
      </p:sp>
      <p:sp>
        <p:nvSpPr>
          <p:cNvPr id="29" name="Rounded Rectangle">
            <a:extLst>
              <a:ext uri="{FF2B5EF4-FFF2-40B4-BE49-F238E27FC236}">
                <a16:creationId xmlns:a16="http://schemas.microsoft.com/office/drawing/2014/main" id="{A4247F0D-5C79-2FA0-A47F-D6C0BF42E1A6}"/>
              </a:ext>
            </a:extLst>
          </p:cNvPr>
          <p:cNvSpPr/>
          <p:nvPr/>
        </p:nvSpPr>
        <p:spPr>
          <a:xfrm>
            <a:off x="795259" y="3323177"/>
            <a:ext cx="4318812" cy="494209"/>
          </a:xfrm>
          <a:prstGeom prst="roundRect">
            <a:avLst>
              <a:gd name="adj" fmla="val 50000"/>
            </a:avLst>
          </a:prstGeom>
          <a:solidFill>
            <a:srgbClr val="FFFFFF">
              <a:alpha val="17924"/>
            </a:srgbClr>
          </a:solidFill>
          <a:ln w="25400">
            <a:no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30" name="TextBox 16">
            <a:extLst>
              <a:ext uri="{FF2B5EF4-FFF2-40B4-BE49-F238E27FC236}">
                <a16:creationId xmlns:a16="http://schemas.microsoft.com/office/drawing/2014/main" id="{EB539620-723F-9D45-AE4C-4C4284D7C62F}"/>
              </a:ext>
            </a:extLst>
          </p:cNvPr>
          <p:cNvSpPr txBox="1"/>
          <p:nvPr/>
        </p:nvSpPr>
        <p:spPr>
          <a:xfrm>
            <a:off x="7199018" y="4902016"/>
            <a:ext cx="4105536" cy="73866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tIns="45720" bIns="45720">
            <a:spAutoFit/>
          </a:bodyPr>
          <a:lstStyle/>
          <a:p>
            <a:pPr algn="ctr"/>
            <a:r>
              <a:rPr lang="en-GB" sz="1400">
                <a:solidFill>
                  <a:srgbClr val="10183A"/>
                </a:solidFill>
                <a:latin typeface="Poppins" pitchFamily="2" charset="77"/>
                <a:cs typeface="Poppins" pitchFamily="2" charset="77"/>
              </a:rPr>
              <a:t>Xeneta has more temperature-controlled BCO rate data than any other air freight rate provider in the market.</a:t>
            </a:r>
            <a:endParaRPr lang="en-US" sz="1400">
              <a:solidFill>
                <a:srgbClr val="10183A"/>
              </a:solidFill>
              <a:latin typeface="Poppins" pitchFamily="2" charset="77"/>
              <a:cs typeface="Poppins" pitchFamily="2" charset="77"/>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015DFAEE-F78A-C272-92CE-F25C3417CAD0}"/>
              </a:ext>
            </a:extLst>
          </p:cNvPr>
          <p:cNvGraphicFramePr>
            <a:graphicFrameLocks noChangeAspect="1"/>
          </p:cNvGraphicFramePr>
          <p:nvPr>
            <p:custDataLst>
              <p:tags r:id="rId1"/>
            </p:custDataLst>
            <p:extLst>
              <p:ext uri="{D42A27DB-BD31-4B8C-83A1-F6EECF244321}">
                <p14:modId xmlns:p14="http://schemas.microsoft.com/office/powerpoint/2010/main" val="1874334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9" imgW="473" imgH="476" progId="TCLayout.ActiveDocument.1">
                  <p:embed/>
                </p:oleObj>
              </mc:Choice>
              <mc:Fallback>
                <p:oleObj name="think-cell Slide" r:id="rId69" imgW="473" imgH="476" progId="TCLayout.ActiveDocument.1">
                  <p:embed/>
                  <p:pic>
                    <p:nvPicPr>
                      <p:cNvPr id="28" name="Object 27" hidden="1">
                        <a:extLst>
                          <a:ext uri="{FF2B5EF4-FFF2-40B4-BE49-F238E27FC236}">
                            <a16:creationId xmlns:a16="http://schemas.microsoft.com/office/drawing/2014/main" id="{015DFAEE-F78A-C272-92CE-F25C3417CAD0}"/>
                          </a:ext>
                        </a:extLst>
                      </p:cNvPr>
                      <p:cNvPicPr/>
                      <p:nvPr/>
                    </p:nvPicPr>
                    <p:blipFill>
                      <a:blip r:embed="rId70"/>
                      <a:stretch>
                        <a:fillRect/>
                      </a:stretch>
                    </p:blipFill>
                    <p:spPr>
                      <a:xfrm>
                        <a:off x="1588" y="1588"/>
                        <a:ext cx="1588" cy="1588"/>
                      </a:xfrm>
                      <a:prstGeom prst="rect">
                        <a:avLst/>
                      </a:prstGeom>
                    </p:spPr>
                  </p:pic>
                </p:oleObj>
              </mc:Fallback>
            </mc:AlternateContent>
          </a:graphicData>
        </a:graphic>
      </p:graphicFrame>
      <p:graphicFrame>
        <p:nvGraphicFramePr>
          <p:cNvPr id="108" name="Chart 107">
            <a:extLst>
              <a:ext uri="{FF2B5EF4-FFF2-40B4-BE49-F238E27FC236}">
                <a16:creationId xmlns:a16="http://schemas.microsoft.com/office/drawing/2014/main" id="{BAB30B52-7ACB-57DA-63D6-EDC1C5B4C641}"/>
              </a:ext>
            </a:extLst>
          </p:cNvPr>
          <p:cNvGraphicFramePr/>
          <p:nvPr>
            <p:custDataLst>
              <p:tags r:id="rId2"/>
            </p:custDataLst>
            <p:extLst>
              <p:ext uri="{D42A27DB-BD31-4B8C-83A1-F6EECF244321}">
                <p14:modId xmlns:p14="http://schemas.microsoft.com/office/powerpoint/2010/main" val="2758173602"/>
              </p:ext>
            </p:extLst>
          </p:nvPr>
        </p:nvGraphicFramePr>
        <p:xfrm>
          <a:off x="612775" y="4568825"/>
          <a:ext cx="5091113" cy="1719263"/>
        </p:xfrm>
        <a:graphic>
          <a:graphicData uri="http://schemas.openxmlformats.org/drawingml/2006/chart">
            <c:chart xmlns:c="http://schemas.openxmlformats.org/drawingml/2006/chart" xmlns:r="http://schemas.openxmlformats.org/officeDocument/2006/relationships" r:id="rId71"/>
          </a:graphicData>
        </a:graphic>
      </p:graphicFrame>
      <p:sp>
        <p:nvSpPr>
          <p:cNvPr id="63" name="Text Placeholder 2">
            <a:extLst>
              <a:ext uri="{FF2B5EF4-FFF2-40B4-BE49-F238E27FC236}">
                <a16:creationId xmlns:a16="http://schemas.microsoft.com/office/drawing/2014/main" id="{5DE968DE-144B-4107-C003-446ACE20576B}"/>
              </a:ext>
            </a:extLst>
          </p:cNvPr>
          <p:cNvSpPr>
            <a:spLocks noGrp="1"/>
          </p:cNvSpPr>
          <p:nvPr>
            <p:custDataLst>
              <p:tags r:id="rId3"/>
            </p:custDataLst>
          </p:nvPr>
        </p:nvSpPr>
        <p:spPr bwMode="auto">
          <a:xfrm>
            <a:off x="1441450" y="6229350"/>
            <a:ext cx="2524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E2D2CECA-CEF6-4909-AE55-6108E80AE277}" type="datetime'''F''''''''''''''''''''''''''''e''''''''b'''''''''''''''''''">
              <a:rPr lang="en-GB" altLang="en-US" sz="1050" smtClean="0">
                <a:solidFill>
                  <a:srgbClr val="10183A"/>
                </a:solidFill>
                <a:latin typeface="Poppins" panose="00000500000000000000" pitchFamily="2" charset="0"/>
                <a:cs typeface="Poppins" panose="00000500000000000000" pitchFamily="2" charset="0"/>
              </a:rPr>
              <a:pPr/>
              <a:t>Feb</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1" name="Text Placeholder 2">
            <a:extLst>
              <a:ext uri="{FF2B5EF4-FFF2-40B4-BE49-F238E27FC236}">
                <a16:creationId xmlns:a16="http://schemas.microsoft.com/office/drawing/2014/main" id="{16D777DE-43BB-E2E8-6385-F670C8514427}"/>
              </a:ext>
            </a:extLst>
          </p:cNvPr>
          <p:cNvSpPr>
            <a:spLocks noGrp="1"/>
          </p:cNvSpPr>
          <p:nvPr>
            <p:custDataLst>
              <p:tags r:id="rId4"/>
            </p:custDataLst>
          </p:nvPr>
        </p:nvSpPr>
        <p:spPr bwMode="auto">
          <a:xfrm>
            <a:off x="1052513" y="6229350"/>
            <a:ext cx="325438"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2A0951ED-3E5C-4212-B093-4F6A1EA01A15}" type="datetime'''''''''J''''''''a''n ''''''2''''''''''''0''''2''2'">
              <a:rPr lang="en-GB" altLang="en-US" sz="1050" smtClean="0">
                <a:solidFill>
                  <a:srgbClr val="10183A"/>
                </a:solidFill>
                <a:latin typeface="Poppins" panose="00000500000000000000" pitchFamily="2" charset="0"/>
                <a:cs typeface="Poppins" panose="00000500000000000000" pitchFamily="2" charset="0"/>
              </a:rPr>
              <a:pPr/>
              <a:t>Jan 2022</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4" name="Text Placeholder 2">
            <a:extLst>
              <a:ext uri="{FF2B5EF4-FFF2-40B4-BE49-F238E27FC236}">
                <a16:creationId xmlns:a16="http://schemas.microsoft.com/office/drawing/2014/main" id="{27CFDB97-300E-FEE7-F71E-CD5CC4B99346}"/>
              </a:ext>
            </a:extLst>
          </p:cNvPr>
          <p:cNvSpPr>
            <a:spLocks noGrp="1"/>
          </p:cNvSpPr>
          <p:nvPr>
            <p:custDataLst>
              <p:tags r:id="rId5"/>
            </p:custDataLst>
          </p:nvPr>
        </p:nvSpPr>
        <p:spPr bwMode="auto">
          <a:xfrm>
            <a:off x="3543300" y="6229350"/>
            <a:ext cx="2794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59485F62-981A-4FE7-9168-2755AB66BEA9}" type="datetime'''''A''''''''''''''''''''''''''''''''''''''''u''''''g'''''''">
              <a:rPr lang="en-GB" altLang="en-US" sz="1050" smtClean="0">
                <a:solidFill>
                  <a:srgbClr val="10183A"/>
                </a:solidFill>
                <a:latin typeface="Poppins" panose="00000500000000000000" pitchFamily="2" charset="0"/>
                <a:cs typeface="Poppins" panose="00000500000000000000" pitchFamily="2" charset="0"/>
              </a:rPr>
              <a:pPr/>
              <a:t>Aug</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0" name="Text Placeholder 2">
            <a:extLst>
              <a:ext uri="{FF2B5EF4-FFF2-40B4-BE49-F238E27FC236}">
                <a16:creationId xmlns:a16="http://schemas.microsoft.com/office/drawing/2014/main" id="{C17F1F52-E2B2-3B14-A615-F82D4475EB11}"/>
              </a:ext>
            </a:extLst>
          </p:cNvPr>
          <p:cNvSpPr>
            <a:spLocks noGrp="1"/>
          </p:cNvSpPr>
          <p:nvPr>
            <p:custDataLst>
              <p:tags r:id="rId6"/>
            </p:custDataLst>
          </p:nvPr>
        </p:nvSpPr>
        <p:spPr bwMode="auto">
          <a:xfrm>
            <a:off x="1785938" y="6229350"/>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E95DEF56-2EB4-432C-B0FB-D2C0BF31ACEC}" type="datetime'''''''''''M''''''''''''''''''''ar'''''''''''''''">
              <a:rPr lang="en-GB" altLang="en-US" sz="1050" smtClean="0">
                <a:solidFill>
                  <a:srgbClr val="10183A"/>
                </a:solidFill>
                <a:latin typeface="Poppins" panose="00000500000000000000" pitchFamily="2" charset="0"/>
                <a:cs typeface="Poppins" panose="00000500000000000000" pitchFamily="2" charset="0"/>
              </a:rPr>
              <a:pPr/>
              <a:t>Mar</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2" name="Text Placeholder 2">
            <a:extLst>
              <a:ext uri="{FF2B5EF4-FFF2-40B4-BE49-F238E27FC236}">
                <a16:creationId xmlns:a16="http://schemas.microsoft.com/office/drawing/2014/main" id="{6D6D65D4-3CD7-22B9-C292-E027F47AD9D2}"/>
              </a:ext>
            </a:extLst>
          </p:cNvPr>
          <p:cNvSpPr>
            <a:spLocks noGrp="1"/>
          </p:cNvSpPr>
          <p:nvPr>
            <p:custDataLst>
              <p:tags r:id="rId7"/>
            </p:custDataLst>
          </p:nvPr>
        </p:nvSpPr>
        <p:spPr bwMode="auto">
          <a:xfrm>
            <a:off x="2478088" y="6229350"/>
            <a:ext cx="2921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D7AE34CE-F878-4850-9865-4EAD8F703F06}" type="datetime'''''''''''''''''''M''a''y'''''''''''''">
              <a:rPr lang="en-GB" altLang="en-US" sz="1050" smtClean="0">
                <a:solidFill>
                  <a:srgbClr val="10183A"/>
                </a:solidFill>
                <a:latin typeface="Poppins" panose="00000500000000000000" pitchFamily="2" charset="0"/>
                <a:cs typeface="Poppins" panose="00000500000000000000" pitchFamily="2" charset="0"/>
              </a:rPr>
              <a:pPr/>
              <a:t>May</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5" name="Text Placeholder 2">
            <a:extLst>
              <a:ext uri="{FF2B5EF4-FFF2-40B4-BE49-F238E27FC236}">
                <a16:creationId xmlns:a16="http://schemas.microsoft.com/office/drawing/2014/main" id="{3A75F3AE-E3AD-7D85-5695-252797AF2D68}"/>
              </a:ext>
            </a:extLst>
          </p:cNvPr>
          <p:cNvSpPr>
            <a:spLocks noGrp="1"/>
          </p:cNvSpPr>
          <p:nvPr>
            <p:custDataLst>
              <p:tags r:id="rId8"/>
            </p:custDataLst>
          </p:nvPr>
        </p:nvSpPr>
        <p:spPr bwMode="auto">
          <a:xfrm>
            <a:off x="2151063" y="6229350"/>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5E199B3B-7B76-4407-8BD6-1E61F1EB9EE0}" type="datetime'''''''''A''p''''''''''''''''''''''''''r'''''''''''">
              <a:rPr lang="en-GB" altLang="en-US" sz="1050" smtClean="0">
                <a:solidFill>
                  <a:srgbClr val="10183A"/>
                </a:solidFill>
                <a:latin typeface="Poppins" panose="00000500000000000000" pitchFamily="2" charset="0"/>
                <a:cs typeface="Poppins" panose="00000500000000000000" pitchFamily="2" charset="0"/>
              </a:rPr>
              <a:pPr/>
              <a:t>Apr</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6" name="Text Placeholder 2">
            <a:extLst>
              <a:ext uri="{FF2B5EF4-FFF2-40B4-BE49-F238E27FC236}">
                <a16:creationId xmlns:a16="http://schemas.microsoft.com/office/drawing/2014/main" id="{BC8BA645-27FB-55D9-725B-197AED4D14EE}"/>
              </a:ext>
            </a:extLst>
          </p:cNvPr>
          <p:cNvSpPr>
            <a:spLocks noGrp="1"/>
          </p:cNvSpPr>
          <p:nvPr>
            <p:custDataLst>
              <p:tags r:id="rId9"/>
            </p:custDataLst>
          </p:nvPr>
        </p:nvSpPr>
        <p:spPr bwMode="auto">
          <a:xfrm>
            <a:off x="3227388" y="6229350"/>
            <a:ext cx="2032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C679A116-FE64-49B2-B3AD-CDABE1C6F8A1}" type="datetime'''''''''''''J''''''ul'''''''''''''">
              <a:rPr lang="en-GB" altLang="en-US" sz="1050" smtClean="0">
                <a:solidFill>
                  <a:srgbClr val="10183A"/>
                </a:solidFill>
                <a:latin typeface="Poppins" panose="00000500000000000000" pitchFamily="2" charset="0"/>
                <a:cs typeface="Poppins" panose="00000500000000000000" pitchFamily="2" charset="0"/>
              </a:rPr>
              <a:pPr/>
              <a:t>Jul</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7" name="Text Placeholder 2">
            <a:extLst>
              <a:ext uri="{FF2B5EF4-FFF2-40B4-BE49-F238E27FC236}">
                <a16:creationId xmlns:a16="http://schemas.microsoft.com/office/drawing/2014/main" id="{3BFE40D0-8C48-04E6-55EE-967C15D602FE}"/>
              </a:ext>
            </a:extLst>
          </p:cNvPr>
          <p:cNvSpPr>
            <a:spLocks noGrp="1"/>
          </p:cNvSpPr>
          <p:nvPr>
            <p:custDataLst>
              <p:tags r:id="rId10"/>
            </p:custDataLst>
          </p:nvPr>
        </p:nvSpPr>
        <p:spPr bwMode="auto">
          <a:xfrm>
            <a:off x="2849563" y="6229350"/>
            <a:ext cx="2555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434D47AC-BB14-4ABE-A682-8EBED68B4F39}" type="datetime'''''''''''''''''''''''''''''''J''u''''''''n'''''''''''''''">
              <a:rPr lang="en-GB" altLang="en-US" sz="1050" smtClean="0">
                <a:solidFill>
                  <a:srgbClr val="10183A"/>
                </a:solidFill>
                <a:latin typeface="Poppins" panose="00000500000000000000" pitchFamily="2" charset="0"/>
                <a:cs typeface="Poppins" panose="00000500000000000000" pitchFamily="2" charset="0"/>
              </a:rPr>
              <a:pPr/>
              <a:t>Jun</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8" name="Text Placeholder 2">
            <a:extLst>
              <a:ext uri="{FF2B5EF4-FFF2-40B4-BE49-F238E27FC236}">
                <a16:creationId xmlns:a16="http://schemas.microsoft.com/office/drawing/2014/main" id="{9DA597FC-D7C9-D230-994F-8101E73C3E9E}"/>
              </a:ext>
            </a:extLst>
          </p:cNvPr>
          <p:cNvSpPr>
            <a:spLocks noGrp="1"/>
          </p:cNvSpPr>
          <p:nvPr>
            <p:custDataLst>
              <p:tags r:id="rId11"/>
            </p:custDataLst>
          </p:nvPr>
        </p:nvSpPr>
        <p:spPr bwMode="auto">
          <a:xfrm>
            <a:off x="3903663" y="6229350"/>
            <a:ext cx="2635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585460BA-8B07-4AA6-80EF-74D6C9B0D81E}" type="datetime'''''''''''''''''''''S''''''''''''e''''''''''''''''''''''p'''">
              <a:rPr lang="en-GB" altLang="en-US" sz="1050" smtClean="0">
                <a:solidFill>
                  <a:srgbClr val="10183A"/>
                </a:solidFill>
                <a:latin typeface="Poppins" panose="00000500000000000000" pitchFamily="2" charset="0"/>
                <a:cs typeface="Poppins" panose="00000500000000000000" pitchFamily="2" charset="0"/>
              </a:rPr>
              <a:pPr/>
              <a:t>Sep</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9" name="Text Placeholder 2">
            <a:extLst>
              <a:ext uri="{FF2B5EF4-FFF2-40B4-BE49-F238E27FC236}">
                <a16:creationId xmlns:a16="http://schemas.microsoft.com/office/drawing/2014/main" id="{088D4523-2BBB-DBB8-5F8E-7A5C30DD24B2}"/>
              </a:ext>
            </a:extLst>
          </p:cNvPr>
          <p:cNvSpPr>
            <a:spLocks noGrp="1"/>
          </p:cNvSpPr>
          <p:nvPr>
            <p:custDataLst>
              <p:tags r:id="rId12"/>
            </p:custDataLst>
          </p:nvPr>
        </p:nvSpPr>
        <p:spPr bwMode="auto">
          <a:xfrm>
            <a:off x="4264025" y="6229350"/>
            <a:ext cx="2476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8CF9B58F-A6F6-406F-9CFC-CB99AE1C5269}" type="datetime'''''''''O''''''''''''''''''''''''c''''''''''''''''''t'''''''''">
              <a:rPr lang="en-GB" altLang="en-US" sz="1050" smtClean="0">
                <a:solidFill>
                  <a:srgbClr val="10183A"/>
                </a:solidFill>
                <a:latin typeface="Poppins" panose="00000500000000000000" pitchFamily="2" charset="0"/>
                <a:cs typeface="Poppins" panose="00000500000000000000" pitchFamily="2" charset="0"/>
              </a:rPr>
              <a:pPr/>
              <a:t>Oct</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70" name="Text Placeholder 2">
            <a:extLst>
              <a:ext uri="{FF2B5EF4-FFF2-40B4-BE49-F238E27FC236}">
                <a16:creationId xmlns:a16="http://schemas.microsoft.com/office/drawing/2014/main" id="{012FD37D-A2F9-8BEC-6799-B3B7F2AB47E2}"/>
              </a:ext>
            </a:extLst>
          </p:cNvPr>
          <p:cNvSpPr>
            <a:spLocks noGrp="1"/>
          </p:cNvSpPr>
          <p:nvPr>
            <p:custDataLst>
              <p:tags r:id="rId13"/>
            </p:custDataLst>
          </p:nvPr>
        </p:nvSpPr>
        <p:spPr bwMode="auto">
          <a:xfrm>
            <a:off x="4606925" y="6229350"/>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F0697C60-DD4E-4FE3-BB24-D06AEDD15487}" type="datetime'''''''''''''''''''''''''''''''''''N''''''''''o''''''v'''">
              <a:rPr lang="en-GB" altLang="en-US" sz="1050" smtClean="0">
                <a:solidFill>
                  <a:srgbClr val="10183A"/>
                </a:solidFill>
                <a:latin typeface="Poppins" panose="00000500000000000000" pitchFamily="2" charset="0"/>
                <a:cs typeface="Poppins" panose="00000500000000000000" pitchFamily="2" charset="0"/>
              </a:rPr>
              <a:pPr/>
              <a:t>Nov</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71" name="Text Placeholder 2">
            <a:extLst>
              <a:ext uri="{FF2B5EF4-FFF2-40B4-BE49-F238E27FC236}">
                <a16:creationId xmlns:a16="http://schemas.microsoft.com/office/drawing/2014/main" id="{7821D557-C5CE-6470-944C-DB0ECDA83824}"/>
              </a:ext>
            </a:extLst>
          </p:cNvPr>
          <p:cNvSpPr>
            <a:spLocks noGrp="1"/>
          </p:cNvSpPr>
          <p:nvPr>
            <p:custDataLst>
              <p:tags r:id="rId14"/>
            </p:custDataLst>
          </p:nvPr>
        </p:nvSpPr>
        <p:spPr bwMode="auto">
          <a:xfrm>
            <a:off x="4957763" y="6229350"/>
            <a:ext cx="2698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8ADCD4DA-AA12-42E3-AF06-72738D92AB7E}" type="datetime'''''''''''''''''''''D''''''''e''''''''c'''''''''''''''''''">
              <a:rPr lang="en-GB" altLang="en-US" sz="1050" smtClean="0">
                <a:solidFill>
                  <a:srgbClr val="10183A"/>
                </a:solidFill>
                <a:latin typeface="Poppins" panose="00000500000000000000" pitchFamily="2" charset="0"/>
                <a:cs typeface="Poppins" panose="00000500000000000000" pitchFamily="2" charset="0"/>
              </a:rPr>
              <a:pPr/>
              <a:t>Dec</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72" name="Text Placeholder 2">
            <a:extLst>
              <a:ext uri="{FF2B5EF4-FFF2-40B4-BE49-F238E27FC236}">
                <a16:creationId xmlns:a16="http://schemas.microsoft.com/office/drawing/2014/main" id="{9810C514-FEC7-DADF-69A6-8995AA438520}"/>
              </a:ext>
            </a:extLst>
          </p:cNvPr>
          <p:cNvSpPr>
            <a:spLocks noGrp="1"/>
          </p:cNvSpPr>
          <p:nvPr>
            <p:custDataLst>
              <p:tags r:id="rId15"/>
            </p:custDataLst>
          </p:nvPr>
        </p:nvSpPr>
        <p:spPr bwMode="auto">
          <a:xfrm>
            <a:off x="5281613" y="6229350"/>
            <a:ext cx="327025"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49C54008-F016-4F8D-937E-3849B8AB1294}" type="datetime'J''a''n'''' ''''''''2''''''02''''''''''''3'''''''">
              <a:rPr lang="en-GB" altLang="en-US" sz="1050" smtClean="0">
                <a:solidFill>
                  <a:srgbClr val="10183A"/>
                </a:solidFill>
                <a:latin typeface="Poppins" panose="00000500000000000000" pitchFamily="2" charset="0"/>
                <a:cs typeface="Poppins" panose="00000500000000000000" pitchFamily="2" charset="0"/>
              </a:rPr>
              <a:pPr/>
              <a:t>Jan 2023</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2" name="TextBox 1">
            <a:extLst>
              <a:ext uri="{FF2B5EF4-FFF2-40B4-BE49-F238E27FC236}">
                <a16:creationId xmlns:a16="http://schemas.microsoft.com/office/drawing/2014/main" id="{B065B79C-C4D6-5961-7919-6BB68C420868}"/>
              </a:ext>
            </a:extLst>
          </p:cNvPr>
          <p:cNvSpPr txBox="1"/>
          <p:nvPr/>
        </p:nvSpPr>
        <p:spPr>
          <a:xfrm>
            <a:off x="821796" y="1417353"/>
            <a:ext cx="5851282" cy="276999"/>
          </a:xfrm>
          <a:prstGeom prst="rect">
            <a:avLst/>
          </a:prstGeom>
          <a:noFill/>
        </p:spPr>
        <p:txBody>
          <a:bodyPr wrap="none" rtlCol="0">
            <a:spAutoFit/>
          </a:bodyPr>
          <a:lstStyle/>
          <a:p>
            <a:r>
              <a:rPr lang="en-GB" sz="1200" b="1">
                <a:latin typeface="Poppins" panose="00000500000000000000" pitchFamily="2" charset="0"/>
                <a:cs typeface="Poppins" panose="00000500000000000000" pitchFamily="2" charset="0"/>
              </a:rPr>
              <a:t>Global air cargo volume, capacity, load factor and rate developments</a:t>
            </a:r>
            <a:endParaRPr lang="en-GB" sz="1200">
              <a:latin typeface="Poppins" panose="00000500000000000000" pitchFamily="2" charset="0"/>
              <a:cs typeface="Poppins" panose="00000500000000000000" pitchFamily="2" charset="0"/>
            </a:endParaRPr>
          </a:p>
        </p:txBody>
      </p:sp>
      <p:sp>
        <p:nvSpPr>
          <p:cNvPr id="29" name="Buying cargo based on gut feeling…">
            <a:extLst>
              <a:ext uri="{FF2B5EF4-FFF2-40B4-BE49-F238E27FC236}">
                <a16:creationId xmlns:a16="http://schemas.microsoft.com/office/drawing/2014/main" id="{D50B6CAA-A666-5524-85F7-444C607F0970}"/>
              </a:ext>
            </a:extLst>
          </p:cNvPr>
          <p:cNvSpPr txBox="1">
            <a:spLocks/>
          </p:cNvSpPr>
          <p:nvPr/>
        </p:nvSpPr>
        <p:spPr>
          <a:xfrm>
            <a:off x="763216" y="491067"/>
            <a:ext cx="9775796" cy="807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buFont typeface="Arial" panose="020B0604020202020204" pitchFamily="34" charset="0"/>
              <a:buNone/>
              <a:defRPr sz="6000">
                <a:solidFill>
                  <a:srgbClr val="1D63FF"/>
                </a:solidFill>
              </a:defRPr>
            </a:pPr>
            <a:r>
              <a:rPr lang="en-US" sz="2400" dirty="0">
                <a:solidFill>
                  <a:srgbClr val="1D63FF"/>
                </a:solidFill>
                <a:latin typeface="Poppins" panose="00000500000000000000" pitchFamily="2" charset="0"/>
                <a:cs typeface="Poppins" panose="00000500000000000000" pitchFamily="2" charset="0"/>
              </a:rPr>
              <a:t>Air cargo rates YoY started to stabilize in January</a:t>
            </a:r>
          </a:p>
        </p:txBody>
      </p:sp>
      <p:sp>
        <p:nvSpPr>
          <p:cNvPr id="43" name="Text Placeholder 1">
            <a:extLst>
              <a:ext uri="{FF2B5EF4-FFF2-40B4-BE49-F238E27FC236}">
                <a16:creationId xmlns:a16="http://schemas.microsoft.com/office/drawing/2014/main" id="{C58C7321-3BF7-61DC-5B1A-AD075E56AE05}"/>
              </a:ext>
            </a:extLst>
          </p:cNvPr>
          <p:cNvSpPr txBox="1">
            <a:spLocks/>
          </p:cNvSpPr>
          <p:nvPr/>
        </p:nvSpPr>
        <p:spPr>
          <a:xfrm>
            <a:off x="600360" y="6397771"/>
            <a:ext cx="8391525" cy="469900"/>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Poppins" panose="00000500000000000000" pitchFamily="2" charset="0"/>
                <a:cs typeface="Poppins" panose="00000500000000000000" pitchFamily="2" charset="0"/>
              </a:rPr>
              <a:t>Source: CLIVE Data Services, now part of Xeneta</a:t>
            </a:r>
          </a:p>
        </p:txBody>
      </p:sp>
      <p:sp>
        <p:nvSpPr>
          <p:cNvPr id="104" name="TextBox 103">
            <a:extLst>
              <a:ext uri="{FF2B5EF4-FFF2-40B4-BE49-F238E27FC236}">
                <a16:creationId xmlns:a16="http://schemas.microsoft.com/office/drawing/2014/main" id="{FDBD28FE-864B-3639-481F-9B88362F82CC}"/>
              </a:ext>
            </a:extLst>
          </p:cNvPr>
          <p:cNvSpPr txBox="1"/>
          <p:nvPr/>
        </p:nvSpPr>
        <p:spPr>
          <a:xfrm>
            <a:off x="6405562" y="1808327"/>
            <a:ext cx="2370138" cy="261610"/>
          </a:xfrm>
          <a:prstGeom prst="rect">
            <a:avLst/>
          </a:prstGeom>
          <a:noFill/>
        </p:spPr>
        <p:txBody>
          <a:bodyPr wrap="square" rtlCol="0">
            <a:spAutoFit/>
          </a:bodyPr>
          <a:lstStyle/>
          <a:p>
            <a:r>
              <a:rPr lang="en-GB" sz="1100" b="1" dirty="0">
                <a:latin typeface="Poppins" panose="00000500000000000000" pitchFamily="2" charset="0"/>
                <a:cs typeface="Poppins" panose="00000500000000000000" pitchFamily="2" charset="0"/>
              </a:rPr>
              <a:t>Capacity </a:t>
            </a:r>
            <a:r>
              <a:rPr lang="en-GB" sz="1100" dirty="0">
                <a:latin typeface="Poppins" panose="00000500000000000000" pitchFamily="2" charset="0"/>
                <a:cs typeface="Poppins" panose="00000500000000000000" pitchFamily="2" charset="0"/>
              </a:rPr>
              <a:t>(% change)</a:t>
            </a:r>
          </a:p>
        </p:txBody>
      </p:sp>
      <p:sp>
        <p:nvSpPr>
          <p:cNvPr id="105" name="TextBox 104">
            <a:extLst>
              <a:ext uri="{FF2B5EF4-FFF2-40B4-BE49-F238E27FC236}">
                <a16:creationId xmlns:a16="http://schemas.microsoft.com/office/drawing/2014/main" id="{1363392A-1BB3-B133-547E-68E043C4DA98}"/>
              </a:ext>
            </a:extLst>
          </p:cNvPr>
          <p:cNvSpPr txBox="1"/>
          <p:nvPr/>
        </p:nvSpPr>
        <p:spPr>
          <a:xfrm>
            <a:off x="822325" y="1792288"/>
            <a:ext cx="3627438" cy="261610"/>
          </a:xfrm>
          <a:prstGeom prst="rect">
            <a:avLst/>
          </a:prstGeom>
          <a:noFill/>
        </p:spPr>
        <p:txBody>
          <a:bodyPr wrap="square" rtlCol="0">
            <a:spAutoFit/>
          </a:bodyPr>
          <a:lstStyle/>
          <a:p>
            <a:r>
              <a:rPr lang="en-GB" sz="1100" b="1" dirty="0">
                <a:latin typeface="Poppins" panose="00000500000000000000" pitchFamily="2" charset="0"/>
                <a:cs typeface="Poppins" panose="00000500000000000000" pitchFamily="2" charset="0"/>
              </a:rPr>
              <a:t>Chargeable weight </a:t>
            </a:r>
            <a:r>
              <a:rPr lang="en-GB" sz="1100" dirty="0">
                <a:latin typeface="Poppins" panose="00000500000000000000" pitchFamily="2" charset="0"/>
                <a:cs typeface="Poppins" panose="00000500000000000000" pitchFamily="2" charset="0"/>
              </a:rPr>
              <a:t>(% change)</a:t>
            </a:r>
          </a:p>
        </p:txBody>
      </p:sp>
      <p:sp>
        <p:nvSpPr>
          <p:cNvPr id="106" name="TextBox 105">
            <a:extLst>
              <a:ext uri="{FF2B5EF4-FFF2-40B4-BE49-F238E27FC236}">
                <a16:creationId xmlns:a16="http://schemas.microsoft.com/office/drawing/2014/main" id="{B6CECE3F-2DD3-9848-61CB-5D61B786F6D6}"/>
              </a:ext>
            </a:extLst>
          </p:cNvPr>
          <p:cNvSpPr txBox="1"/>
          <p:nvPr/>
        </p:nvSpPr>
        <p:spPr>
          <a:xfrm>
            <a:off x="839788" y="4217988"/>
            <a:ext cx="3627438" cy="261610"/>
          </a:xfrm>
          <a:prstGeom prst="rect">
            <a:avLst/>
          </a:prstGeom>
          <a:noFill/>
        </p:spPr>
        <p:txBody>
          <a:bodyPr wrap="square" rtlCol="0">
            <a:spAutoFit/>
          </a:bodyPr>
          <a:lstStyle/>
          <a:p>
            <a:r>
              <a:rPr lang="en-GB" sz="1100" b="1" dirty="0">
                <a:latin typeface="Poppins" panose="00000500000000000000" pitchFamily="2" charset="0"/>
                <a:cs typeface="Poppins" panose="00000500000000000000" pitchFamily="2" charset="0"/>
              </a:rPr>
              <a:t>Dynamic load factor </a:t>
            </a:r>
            <a:r>
              <a:rPr lang="en-GB" sz="1100" dirty="0">
                <a:latin typeface="Poppins" panose="00000500000000000000" pitchFamily="2" charset="0"/>
                <a:cs typeface="Poppins" panose="00000500000000000000" pitchFamily="2" charset="0"/>
              </a:rPr>
              <a:t>(% points change)</a:t>
            </a:r>
          </a:p>
        </p:txBody>
      </p:sp>
      <p:sp>
        <p:nvSpPr>
          <p:cNvPr id="107" name="TextBox 106">
            <a:extLst>
              <a:ext uri="{FF2B5EF4-FFF2-40B4-BE49-F238E27FC236}">
                <a16:creationId xmlns:a16="http://schemas.microsoft.com/office/drawing/2014/main" id="{92A4A1AE-F0BD-E696-BBF1-927ADB68572C}"/>
              </a:ext>
            </a:extLst>
          </p:cNvPr>
          <p:cNvSpPr txBox="1"/>
          <p:nvPr/>
        </p:nvSpPr>
        <p:spPr>
          <a:xfrm>
            <a:off x="6405562" y="4172836"/>
            <a:ext cx="2130425" cy="261610"/>
          </a:xfrm>
          <a:prstGeom prst="rect">
            <a:avLst/>
          </a:prstGeom>
          <a:noFill/>
        </p:spPr>
        <p:txBody>
          <a:bodyPr wrap="square" rtlCol="0">
            <a:spAutoFit/>
          </a:bodyPr>
          <a:lstStyle/>
          <a:p>
            <a:r>
              <a:rPr lang="en-GB" sz="1100" b="1" dirty="0">
                <a:latin typeface="Poppins" panose="00000500000000000000" pitchFamily="2" charset="0"/>
                <a:cs typeface="Poppins" panose="00000500000000000000" pitchFamily="2" charset="0"/>
              </a:rPr>
              <a:t>Rates </a:t>
            </a:r>
            <a:r>
              <a:rPr lang="en-GB" sz="1100" dirty="0">
                <a:latin typeface="Poppins" panose="00000500000000000000" pitchFamily="2" charset="0"/>
                <a:cs typeface="Poppins" panose="00000500000000000000" pitchFamily="2" charset="0"/>
              </a:rPr>
              <a:t>(% change)</a:t>
            </a:r>
          </a:p>
        </p:txBody>
      </p:sp>
      <p:sp>
        <p:nvSpPr>
          <p:cNvPr id="271" name="Text Placeholder 2">
            <a:extLst>
              <a:ext uri="{FF2B5EF4-FFF2-40B4-BE49-F238E27FC236}">
                <a16:creationId xmlns:a16="http://schemas.microsoft.com/office/drawing/2014/main" id="{61094CDF-3D01-5126-7969-6F62789EAC01}"/>
              </a:ext>
            </a:extLst>
          </p:cNvPr>
          <p:cNvSpPr>
            <a:spLocks noGrp="1"/>
          </p:cNvSpPr>
          <p:nvPr>
            <p:custDataLst>
              <p:tags r:id="rId16"/>
            </p:custDataLst>
          </p:nvPr>
        </p:nvSpPr>
        <p:spPr bwMode="auto">
          <a:xfrm>
            <a:off x="5287963" y="4964113"/>
            <a:ext cx="312738" cy="404813"/>
          </a:xfrm>
          <a:prstGeom prst="roundRect">
            <a:avLst>
              <a:gd name="adj" fmla="val 49746"/>
            </a:avLst>
          </a:prstGeom>
          <a:solidFill>
            <a:schemeClr val="bg1"/>
          </a:solidFill>
          <a:ln w="9525" algn="ctr">
            <a:solidFill>
              <a:schemeClr val="tx1"/>
            </a:solidFill>
          </a:ln>
          <a:effectLst/>
        </p:spPr>
        <p:txBody>
          <a:bodyPr vert="horz" wrap="none" lIns="0" tIns="1588" rIns="280988"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ct val="0"/>
              </a:spcBef>
              <a:spcAft>
                <a:spcPct val="0"/>
              </a:spcAft>
              <a:buNone/>
            </a:pPr>
            <a:r>
              <a:rPr lang="en-GB" sz="1050" dirty="0">
                <a:solidFill>
                  <a:srgbClr val="10183A"/>
                </a:solidFill>
                <a:latin typeface="Poppins" panose="00000500000000000000" pitchFamily="2" charset="0"/>
                <a:cs typeface="Poppins" panose="00000500000000000000" pitchFamily="2" charset="0"/>
              </a:rPr>
              <a:t>DLF </a:t>
            </a:r>
            <a:fld id="{E93A8EBB-856E-4665-8469-F1B8C99346C9}" type="datetime' '">
              <a:rPr lang="en-GB" altLang="en-US" sz="1050" smtClean="0">
                <a:solidFill>
                  <a:srgbClr val="10183A"/>
                </a:solidFill>
                <a:effectLst/>
                <a:latin typeface="Poppins" panose="00000500000000000000" pitchFamily="2" charset="0"/>
                <a:cs typeface="Poppins" panose="00000500000000000000" pitchFamily="2" charset="0"/>
              </a:rPr>
              <a:pPr/>
              <a:t> </a:t>
            </a:fld>
            <a:br>
              <a:rPr lang="en-GB" altLang="en-US" sz="1050" dirty="0">
                <a:solidFill>
                  <a:srgbClr val="10183A"/>
                </a:solidFill>
                <a:effectLst/>
                <a:latin typeface="Poppins" panose="00000500000000000000" pitchFamily="2" charset="0"/>
                <a:cs typeface="Poppins" panose="00000500000000000000" pitchFamily="2" charset="0"/>
              </a:rPr>
            </a:br>
            <a:r>
              <a:rPr lang="en-GB" altLang="en-US" sz="1050" dirty="0">
                <a:solidFill>
                  <a:srgbClr val="10183A"/>
                </a:solidFill>
                <a:effectLst/>
                <a:latin typeface="Poppins" panose="00000500000000000000" pitchFamily="2" charset="0"/>
                <a:cs typeface="Poppins" panose="00000500000000000000" pitchFamily="2" charset="0"/>
              </a:rPr>
              <a:t>54</a:t>
            </a:r>
            <a:r>
              <a:rPr lang="en-GB" sz="1050" dirty="0">
                <a:solidFill>
                  <a:srgbClr val="10183A"/>
                </a:solidFill>
                <a:latin typeface="Poppins" panose="00000500000000000000" pitchFamily="2" charset="0"/>
                <a:cs typeface="Poppins" panose="00000500000000000000" pitchFamily="2" charset="0"/>
              </a:rPr>
              <a:t>%</a:t>
            </a:r>
          </a:p>
        </p:txBody>
      </p:sp>
      <p:graphicFrame>
        <p:nvGraphicFramePr>
          <p:cNvPr id="118" name="Chart 117">
            <a:extLst>
              <a:ext uri="{FF2B5EF4-FFF2-40B4-BE49-F238E27FC236}">
                <a16:creationId xmlns:a16="http://schemas.microsoft.com/office/drawing/2014/main" id="{70FB3161-F919-986B-A788-04CA38732AE4}"/>
              </a:ext>
            </a:extLst>
          </p:cNvPr>
          <p:cNvGraphicFramePr/>
          <p:nvPr>
            <p:custDataLst>
              <p:tags r:id="rId17"/>
            </p:custDataLst>
            <p:extLst>
              <p:ext uri="{D42A27DB-BD31-4B8C-83A1-F6EECF244321}">
                <p14:modId xmlns:p14="http://schemas.microsoft.com/office/powerpoint/2010/main" val="1175322237"/>
              </p:ext>
            </p:extLst>
          </p:nvPr>
        </p:nvGraphicFramePr>
        <p:xfrm>
          <a:off x="6100763" y="4552950"/>
          <a:ext cx="5124450" cy="1733550"/>
        </p:xfrm>
        <a:graphic>
          <a:graphicData uri="http://schemas.openxmlformats.org/drawingml/2006/chart">
            <c:chart xmlns:c="http://schemas.openxmlformats.org/drawingml/2006/chart" xmlns:r="http://schemas.openxmlformats.org/officeDocument/2006/relationships" r:id="rId72"/>
          </a:graphicData>
        </a:graphic>
      </p:graphicFrame>
      <p:sp>
        <p:nvSpPr>
          <p:cNvPr id="12" name="Text Placeholder 2">
            <a:extLst>
              <a:ext uri="{FF2B5EF4-FFF2-40B4-BE49-F238E27FC236}">
                <a16:creationId xmlns:a16="http://schemas.microsoft.com/office/drawing/2014/main" id="{D2F5D0D7-DC31-0DBB-3B98-5FB9900FF705}"/>
              </a:ext>
            </a:extLst>
          </p:cNvPr>
          <p:cNvSpPr>
            <a:spLocks noGrp="1"/>
          </p:cNvSpPr>
          <p:nvPr>
            <p:custDataLst>
              <p:tags r:id="rId18"/>
            </p:custDataLst>
          </p:nvPr>
        </p:nvSpPr>
        <p:spPr bwMode="auto">
          <a:xfrm>
            <a:off x="7680325" y="6305550"/>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752F4B64-D277-4258-9AB3-4D3CB52187FE}" type="datetime'''''''''''''''''''''Ap''''''r'''">
              <a:rPr lang="en-GB" altLang="en-US" sz="1050" smtClean="0">
                <a:solidFill>
                  <a:srgbClr val="10183A"/>
                </a:solidFill>
                <a:latin typeface="Poppins" panose="00000500000000000000" pitchFamily="2" charset="0"/>
                <a:cs typeface="Poppins" panose="00000500000000000000" pitchFamily="2" charset="0"/>
              </a:rPr>
              <a:pPr/>
              <a:t>Apr</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3" name="Text Placeholder 2">
            <a:extLst>
              <a:ext uri="{FF2B5EF4-FFF2-40B4-BE49-F238E27FC236}">
                <a16:creationId xmlns:a16="http://schemas.microsoft.com/office/drawing/2014/main" id="{2F6F6783-6227-334C-241D-B0C69587E518}"/>
              </a:ext>
            </a:extLst>
          </p:cNvPr>
          <p:cNvSpPr>
            <a:spLocks noGrp="1"/>
          </p:cNvSpPr>
          <p:nvPr>
            <p:custDataLst>
              <p:tags r:id="rId19"/>
            </p:custDataLst>
          </p:nvPr>
        </p:nvSpPr>
        <p:spPr bwMode="auto">
          <a:xfrm>
            <a:off x="8377238" y="6305550"/>
            <a:ext cx="2555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F13F5F23-2F23-4BF6-9D05-8F3040DC6366}" type="datetime'''''''''''''J''''u''''''''''''''n'''''''''''''''''''''''">
              <a:rPr lang="en-GB" altLang="en-US" sz="1050" smtClean="0">
                <a:solidFill>
                  <a:srgbClr val="10183A"/>
                </a:solidFill>
                <a:latin typeface="Poppins" panose="00000500000000000000" pitchFamily="2" charset="0"/>
                <a:cs typeface="Poppins" panose="00000500000000000000" pitchFamily="2" charset="0"/>
              </a:rPr>
              <a:pPr/>
              <a:t>Jun</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8" name="Text Placeholder 2">
            <a:extLst>
              <a:ext uri="{FF2B5EF4-FFF2-40B4-BE49-F238E27FC236}">
                <a16:creationId xmlns:a16="http://schemas.microsoft.com/office/drawing/2014/main" id="{1E1F31AE-E546-5758-1E25-6422E62CACCC}"/>
              </a:ext>
            </a:extLst>
          </p:cNvPr>
          <p:cNvSpPr>
            <a:spLocks noGrp="1"/>
          </p:cNvSpPr>
          <p:nvPr>
            <p:custDataLst>
              <p:tags r:id="rId20"/>
            </p:custDataLst>
          </p:nvPr>
        </p:nvSpPr>
        <p:spPr bwMode="auto">
          <a:xfrm>
            <a:off x="6972300" y="6305550"/>
            <a:ext cx="2524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7BFC9F43-594E-431C-85CD-DF55836AE272}" type="datetime'''''''''''''''''''''''''F''''e''''b'''''''">
              <a:rPr lang="en-GB" altLang="en-US" sz="1050" smtClean="0">
                <a:solidFill>
                  <a:srgbClr val="10183A"/>
                </a:solidFill>
                <a:latin typeface="Poppins" panose="00000500000000000000" pitchFamily="2" charset="0"/>
                <a:cs typeface="Poppins" panose="00000500000000000000" pitchFamily="2" charset="0"/>
              </a:rPr>
              <a:pPr/>
              <a:t>Feb</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7" name="Text Placeholder 2">
            <a:extLst>
              <a:ext uri="{FF2B5EF4-FFF2-40B4-BE49-F238E27FC236}">
                <a16:creationId xmlns:a16="http://schemas.microsoft.com/office/drawing/2014/main" id="{2A709262-AEC3-7443-4B92-2BD864A8DBA5}"/>
              </a:ext>
            </a:extLst>
          </p:cNvPr>
          <p:cNvSpPr>
            <a:spLocks noGrp="1"/>
          </p:cNvSpPr>
          <p:nvPr>
            <p:custDataLst>
              <p:tags r:id="rId21"/>
            </p:custDataLst>
          </p:nvPr>
        </p:nvSpPr>
        <p:spPr bwMode="auto">
          <a:xfrm>
            <a:off x="6584950" y="6305550"/>
            <a:ext cx="325438"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9CC93D49-36CC-4FD3-BA64-58F0018281D0}" type="datetime'J''''''''''an'''''''''' ''''''''20''''''''22'''''''''''">
              <a:rPr lang="en-GB" altLang="en-US" sz="1050" smtClean="0">
                <a:solidFill>
                  <a:srgbClr val="10183A"/>
                </a:solidFill>
                <a:latin typeface="Poppins" panose="00000500000000000000" pitchFamily="2" charset="0"/>
                <a:cs typeface="Poppins" panose="00000500000000000000" pitchFamily="2" charset="0"/>
              </a:rPr>
              <a:pPr/>
              <a:t>Jan 2022</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1" name="Text Placeholder 2">
            <a:extLst>
              <a:ext uri="{FF2B5EF4-FFF2-40B4-BE49-F238E27FC236}">
                <a16:creationId xmlns:a16="http://schemas.microsoft.com/office/drawing/2014/main" id="{6AF1F9A0-3633-4E39-B792-CC820F9A9084}"/>
              </a:ext>
            </a:extLst>
          </p:cNvPr>
          <p:cNvSpPr>
            <a:spLocks noGrp="1"/>
          </p:cNvSpPr>
          <p:nvPr>
            <p:custDataLst>
              <p:tags r:id="rId22"/>
            </p:custDataLst>
          </p:nvPr>
        </p:nvSpPr>
        <p:spPr bwMode="auto">
          <a:xfrm>
            <a:off x="7316788" y="6305550"/>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0DD7F19D-39B6-4DD0-A82C-C895731F7E87}" type="datetime'''M''''''''''''''''''''''''''''''''a''''''''''''''''''r'''''">
              <a:rPr lang="en-GB" altLang="en-US" sz="1050" smtClean="0">
                <a:solidFill>
                  <a:srgbClr val="10183A"/>
                </a:solidFill>
                <a:latin typeface="Poppins" panose="00000500000000000000" pitchFamily="2" charset="0"/>
                <a:cs typeface="Poppins" panose="00000500000000000000" pitchFamily="2" charset="0"/>
              </a:rPr>
              <a:pPr/>
              <a:t>Mar</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9" name="Text Placeholder 2">
            <a:extLst>
              <a:ext uri="{FF2B5EF4-FFF2-40B4-BE49-F238E27FC236}">
                <a16:creationId xmlns:a16="http://schemas.microsoft.com/office/drawing/2014/main" id="{69F454ED-9CCC-62CF-F30D-A334BC8A0D4B}"/>
              </a:ext>
            </a:extLst>
          </p:cNvPr>
          <p:cNvSpPr>
            <a:spLocks noGrp="1"/>
          </p:cNvSpPr>
          <p:nvPr>
            <p:custDataLst>
              <p:tags r:id="rId23"/>
            </p:custDataLst>
          </p:nvPr>
        </p:nvSpPr>
        <p:spPr bwMode="auto">
          <a:xfrm>
            <a:off x="8007350" y="6305550"/>
            <a:ext cx="2921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2AC9C8A1-C23F-4182-88EC-A55C4850AB1E}" type="datetime'''''''''''''''''''''''''''''''''''''''''''''''Ma''''''y'''''''">
              <a:rPr lang="en-GB" altLang="en-US" sz="1050" smtClean="0">
                <a:solidFill>
                  <a:srgbClr val="10183A"/>
                </a:solidFill>
                <a:latin typeface="Poppins" panose="00000500000000000000" pitchFamily="2" charset="0"/>
                <a:cs typeface="Poppins" panose="00000500000000000000" pitchFamily="2" charset="0"/>
              </a:rPr>
              <a:pPr/>
              <a:t>May</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 name="Text Placeholder 2">
            <a:extLst>
              <a:ext uri="{FF2B5EF4-FFF2-40B4-BE49-F238E27FC236}">
                <a16:creationId xmlns:a16="http://schemas.microsoft.com/office/drawing/2014/main" id="{4EB63AB8-68BF-F752-5895-FEE87DE48FB1}"/>
              </a:ext>
            </a:extLst>
          </p:cNvPr>
          <p:cNvSpPr>
            <a:spLocks noGrp="1"/>
          </p:cNvSpPr>
          <p:nvPr>
            <p:custDataLst>
              <p:tags r:id="rId24"/>
            </p:custDataLst>
          </p:nvPr>
        </p:nvSpPr>
        <p:spPr bwMode="auto">
          <a:xfrm>
            <a:off x="8755063" y="6305550"/>
            <a:ext cx="2032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FA2FE21C-FDE7-47A7-9519-6ED660FA46E6}" type="datetime'''''''''''''J''''''u''''''''l'''''''''''''''''''''''''''''''">
              <a:rPr lang="en-GB" altLang="en-US" sz="1050" smtClean="0">
                <a:solidFill>
                  <a:srgbClr val="10183A"/>
                </a:solidFill>
                <a:latin typeface="Poppins" panose="00000500000000000000" pitchFamily="2" charset="0"/>
                <a:cs typeface="Poppins" panose="00000500000000000000" pitchFamily="2" charset="0"/>
              </a:rPr>
              <a:pPr/>
              <a:t>Jul</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 name="Text Placeholder 2">
            <a:extLst>
              <a:ext uri="{FF2B5EF4-FFF2-40B4-BE49-F238E27FC236}">
                <a16:creationId xmlns:a16="http://schemas.microsoft.com/office/drawing/2014/main" id="{853E3AE6-E7F7-94AD-D7C1-36CA3347A7E8}"/>
              </a:ext>
            </a:extLst>
          </p:cNvPr>
          <p:cNvSpPr>
            <a:spLocks noGrp="1"/>
          </p:cNvSpPr>
          <p:nvPr>
            <p:custDataLst>
              <p:tags r:id="rId25"/>
            </p:custDataLst>
          </p:nvPr>
        </p:nvSpPr>
        <p:spPr bwMode="auto">
          <a:xfrm>
            <a:off x="9067800" y="6305550"/>
            <a:ext cx="2794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CB684B62-27D4-451E-B0A8-587D12FFBCAB}" type="datetime'''''''A''''''''''''''''u''''''''''''''''g'''''''''''''''''''''">
              <a:rPr lang="en-GB" altLang="en-US" sz="1050" smtClean="0">
                <a:solidFill>
                  <a:srgbClr val="10183A"/>
                </a:solidFill>
                <a:latin typeface="Poppins" panose="00000500000000000000" pitchFamily="2" charset="0"/>
                <a:cs typeface="Poppins" panose="00000500000000000000" pitchFamily="2" charset="0"/>
              </a:rPr>
              <a:pPr/>
              <a:t>Aug</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5" name="Text Placeholder 2">
            <a:extLst>
              <a:ext uri="{FF2B5EF4-FFF2-40B4-BE49-F238E27FC236}">
                <a16:creationId xmlns:a16="http://schemas.microsoft.com/office/drawing/2014/main" id="{9491B75F-DC0D-7DF1-7D8B-A9A8E8FD61E9}"/>
              </a:ext>
            </a:extLst>
          </p:cNvPr>
          <p:cNvSpPr>
            <a:spLocks noGrp="1"/>
          </p:cNvSpPr>
          <p:nvPr>
            <p:custDataLst>
              <p:tags r:id="rId26"/>
            </p:custDataLst>
          </p:nvPr>
        </p:nvSpPr>
        <p:spPr bwMode="auto">
          <a:xfrm>
            <a:off x="9428163" y="6305550"/>
            <a:ext cx="2635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1C9439BC-EC11-4312-8CBA-8B9AD665E22A}" type="datetime'''''''''''''''''''''''''S''''''''''''''''''''''''ep'''''''''''">
              <a:rPr lang="en-GB" altLang="en-US" sz="1050" smtClean="0">
                <a:solidFill>
                  <a:srgbClr val="10183A"/>
                </a:solidFill>
                <a:latin typeface="Poppins" panose="00000500000000000000" pitchFamily="2" charset="0"/>
                <a:cs typeface="Poppins" panose="00000500000000000000" pitchFamily="2" charset="0"/>
              </a:rPr>
              <a:pPr/>
              <a:t>Sep</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7" name="Text Placeholder 2">
            <a:extLst>
              <a:ext uri="{FF2B5EF4-FFF2-40B4-BE49-F238E27FC236}">
                <a16:creationId xmlns:a16="http://schemas.microsoft.com/office/drawing/2014/main" id="{16D3A00E-0760-8004-B7A1-AA8EF6D8D41C}"/>
              </a:ext>
            </a:extLst>
          </p:cNvPr>
          <p:cNvSpPr>
            <a:spLocks noGrp="1"/>
          </p:cNvSpPr>
          <p:nvPr>
            <p:custDataLst>
              <p:tags r:id="rId27"/>
            </p:custDataLst>
          </p:nvPr>
        </p:nvSpPr>
        <p:spPr bwMode="auto">
          <a:xfrm>
            <a:off x="10129838" y="6305550"/>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724AA057-629F-4DD5-8DAC-66E59DFD5110}" type="datetime'''''''''''N''''''''''''''''''''o''''''''v'''''">
              <a:rPr lang="en-GB" altLang="en-US" sz="1050" smtClean="0">
                <a:solidFill>
                  <a:srgbClr val="10183A"/>
                </a:solidFill>
                <a:latin typeface="Poppins" panose="00000500000000000000" pitchFamily="2" charset="0"/>
                <a:cs typeface="Poppins" panose="00000500000000000000" pitchFamily="2" charset="0"/>
              </a:rPr>
              <a:pPr/>
              <a:t>Nov</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6" name="Text Placeholder 2">
            <a:extLst>
              <a:ext uri="{FF2B5EF4-FFF2-40B4-BE49-F238E27FC236}">
                <a16:creationId xmlns:a16="http://schemas.microsoft.com/office/drawing/2014/main" id="{BF8FEA59-667E-AD81-BD68-2A4C7A58AE22}"/>
              </a:ext>
            </a:extLst>
          </p:cNvPr>
          <p:cNvSpPr>
            <a:spLocks noGrp="1"/>
          </p:cNvSpPr>
          <p:nvPr>
            <p:custDataLst>
              <p:tags r:id="rId28"/>
            </p:custDataLst>
          </p:nvPr>
        </p:nvSpPr>
        <p:spPr bwMode="auto">
          <a:xfrm>
            <a:off x="9786938" y="6305550"/>
            <a:ext cx="2476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538D9095-517E-4A46-9F4F-F790177834ED}" type="datetime'''''''''''''''''O''''''''''''''''''''''c''''''''t'''''''''''">
              <a:rPr lang="en-GB" altLang="en-US" sz="1050" smtClean="0">
                <a:solidFill>
                  <a:srgbClr val="10183A"/>
                </a:solidFill>
                <a:latin typeface="Poppins" panose="00000500000000000000" pitchFamily="2" charset="0"/>
                <a:cs typeface="Poppins" panose="00000500000000000000" pitchFamily="2" charset="0"/>
              </a:rPr>
              <a:pPr/>
              <a:t>Oct</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8" name="Text Placeholder 2">
            <a:extLst>
              <a:ext uri="{FF2B5EF4-FFF2-40B4-BE49-F238E27FC236}">
                <a16:creationId xmlns:a16="http://schemas.microsoft.com/office/drawing/2014/main" id="{6A274FDE-0F5F-A040-099B-09D012D48EE0}"/>
              </a:ext>
            </a:extLst>
          </p:cNvPr>
          <p:cNvSpPr>
            <a:spLocks noGrp="1"/>
          </p:cNvSpPr>
          <p:nvPr>
            <p:custDataLst>
              <p:tags r:id="rId29"/>
            </p:custDataLst>
          </p:nvPr>
        </p:nvSpPr>
        <p:spPr bwMode="auto">
          <a:xfrm>
            <a:off x="10479088" y="6305550"/>
            <a:ext cx="2698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486ED2E7-FBF6-4B72-94C5-645D2F47874E}" type="datetime'''''''''''''Dec'''''''''''''''''''''''''''''">
              <a:rPr lang="en-GB" altLang="en-US" sz="1050" smtClean="0">
                <a:solidFill>
                  <a:srgbClr val="10183A"/>
                </a:solidFill>
                <a:latin typeface="Poppins" panose="00000500000000000000" pitchFamily="2" charset="0"/>
                <a:cs typeface="Poppins" panose="00000500000000000000" pitchFamily="2" charset="0"/>
              </a:rPr>
              <a:pPr/>
              <a:t>Dec</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9" name="Text Placeholder 2">
            <a:extLst>
              <a:ext uri="{FF2B5EF4-FFF2-40B4-BE49-F238E27FC236}">
                <a16:creationId xmlns:a16="http://schemas.microsoft.com/office/drawing/2014/main" id="{964B1BBF-B407-C44A-77D1-FDF192716AE3}"/>
              </a:ext>
            </a:extLst>
          </p:cNvPr>
          <p:cNvSpPr>
            <a:spLocks noGrp="1"/>
          </p:cNvSpPr>
          <p:nvPr>
            <p:custDataLst>
              <p:tags r:id="rId30"/>
            </p:custDataLst>
          </p:nvPr>
        </p:nvSpPr>
        <p:spPr bwMode="auto">
          <a:xfrm>
            <a:off x="10802938" y="6305550"/>
            <a:ext cx="327025"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99099D2D-7EC2-40C0-A29B-1BB2AF437582}" type="datetime'''''''''''''''J''a''''''''''''n'' ''''''''''''''''20''2''3'">
              <a:rPr lang="en-GB" altLang="en-US" sz="1050" smtClean="0">
                <a:solidFill>
                  <a:srgbClr val="10183A"/>
                </a:solidFill>
                <a:highlight>
                  <a:srgbClr val="F4F8FF"/>
                </a:highlight>
                <a:latin typeface="Poppins" panose="00000500000000000000" pitchFamily="2" charset="0"/>
                <a:cs typeface="Poppins" panose="00000500000000000000" pitchFamily="2" charset="0"/>
              </a:rPr>
              <a:pPr/>
              <a:t>Jan 2023</a:t>
            </a:fld>
            <a:endParaRPr lang="en-GB" sz="1050" dirty="0">
              <a:solidFill>
                <a:srgbClr val="10183A"/>
              </a:solidFill>
              <a:highlight>
                <a:srgbClr val="F4F8FF"/>
              </a:highlight>
              <a:latin typeface="Poppins" panose="00000500000000000000" pitchFamily="2" charset="0"/>
              <a:cs typeface="Poppins" panose="00000500000000000000" pitchFamily="2" charset="0"/>
              <a:sym typeface="Poppins" panose="00000500000000000000" pitchFamily="2" charset="0"/>
            </a:endParaRPr>
          </a:p>
        </p:txBody>
      </p:sp>
      <p:cxnSp>
        <p:nvCxnSpPr>
          <p:cNvPr id="20" name="Straight Connector 19">
            <a:extLst>
              <a:ext uri="{FF2B5EF4-FFF2-40B4-BE49-F238E27FC236}">
                <a16:creationId xmlns:a16="http://schemas.microsoft.com/office/drawing/2014/main" id="{1FB62189-8AB0-B291-48A9-3CB51B77C18E}"/>
              </a:ext>
            </a:extLst>
          </p:cNvPr>
          <p:cNvCxnSpPr/>
          <p:nvPr>
            <p:custDataLst>
              <p:tags r:id="rId31"/>
            </p:custDataLst>
          </p:nvPr>
        </p:nvCxnSpPr>
        <p:spPr bwMode="gray">
          <a:xfrm>
            <a:off x="10298113" y="1562100"/>
            <a:ext cx="185738" cy="0"/>
          </a:xfrm>
          <a:prstGeom prst="line">
            <a:avLst/>
          </a:prstGeom>
          <a:ln w="28575" cap="rnd" cmpd="sng" algn="ctr">
            <a:solidFill>
              <a:srgbClr val="CF00E8"/>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F6D863E2-8629-3703-6C4F-C073587AB6EB}"/>
              </a:ext>
            </a:extLst>
          </p:cNvPr>
          <p:cNvSpPr/>
          <p:nvPr>
            <p:custDataLst>
              <p:tags r:id="rId32"/>
            </p:custDataLst>
          </p:nvPr>
        </p:nvSpPr>
        <p:spPr bwMode="auto">
          <a:xfrm>
            <a:off x="10283825" y="1716088"/>
            <a:ext cx="214313" cy="160338"/>
          </a:xfrm>
          <a:prstGeom prst="rect">
            <a:avLst/>
          </a:prstGeom>
          <a:solidFill>
            <a:srgbClr val="006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22" name="Text Placeholder 2">
            <a:extLst>
              <a:ext uri="{FF2B5EF4-FFF2-40B4-BE49-F238E27FC236}">
                <a16:creationId xmlns:a16="http://schemas.microsoft.com/office/drawing/2014/main" id="{F0104106-670B-C3CB-A81A-41C388F2E107}"/>
              </a:ext>
            </a:extLst>
          </p:cNvPr>
          <p:cNvSpPr>
            <a:spLocks noGrp="1"/>
          </p:cNvSpPr>
          <p:nvPr>
            <p:custDataLst>
              <p:tags r:id="rId33"/>
            </p:custDataLst>
          </p:nvPr>
        </p:nvSpPr>
        <p:spPr bwMode="auto">
          <a:xfrm>
            <a:off x="10548938" y="1711325"/>
            <a:ext cx="2746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ct val="0"/>
              </a:spcBef>
              <a:spcAft>
                <a:spcPct val="0"/>
              </a:spcAft>
              <a:buNone/>
            </a:pPr>
            <a:fld id="{6908036B-8738-43AC-9C41-7555D65E4184}" type="datetime'''''''''''''''''''''Y''''''''''''o''''''''Y'''''''''''">
              <a:rPr lang="en-GB" altLang="en-US" sz="1200" smtClean="0">
                <a:solidFill>
                  <a:srgbClr val="10183A"/>
                </a:solidFill>
                <a:latin typeface="Poppins" panose="00000500000000000000" pitchFamily="2" charset="0"/>
                <a:cs typeface="Poppins" panose="00000500000000000000" pitchFamily="2" charset="0"/>
              </a:rPr>
              <a:pPr/>
              <a:t>YoY</a:t>
            </a:fld>
            <a:endParaRPr lang="en-GB" sz="120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23" name="Text Placeholder 2">
            <a:extLst>
              <a:ext uri="{FF2B5EF4-FFF2-40B4-BE49-F238E27FC236}">
                <a16:creationId xmlns:a16="http://schemas.microsoft.com/office/drawing/2014/main" id="{2038CD29-1299-0259-307D-DF3914D77B53}"/>
              </a:ext>
            </a:extLst>
          </p:cNvPr>
          <p:cNvSpPr>
            <a:spLocks noGrp="1"/>
          </p:cNvSpPr>
          <p:nvPr>
            <p:custDataLst>
              <p:tags r:id="rId34"/>
            </p:custDataLst>
          </p:nvPr>
        </p:nvSpPr>
        <p:spPr bwMode="auto">
          <a:xfrm>
            <a:off x="10548938" y="1477963"/>
            <a:ext cx="5334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ct val="0"/>
              </a:spcBef>
              <a:spcAft>
                <a:spcPct val="0"/>
              </a:spcAft>
              <a:buNone/>
            </a:pPr>
            <a:fld id="{DE8F2EA4-32F0-4000-908C-BEEC291FA18B}" type="datetime'v''''''''''s'''''' 2''''''''''''''''''''''''01''''''''''''9'''">
              <a:rPr lang="en-GB" altLang="en-US" sz="1200" smtClean="0">
                <a:solidFill>
                  <a:srgbClr val="10183A"/>
                </a:solidFill>
                <a:latin typeface="Poppins" panose="00000500000000000000" pitchFamily="2" charset="0"/>
                <a:cs typeface="Poppins" panose="00000500000000000000" pitchFamily="2" charset="0"/>
              </a:rPr>
              <a:pPr/>
              <a:t>vs 2019</a:t>
            </a:fld>
            <a:endParaRPr lang="en-GB" sz="120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graphicFrame>
        <p:nvGraphicFramePr>
          <p:cNvPr id="96" name="Chart 95">
            <a:extLst>
              <a:ext uri="{FF2B5EF4-FFF2-40B4-BE49-F238E27FC236}">
                <a16:creationId xmlns:a16="http://schemas.microsoft.com/office/drawing/2014/main" id="{8AE6098F-487B-B091-1CFD-A5A2E1CAFD07}"/>
              </a:ext>
            </a:extLst>
          </p:cNvPr>
          <p:cNvGraphicFramePr/>
          <p:nvPr>
            <p:custDataLst>
              <p:tags r:id="rId35"/>
            </p:custDataLst>
            <p:extLst>
              <p:ext uri="{D42A27DB-BD31-4B8C-83A1-F6EECF244321}">
                <p14:modId xmlns:p14="http://schemas.microsoft.com/office/powerpoint/2010/main" val="2575389721"/>
              </p:ext>
            </p:extLst>
          </p:nvPr>
        </p:nvGraphicFramePr>
        <p:xfrm>
          <a:off x="612775" y="1968500"/>
          <a:ext cx="5091113" cy="1719263"/>
        </p:xfrm>
        <a:graphic>
          <a:graphicData uri="http://schemas.openxmlformats.org/drawingml/2006/chart">
            <c:chart xmlns:c="http://schemas.openxmlformats.org/drawingml/2006/chart" xmlns:r="http://schemas.openxmlformats.org/officeDocument/2006/relationships" r:id="rId73"/>
          </a:graphicData>
        </a:graphic>
      </p:graphicFrame>
      <p:sp useBgFill="1">
        <p:nvSpPr>
          <p:cNvPr id="30" name="Text Placeholder 2">
            <a:extLst>
              <a:ext uri="{FF2B5EF4-FFF2-40B4-BE49-F238E27FC236}">
                <a16:creationId xmlns:a16="http://schemas.microsoft.com/office/drawing/2014/main" id="{97CB27C6-CC4E-EDB4-2314-D3DBC18B1CF7}"/>
              </a:ext>
            </a:extLst>
          </p:cNvPr>
          <p:cNvSpPr>
            <a:spLocks noGrp="1"/>
          </p:cNvSpPr>
          <p:nvPr>
            <p:custDataLst>
              <p:tags r:id="rId36"/>
            </p:custDataLst>
          </p:nvPr>
        </p:nvSpPr>
        <p:spPr bwMode="gray">
          <a:xfrm>
            <a:off x="5348288" y="3295650"/>
            <a:ext cx="195263" cy="144463"/>
          </a:xfrm>
          <a:prstGeom prst="rect">
            <a:avLst/>
          </a:prstGeom>
          <a:ln>
            <a:noFill/>
          </a:ln>
          <a:effectLst/>
        </p:spPr>
        <p:txBody>
          <a:bodyPr vert="horz" wrap="none" lIns="19050" tIns="0" rIns="1905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lnSpc>
                <a:spcPct val="90000"/>
              </a:lnSpc>
              <a:spcBef>
                <a:spcPct val="0"/>
              </a:spcBef>
              <a:spcAft>
                <a:spcPct val="0"/>
              </a:spcAft>
              <a:buNone/>
            </a:pPr>
            <a:fld id="{9EC9AF9A-BF10-414E-BBC6-D4341FBA62E6}" type="datetime'''''-''''''''''''''''8'''''''''''''''''''''''''''''">
              <a:rPr lang="en-US" altLang="en-US" sz="1050" smtClean="0">
                <a:solidFill>
                  <a:srgbClr val="10183A"/>
                </a:solidFill>
                <a:effectLst/>
                <a:latin typeface="Poppins" panose="00000500000000000000" pitchFamily="2" charset="0"/>
                <a:cs typeface="Poppins" panose="00000500000000000000" pitchFamily="2" charset="0"/>
              </a:rPr>
              <a:pPr/>
              <a:t>-8</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25" name="Text Placeholder 2">
            <a:extLst>
              <a:ext uri="{FF2B5EF4-FFF2-40B4-BE49-F238E27FC236}">
                <a16:creationId xmlns:a16="http://schemas.microsoft.com/office/drawing/2014/main" id="{AB9E2F6B-2B84-02C0-045A-CFCD982A429E}"/>
              </a:ext>
            </a:extLst>
          </p:cNvPr>
          <p:cNvSpPr>
            <a:spLocks noGrp="1"/>
          </p:cNvSpPr>
          <p:nvPr>
            <p:custDataLst>
              <p:tags r:id="rId37"/>
            </p:custDataLst>
          </p:nvPr>
        </p:nvSpPr>
        <p:spPr bwMode="auto">
          <a:xfrm>
            <a:off x="1052513" y="3681413"/>
            <a:ext cx="325438"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3FFDF8C4-D834-4D1F-83A6-1FD3E7225C28}" type="datetime'''''''''''Ja''''n ''''''2''''''''''''''0''22'''''">
              <a:rPr lang="en-GB" altLang="en-US" sz="1050" smtClean="0">
                <a:solidFill>
                  <a:srgbClr val="10183A"/>
                </a:solidFill>
                <a:latin typeface="Poppins" panose="00000500000000000000" pitchFamily="2" charset="0"/>
                <a:cs typeface="Poppins" panose="00000500000000000000" pitchFamily="2" charset="0"/>
              </a:rPr>
              <a:pPr/>
              <a:t>Jan 2022</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27" name="Text Placeholder 2">
            <a:extLst>
              <a:ext uri="{FF2B5EF4-FFF2-40B4-BE49-F238E27FC236}">
                <a16:creationId xmlns:a16="http://schemas.microsoft.com/office/drawing/2014/main" id="{EC74EA2F-5FEC-8047-0151-87BA9BC98889}"/>
              </a:ext>
            </a:extLst>
          </p:cNvPr>
          <p:cNvSpPr>
            <a:spLocks noGrp="1"/>
          </p:cNvSpPr>
          <p:nvPr>
            <p:custDataLst>
              <p:tags r:id="rId38"/>
            </p:custDataLst>
          </p:nvPr>
        </p:nvSpPr>
        <p:spPr bwMode="auto">
          <a:xfrm>
            <a:off x="1441450" y="3681413"/>
            <a:ext cx="2524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B1A1772F-DF07-45DB-BBEE-7B0A68035649}" type="datetime'''''''''''''''''''F''''''''''''''eb'''''''''''''''''''">
              <a:rPr lang="en-GB" altLang="en-US" sz="1050" smtClean="0">
                <a:solidFill>
                  <a:srgbClr val="10183A"/>
                </a:solidFill>
                <a:latin typeface="Poppins" panose="00000500000000000000" pitchFamily="2" charset="0"/>
                <a:cs typeface="Poppins" panose="00000500000000000000" pitchFamily="2" charset="0"/>
              </a:rPr>
              <a:pPr/>
              <a:t>Feb</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1" name="Text Placeholder 2">
            <a:extLst>
              <a:ext uri="{FF2B5EF4-FFF2-40B4-BE49-F238E27FC236}">
                <a16:creationId xmlns:a16="http://schemas.microsoft.com/office/drawing/2014/main" id="{9868FAD0-B8F2-E443-C250-70CB3FDE89C1}"/>
              </a:ext>
            </a:extLst>
          </p:cNvPr>
          <p:cNvSpPr>
            <a:spLocks noGrp="1"/>
          </p:cNvSpPr>
          <p:nvPr>
            <p:custDataLst>
              <p:tags r:id="rId39"/>
            </p:custDataLst>
          </p:nvPr>
        </p:nvSpPr>
        <p:spPr bwMode="auto">
          <a:xfrm>
            <a:off x="1785938" y="3681413"/>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3CF244CC-E716-4B04-AE73-AA8192B1298F}" type="datetime'''''''''''''''''M''''''''''''''''''''''a''''''r'''''''">
              <a:rPr lang="en-GB" altLang="en-US" sz="1050" smtClean="0">
                <a:solidFill>
                  <a:srgbClr val="10183A"/>
                </a:solidFill>
                <a:latin typeface="Poppins" panose="00000500000000000000" pitchFamily="2" charset="0"/>
                <a:cs typeface="Poppins" panose="00000500000000000000" pitchFamily="2" charset="0"/>
              </a:rPr>
              <a:pPr/>
              <a:t>Mar</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6" name="Text Placeholder 2">
            <a:extLst>
              <a:ext uri="{FF2B5EF4-FFF2-40B4-BE49-F238E27FC236}">
                <a16:creationId xmlns:a16="http://schemas.microsoft.com/office/drawing/2014/main" id="{3BB2B606-69AB-62A0-C612-34A4AA1254EB}"/>
              </a:ext>
            </a:extLst>
          </p:cNvPr>
          <p:cNvSpPr>
            <a:spLocks noGrp="1"/>
          </p:cNvSpPr>
          <p:nvPr>
            <p:custDataLst>
              <p:tags r:id="rId40"/>
            </p:custDataLst>
          </p:nvPr>
        </p:nvSpPr>
        <p:spPr bwMode="auto">
          <a:xfrm>
            <a:off x="3227388" y="3681413"/>
            <a:ext cx="2032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8DC5AB25-8C19-4F3B-B679-6A46FA03E167}" type="datetime'J''u''''''''''''''''''''''l'''''''''''''''''''''''''">
              <a:rPr lang="en-GB" altLang="en-US" sz="1050" smtClean="0">
                <a:solidFill>
                  <a:srgbClr val="10183A"/>
                </a:solidFill>
                <a:latin typeface="Poppins" panose="00000500000000000000" pitchFamily="2" charset="0"/>
                <a:cs typeface="Poppins" panose="00000500000000000000" pitchFamily="2" charset="0"/>
              </a:rPr>
              <a:pPr/>
              <a:t>Jul</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2" name="Text Placeholder 2">
            <a:extLst>
              <a:ext uri="{FF2B5EF4-FFF2-40B4-BE49-F238E27FC236}">
                <a16:creationId xmlns:a16="http://schemas.microsoft.com/office/drawing/2014/main" id="{8FEB97FD-6E7E-7B96-376B-FAB55B1B1F8F}"/>
              </a:ext>
            </a:extLst>
          </p:cNvPr>
          <p:cNvSpPr>
            <a:spLocks noGrp="1"/>
          </p:cNvSpPr>
          <p:nvPr>
            <p:custDataLst>
              <p:tags r:id="rId41"/>
            </p:custDataLst>
          </p:nvPr>
        </p:nvSpPr>
        <p:spPr bwMode="auto">
          <a:xfrm>
            <a:off x="2151063" y="3681413"/>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798EDCF5-E813-4881-9C03-8200AA8D691A}" type="datetime'''''''''''Ap''''''''''''''''r'''''''''''''''''''">
              <a:rPr lang="en-GB" altLang="en-US" sz="1050" smtClean="0">
                <a:solidFill>
                  <a:srgbClr val="10183A"/>
                </a:solidFill>
                <a:latin typeface="Poppins" panose="00000500000000000000" pitchFamily="2" charset="0"/>
                <a:cs typeface="Poppins" panose="00000500000000000000" pitchFamily="2" charset="0"/>
              </a:rPr>
              <a:pPr/>
              <a:t>Apr</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4" name="Text Placeholder 2">
            <a:extLst>
              <a:ext uri="{FF2B5EF4-FFF2-40B4-BE49-F238E27FC236}">
                <a16:creationId xmlns:a16="http://schemas.microsoft.com/office/drawing/2014/main" id="{B87F1555-C46A-D821-2BE6-DE6AEF246171}"/>
              </a:ext>
            </a:extLst>
          </p:cNvPr>
          <p:cNvSpPr>
            <a:spLocks noGrp="1"/>
          </p:cNvSpPr>
          <p:nvPr>
            <p:custDataLst>
              <p:tags r:id="rId42"/>
            </p:custDataLst>
          </p:nvPr>
        </p:nvSpPr>
        <p:spPr bwMode="auto">
          <a:xfrm>
            <a:off x="2478088" y="3681413"/>
            <a:ext cx="2921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73DF9DD4-F5A1-4B35-8592-85307D00CB5B}" type="datetime'''''''''''''''''''''''''''''''''''M''a''''''''''''y'''''''">
              <a:rPr lang="en-GB" altLang="en-US" sz="1050" smtClean="0">
                <a:solidFill>
                  <a:srgbClr val="10183A"/>
                </a:solidFill>
                <a:latin typeface="Poppins" panose="00000500000000000000" pitchFamily="2" charset="0"/>
                <a:cs typeface="Poppins" panose="00000500000000000000" pitchFamily="2" charset="0"/>
              </a:rPr>
              <a:pPr/>
              <a:t>May</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5" name="Text Placeholder 2">
            <a:extLst>
              <a:ext uri="{FF2B5EF4-FFF2-40B4-BE49-F238E27FC236}">
                <a16:creationId xmlns:a16="http://schemas.microsoft.com/office/drawing/2014/main" id="{69DD3290-EEBF-C51D-DFF8-EDB59B191428}"/>
              </a:ext>
            </a:extLst>
          </p:cNvPr>
          <p:cNvSpPr>
            <a:spLocks noGrp="1"/>
          </p:cNvSpPr>
          <p:nvPr>
            <p:custDataLst>
              <p:tags r:id="rId43"/>
            </p:custDataLst>
          </p:nvPr>
        </p:nvSpPr>
        <p:spPr bwMode="auto">
          <a:xfrm>
            <a:off x="2849563" y="3681413"/>
            <a:ext cx="2555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5A1E414B-8EDA-4506-AB19-CA97D48404A6}" type="datetime'''''''''''''''''''''''Ju''''''''''''''n'''''''''''''''">
              <a:rPr lang="en-GB" altLang="en-US" sz="1050" smtClean="0">
                <a:solidFill>
                  <a:srgbClr val="10183A"/>
                </a:solidFill>
                <a:latin typeface="Poppins" panose="00000500000000000000" pitchFamily="2" charset="0"/>
                <a:cs typeface="Poppins" panose="00000500000000000000" pitchFamily="2" charset="0"/>
              </a:rPr>
              <a:pPr/>
              <a:t>Jun</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3" name="Text Placeholder 2">
            <a:extLst>
              <a:ext uri="{FF2B5EF4-FFF2-40B4-BE49-F238E27FC236}">
                <a16:creationId xmlns:a16="http://schemas.microsoft.com/office/drawing/2014/main" id="{9EBDCB96-5BD5-A57F-2034-98D1F0C95EAE}"/>
              </a:ext>
            </a:extLst>
          </p:cNvPr>
          <p:cNvSpPr>
            <a:spLocks noGrp="1"/>
          </p:cNvSpPr>
          <p:nvPr>
            <p:custDataLst>
              <p:tags r:id="rId44"/>
            </p:custDataLst>
          </p:nvPr>
        </p:nvSpPr>
        <p:spPr bwMode="auto">
          <a:xfrm>
            <a:off x="3543300" y="3681413"/>
            <a:ext cx="2794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74E909D9-7AFB-4316-ABD3-E23BBD276DD6}" type="datetime'''''''''A''''''''''''''''''''u''''''''''''''''''''g'''">
              <a:rPr lang="en-GB" altLang="en-US" sz="1050" smtClean="0">
                <a:solidFill>
                  <a:srgbClr val="10183A"/>
                </a:solidFill>
                <a:latin typeface="Poppins" panose="00000500000000000000" pitchFamily="2" charset="0"/>
                <a:cs typeface="Poppins" panose="00000500000000000000" pitchFamily="2" charset="0"/>
              </a:rPr>
              <a:pPr/>
              <a:t>Aug</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7" name="Text Placeholder 2">
            <a:extLst>
              <a:ext uri="{FF2B5EF4-FFF2-40B4-BE49-F238E27FC236}">
                <a16:creationId xmlns:a16="http://schemas.microsoft.com/office/drawing/2014/main" id="{AC6FED6D-C2DF-17D8-7318-ADAD1B98B704}"/>
              </a:ext>
            </a:extLst>
          </p:cNvPr>
          <p:cNvSpPr>
            <a:spLocks noGrp="1"/>
          </p:cNvSpPr>
          <p:nvPr>
            <p:custDataLst>
              <p:tags r:id="rId45"/>
            </p:custDataLst>
          </p:nvPr>
        </p:nvSpPr>
        <p:spPr bwMode="auto">
          <a:xfrm>
            <a:off x="3903663" y="3681413"/>
            <a:ext cx="2635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B4A8D089-3BD3-4BF6-8B26-0D737C5107E4}" type="datetime'''''''''''S''''''''''''e''''p'''''">
              <a:rPr lang="en-GB" altLang="en-US" sz="1050" smtClean="0">
                <a:solidFill>
                  <a:srgbClr val="10183A"/>
                </a:solidFill>
                <a:latin typeface="Poppins" panose="00000500000000000000" pitchFamily="2" charset="0"/>
                <a:cs typeface="Poppins" panose="00000500000000000000" pitchFamily="2" charset="0"/>
              </a:rPr>
              <a:pPr/>
              <a:t>Sep</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8" name="Text Placeholder 2">
            <a:extLst>
              <a:ext uri="{FF2B5EF4-FFF2-40B4-BE49-F238E27FC236}">
                <a16:creationId xmlns:a16="http://schemas.microsoft.com/office/drawing/2014/main" id="{B69A8E11-E0A8-6335-99C6-97086BD4E80F}"/>
              </a:ext>
            </a:extLst>
          </p:cNvPr>
          <p:cNvSpPr>
            <a:spLocks noGrp="1"/>
          </p:cNvSpPr>
          <p:nvPr>
            <p:custDataLst>
              <p:tags r:id="rId46"/>
            </p:custDataLst>
          </p:nvPr>
        </p:nvSpPr>
        <p:spPr bwMode="auto">
          <a:xfrm>
            <a:off x="4264025" y="3681413"/>
            <a:ext cx="2476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3B7D60A3-950C-43FA-BF1F-7CBDB7F7CC7E}" type="datetime'''''''''''''''''Oc''t'''''''''''''''''''''''''''''''''''''">
              <a:rPr lang="en-GB" altLang="en-US" sz="1050" smtClean="0">
                <a:solidFill>
                  <a:srgbClr val="10183A"/>
                </a:solidFill>
                <a:latin typeface="Poppins" panose="00000500000000000000" pitchFamily="2" charset="0"/>
                <a:cs typeface="Poppins" panose="00000500000000000000" pitchFamily="2" charset="0"/>
              </a:rPr>
              <a:pPr/>
              <a:t>Oct</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9" name="Text Placeholder 2">
            <a:extLst>
              <a:ext uri="{FF2B5EF4-FFF2-40B4-BE49-F238E27FC236}">
                <a16:creationId xmlns:a16="http://schemas.microsoft.com/office/drawing/2014/main" id="{B3D0FA62-B746-9A3C-340D-33F07301D01D}"/>
              </a:ext>
            </a:extLst>
          </p:cNvPr>
          <p:cNvSpPr>
            <a:spLocks noGrp="1"/>
          </p:cNvSpPr>
          <p:nvPr>
            <p:custDataLst>
              <p:tags r:id="rId47"/>
            </p:custDataLst>
          </p:nvPr>
        </p:nvSpPr>
        <p:spPr bwMode="auto">
          <a:xfrm>
            <a:off x="4606925" y="3681413"/>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A6E5B475-268D-44F0-A593-22A728C16588}" type="datetime'''''''N''''''''''''''''''''''''''''o''''''''''''''''v'''''">
              <a:rPr lang="en-GB" altLang="en-US" sz="1050" smtClean="0">
                <a:solidFill>
                  <a:srgbClr val="10183A"/>
                </a:solidFill>
                <a:latin typeface="Poppins" panose="00000500000000000000" pitchFamily="2" charset="0"/>
                <a:cs typeface="Poppins" panose="00000500000000000000" pitchFamily="2" charset="0"/>
              </a:rPr>
              <a:pPr/>
              <a:t>Nov</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40" name="Text Placeholder 2">
            <a:extLst>
              <a:ext uri="{FF2B5EF4-FFF2-40B4-BE49-F238E27FC236}">
                <a16:creationId xmlns:a16="http://schemas.microsoft.com/office/drawing/2014/main" id="{769C75A2-E94D-BF50-1DEC-33B46545A3D3}"/>
              </a:ext>
            </a:extLst>
          </p:cNvPr>
          <p:cNvSpPr>
            <a:spLocks noGrp="1"/>
          </p:cNvSpPr>
          <p:nvPr>
            <p:custDataLst>
              <p:tags r:id="rId48"/>
            </p:custDataLst>
          </p:nvPr>
        </p:nvSpPr>
        <p:spPr bwMode="auto">
          <a:xfrm>
            <a:off x="4957763" y="3681413"/>
            <a:ext cx="2698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91221294-E8F4-415F-A595-112177C12B4E}" type="datetime'''De''''''''c'''''''''''''''''''''''">
              <a:rPr lang="en-GB" altLang="en-US" sz="1050" smtClean="0">
                <a:solidFill>
                  <a:srgbClr val="10183A"/>
                </a:solidFill>
                <a:latin typeface="Poppins" panose="00000500000000000000" pitchFamily="2" charset="0"/>
                <a:cs typeface="Poppins" panose="00000500000000000000" pitchFamily="2" charset="0"/>
              </a:rPr>
              <a:pPr/>
              <a:t>Dec</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26" name="Text Placeholder 2">
            <a:extLst>
              <a:ext uri="{FF2B5EF4-FFF2-40B4-BE49-F238E27FC236}">
                <a16:creationId xmlns:a16="http://schemas.microsoft.com/office/drawing/2014/main" id="{53119203-1966-F90C-AE9F-3794C1A183C6}"/>
              </a:ext>
            </a:extLst>
          </p:cNvPr>
          <p:cNvSpPr>
            <a:spLocks noGrp="1"/>
          </p:cNvSpPr>
          <p:nvPr>
            <p:custDataLst>
              <p:tags r:id="rId49"/>
            </p:custDataLst>
          </p:nvPr>
        </p:nvSpPr>
        <p:spPr bwMode="auto">
          <a:xfrm>
            <a:off x="5281613" y="3681413"/>
            <a:ext cx="327025"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5389F7BB-185B-4E2D-97A6-4CB369E79F56}" type="datetime'''''''''''''J''''''''''''''''an'''''''''''' ''''2023'''">
              <a:rPr lang="en-GB" altLang="en-US" sz="1050" smtClean="0">
                <a:solidFill>
                  <a:srgbClr val="10183A"/>
                </a:solidFill>
                <a:latin typeface="Poppins" panose="00000500000000000000" pitchFamily="2" charset="0"/>
                <a:cs typeface="Poppins" panose="00000500000000000000" pitchFamily="2" charset="0"/>
              </a:rPr>
              <a:pPr/>
              <a:t>Jan 2023</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useBgFill="1">
        <p:nvSpPr>
          <p:cNvPr id="41" name="Text Placeholder 2">
            <a:extLst>
              <a:ext uri="{FF2B5EF4-FFF2-40B4-BE49-F238E27FC236}">
                <a16:creationId xmlns:a16="http://schemas.microsoft.com/office/drawing/2014/main" id="{E19D14A1-BE43-D4FD-95B0-853AE9BFBE95}"/>
              </a:ext>
            </a:extLst>
          </p:cNvPr>
          <p:cNvSpPr>
            <a:spLocks noGrp="1"/>
          </p:cNvSpPr>
          <p:nvPr>
            <p:custDataLst>
              <p:tags r:id="rId50"/>
            </p:custDataLst>
          </p:nvPr>
        </p:nvSpPr>
        <p:spPr bwMode="gray">
          <a:xfrm>
            <a:off x="1822450" y="3155950"/>
            <a:ext cx="195263" cy="144463"/>
          </a:xfrm>
          <a:prstGeom prst="rect">
            <a:avLst/>
          </a:prstGeom>
          <a:ln>
            <a:noFill/>
          </a:ln>
          <a:effectLst/>
        </p:spPr>
        <p:txBody>
          <a:bodyPr vert="horz" wrap="none" lIns="19050" tIns="0" rIns="1905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lnSpc>
                <a:spcPct val="90000"/>
              </a:lnSpc>
              <a:spcBef>
                <a:spcPct val="0"/>
              </a:spcBef>
              <a:spcAft>
                <a:spcPct val="0"/>
              </a:spcAft>
              <a:buNone/>
            </a:pPr>
            <a:fld id="{1FDDE42B-D682-41D2-8CA5-DDC5CC8B291C}" type="datetime'-''''''''''''''''''5'''''''''''''''''''''''''''">
              <a:rPr lang="en-US" altLang="en-US" sz="1050" smtClean="0">
                <a:solidFill>
                  <a:srgbClr val="10183A"/>
                </a:solidFill>
                <a:effectLst/>
                <a:latin typeface="Poppins" panose="00000500000000000000" pitchFamily="2" charset="0"/>
                <a:cs typeface="Poppins" panose="00000500000000000000" pitchFamily="2" charset="0"/>
              </a:rPr>
              <a:pPr/>
              <a:t>-5</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useBgFill="1">
        <p:nvSpPr>
          <p:cNvPr id="42" name="Text Placeholder 2">
            <a:extLst>
              <a:ext uri="{FF2B5EF4-FFF2-40B4-BE49-F238E27FC236}">
                <a16:creationId xmlns:a16="http://schemas.microsoft.com/office/drawing/2014/main" id="{3B915FA7-4008-034D-CBC8-ACD766542AD7}"/>
              </a:ext>
            </a:extLst>
          </p:cNvPr>
          <p:cNvSpPr>
            <a:spLocks noGrp="1"/>
          </p:cNvSpPr>
          <p:nvPr>
            <p:custDataLst>
              <p:tags r:id="rId51"/>
            </p:custDataLst>
          </p:nvPr>
        </p:nvSpPr>
        <p:spPr bwMode="gray">
          <a:xfrm>
            <a:off x="4643438" y="3286125"/>
            <a:ext cx="195263" cy="144463"/>
          </a:xfrm>
          <a:prstGeom prst="rect">
            <a:avLst/>
          </a:prstGeom>
          <a:ln>
            <a:noFill/>
          </a:ln>
          <a:effectLst/>
        </p:spPr>
        <p:txBody>
          <a:bodyPr vert="horz" wrap="none" lIns="19050" tIns="0" rIns="1905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lnSpc>
                <a:spcPct val="90000"/>
              </a:lnSpc>
              <a:spcBef>
                <a:spcPct val="0"/>
              </a:spcBef>
              <a:spcAft>
                <a:spcPct val="0"/>
              </a:spcAft>
              <a:buNone/>
            </a:pPr>
            <a:fld id="{E31EB478-9F8F-46B3-B1EB-38C1505D91F1}" type="datetime'''''''''''''-''''''''''''''8'''''''''''''''''''''''''''''">
              <a:rPr lang="en-US" altLang="en-US" sz="1050" smtClean="0">
                <a:solidFill>
                  <a:srgbClr val="10183A"/>
                </a:solidFill>
                <a:effectLst/>
                <a:latin typeface="Poppins" panose="00000500000000000000" pitchFamily="2" charset="0"/>
                <a:cs typeface="Poppins" panose="00000500000000000000" pitchFamily="2" charset="0"/>
              </a:rPr>
              <a:pPr/>
              <a:t>-8</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useBgFill="1">
        <p:nvSpPr>
          <p:cNvPr id="44" name="Text Placeholder 2">
            <a:extLst>
              <a:ext uri="{FF2B5EF4-FFF2-40B4-BE49-F238E27FC236}">
                <a16:creationId xmlns:a16="http://schemas.microsoft.com/office/drawing/2014/main" id="{EDB8905F-73E0-2EA7-E716-975A4BA8B0EE}"/>
              </a:ext>
            </a:extLst>
          </p:cNvPr>
          <p:cNvSpPr>
            <a:spLocks noGrp="1"/>
          </p:cNvSpPr>
          <p:nvPr>
            <p:custDataLst>
              <p:tags r:id="rId52"/>
            </p:custDataLst>
          </p:nvPr>
        </p:nvSpPr>
        <p:spPr bwMode="gray">
          <a:xfrm>
            <a:off x="4973638" y="3394075"/>
            <a:ext cx="238125" cy="144463"/>
          </a:xfrm>
          <a:prstGeom prst="rect">
            <a:avLst/>
          </a:prstGeom>
          <a:ln>
            <a:noFill/>
          </a:ln>
          <a:effectLst/>
        </p:spPr>
        <p:txBody>
          <a:bodyPr vert="horz" wrap="none" lIns="19050" tIns="0" rIns="1905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lnSpc>
                <a:spcPct val="90000"/>
              </a:lnSpc>
              <a:spcBef>
                <a:spcPct val="0"/>
              </a:spcBef>
              <a:spcAft>
                <a:spcPct val="0"/>
              </a:spcAft>
              <a:buNone/>
            </a:pPr>
            <a:fld id="{B84A5A6F-236E-420C-8D8D-2E125A991596}" type="datetime'''''''''-''''''''''''''''''''''''''''''''''''''''''''''''''10'">
              <a:rPr lang="en-US" altLang="en-US" sz="1050" smtClean="0">
                <a:solidFill>
                  <a:srgbClr val="10183A"/>
                </a:solidFill>
                <a:effectLst/>
                <a:latin typeface="Poppins" panose="00000500000000000000" pitchFamily="2" charset="0"/>
                <a:cs typeface="Poppins" panose="00000500000000000000" pitchFamily="2" charset="0"/>
              </a:rPr>
              <a:pPr/>
              <a:t>-10</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graphicFrame>
        <p:nvGraphicFramePr>
          <p:cNvPr id="100" name="Chart 99">
            <a:extLst>
              <a:ext uri="{FF2B5EF4-FFF2-40B4-BE49-F238E27FC236}">
                <a16:creationId xmlns:a16="http://schemas.microsoft.com/office/drawing/2014/main" id="{DF8FDDDD-767C-BE45-5BE2-375C55C98296}"/>
              </a:ext>
            </a:extLst>
          </p:cNvPr>
          <p:cNvGraphicFramePr/>
          <p:nvPr>
            <p:custDataLst>
              <p:tags r:id="rId53"/>
            </p:custDataLst>
            <p:extLst>
              <p:ext uri="{D42A27DB-BD31-4B8C-83A1-F6EECF244321}">
                <p14:modId xmlns:p14="http://schemas.microsoft.com/office/powerpoint/2010/main" val="64781823"/>
              </p:ext>
            </p:extLst>
          </p:nvPr>
        </p:nvGraphicFramePr>
        <p:xfrm>
          <a:off x="6145213" y="1952625"/>
          <a:ext cx="5080000" cy="1719263"/>
        </p:xfrm>
        <a:graphic>
          <a:graphicData uri="http://schemas.openxmlformats.org/drawingml/2006/chart">
            <c:chart xmlns:c="http://schemas.openxmlformats.org/drawingml/2006/chart" xmlns:r="http://schemas.openxmlformats.org/officeDocument/2006/relationships" r:id="rId74"/>
          </a:graphicData>
        </a:graphic>
      </p:graphicFrame>
      <p:sp>
        <p:nvSpPr>
          <p:cNvPr id="58" name="Text Placeholder 2">
            <a:extLst>
              <a:ext uri="{FF2B5EF4-FFF2-40B4-BE49-F238E27FC236}">
                <a16:creationId xmlns:a16="http://schemas.microsoft.com/office/drawing/2014/main" id="{2669642C-B27B-33D8-C064-7525934725F6}"/>
              </a:ext>
            </a:extLst>
          </p:cNvPr>
          <p:cNvSpPr>
            <a:spLocks noGrp="1"/>
          </p:cNvSpPr>
          <p:nvPr>
            <p:custDataLst>
              <p:tags r:id="rId54"/>
            </p:custDataLst>
          </p:nvPr>
        </p:nvSpPr>
        <p:spPr bwMode="auto">
          <a:xfrm>
            <a:off x="10802938" y="3613150"/>
            <a:ext cx="327025"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4EE7F58B-1E33-44BF-9038-EBE074C65973}" type="datetime'''''Jan'''''' 20''''''''''''''''''''23'''''''">
              <a:rPr lang="en-GB" altLang="en-US" sz="1050" smtClean="0">
                <a:solidFill>
                  <a:srgbClr val="10183A"/>
                </a:solidFill>
                <a:latin typeface="Poppins" panose="00000500000000000000" pitchFamily="2" charset="0"/>
                <a:cs typeface="Poppins" panose="00000500000000000000" pitchFamily="2" charset="0"/>
              </a:rPr>
              <a:pPr/>
              <a:t>Jan 2023</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3" name="Text Placeholder 2">
            <a:extLst>
              <a:ext uri="{FF2B5EF4-FFF2-40B4-BE49-F238E27FC236}">
                <a16:creationId xmlns:a16="http://schemas.microsoft.com/office/drawing/2014/main" id="{63158D60-5E8C-70DA-BF7C-FF6EF9580536}"/>
              </a:ext>
            </a:extLst>
          </p:cNvPr>
          <p:cNvSpPr>
            <a:spLocks noGrp="1"/>
          </p:cNvSpPr>
          <p:nvPr>
            <p:custDataLst>
              <p:tags r:id="rId55"/>
            </p:custDataLst>
          </p:nvPr>
        </p:nvSpPr>
        <p:spPr bwMode="auto">
          <a:xfrm>
            <a:off x="9067800" y="3613150"/>
            <a:ext cx="2794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7B2CFEF2-745C-4131-8238-10D2A5660FFC}" type="datetime'''''''A''''''''''''u''''''''''''''''''''''''''g'''''''">
              <a:rPr lang="en-GB" altLang="en-US" sz="1050" smtClean="0">
                <a:solidFill>
                  <a:srgbClr val="10183A"/>
                </a:solidFill>
                <a:latin typeface="Poppins" panose="00000500000000000000" pitchFamily="2" charset="0"/>
                <a:cs typeface="Poppins" panose="00000500000000000000" pitchFamily="2" charset="0"/>
              </a:rPr>
              <a:pPr/>
              <a:t>Aug</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49" name="Text Placeholder 2">
            <a:extLst>
              <a:ext uri="{FF2B5EF4-FFF2-40B4-BE49-F238E27FC236}">
                <a16:creationId xmlns:a16="http://schemas.microsoft.com/office/drawing/2014/main" id="{1E2BD2A2-F9FF-580F-EA64-DB601A18DF1D}"/>
              </a:ext>
            </a:extLst>
          </p:cNvPr>
          <p:cNvSpPr>
            <a:spLocks noGrp="1"/>
          </p:cNvSpPr>
          <p:nvPr>
            <p:custDataLst>
              <p:tags r:id="rId56"/>
            </p:custDataLst>
          </p:nvPr>
        </p:nvSpPr>
        <p:spPr bwMode="auto">
          <a:xfrm>
            <a:off x="8755063" y="3613150"/>
            <a:ext cx="2032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CA41C493-31B8-4923-BFA5-2173115ACA12}" type="datetime'''''''''''''''''''''J''u''''''''''''''''''''''''''''''l'''''''">
              <a:rPr lang="en-GB" altLang="en-US" sz="1050" smtClean="0">
                <a:solidFill>
                  <a:srgbClr val="10183A"/>
                </a:solidFill>
                <a:latin typeface="Poppins" panose="00000500000000000000" pitchFamily="2" charset="0"/>
                <a:cs typeface="Poppins" panose="00000500000000000000" pitchFamily="2" charset="0"/>
              </a:rPr>
              <a:pPr/>
              <a:t>Jul</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47" name="Text Placeholder 2">
            <a:extLst>
              <a:ext uri="{FF2B5EF4-FFF2-40B4-BE49-F238E27FC236}">
                <a16:creationId xmlns:a16="http://schemas.microsoft.com/office/drawing/2014/main" id="{A56801FC-52D5-FD82-E79A-FF6C2D8D21F8}"/>
              </a:ext>
            </a:extLst>
          </p:cNvPr>
          <p:cNvSpPr>
            <a:spLocks noGrp="1"/>
          </p:cNvSpPr>
          <p:nvPr>
            <p:custDataLst>
              <p:tags r:id="rId57"/>
            </p:custDataLst>
          </p:nvPr>
        </p:nvSpPr>
        <p:spPr bwMode="auto">
          <a:xfrm>
            <a:off x="7680325" y="3613150"/>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B61E2397-B885-4F41-A1D1-70099094204D}" type="datetime'''A''''''''p''r'''''''''''''''''''''''''">
              <a:rPr lang="en-GB" altLang="en-US" sz="1050" smtClean="0">
                <a:solidFill>
                  <a:srgbClr val="10183A"/>
                </a:solidFill>
                <a:latin typeface="Poppins" panose="00000500000000000000" pitchFamily="2" charset="0"/>
                <a:cs typeface="Poppins" panose="00000500000000000000" pitchFamily="2" charset="0"/>
              </a:rPr>
              <a:pPr/>
              <a:t>Apr</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46" name="Text Placeholder 2">
            <a:extLst>
              <a:ext uri="{FF2B5EF4-FFF2-40B4-BE49-F238E27FC236}">
                <a16:creationId xmlns:a16="http://schemas.microsoft.com/office/drawing/2014/main" id="{E2EE8D59-14AB-6168-980E-461BF5D90CA1}"/>
              </a:ext>
            </a:extLst>
          </p:cNvPr>
          <p:cNvSpPr>
            <a:spLocks noGrp="1"/>
          </p:cNvSpPr>
          <p:nvPr>
            <p:custDataLst>
              <p:tags r:id="rId58"/>
            </p:custDataLst>
          </p:nvPr>
        </p:nvSpPr>
        <p:spPr bwMode="auto">
          <a:xfrm>
            <a:off x="6584950" y="3613150"/>
            <a:ext cx="325438"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0CCD068E-F8B7-4218-85F7-10CBD7981EE0}" type="datetime'J''''a''n ''''''''''20''22'''''''''''''''''''''''''''''">
              <a:rPr lang="en-GB" altLang="en-US" sz="1050" smtClean="0">
                <a:solidFill>
                  <a:srgbClr val="10183A"/>
                </a:solidFill>
                <a:latin typeface="Poppins" panose="00000500000000000000" pitchFamily="2" charset="0"/>
                <a:cs typeface="Poppins" panose="00000500000000000000" pitchFamily="2" charset="0"/>
              </a:rPr>
              <a:pPr/>
              <a:t>Jan 2022</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48" name="Text Placeholder 2">
            <a:extLst>
              <a:ext uri="{FF2B5EF4-FFF2-40B4-BE49-F238E27FC236}">
                <a16:creationId xmlns:a16="http://schemas.microsoft.com/office/drawing/2014/main" id="{82E2B5F8-8800-20FE-A098-4A4341C77113}"/>
              </a:ext>
            </a:extLst>
          </p:cNvPr>
          <p:cNvSpPr>
            <a:spLocks noGrp="1"/>
          </p:cNvSpPr>
          <p:nvPr>
            <p:custDataLst>
              <p:tags r:id="rId59"/>
            </p:custDataLst>
          </p:nvPr>
        </p:nvSpPr>
        <p:spPr bwMode="auto">
          <a:xfrm>
            <a:off x="6972300" y="3613150"/>
            <a:ext cx="2524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0F84A944-B331-4101-B545-A4C3088E60D9}" type="datetime'''''''F''''''''''e''''b'''''''''''''">
              <a:rPr lang="en-GB" altLang="en-US" sz="1050" smtClean="0">
                <a:solidFill>
                  <a:srgbClr val="10183A"/>
                </a:solidFill>
                <a:latin typeface="Poppins" panose="00000500000000000000" pitchFamily="2" charset="0"/>
                <a:cs typeface="Poppins" panose="00000500000000000000" pitchFamily="2" charset="0"/>
              </a:rPr>
              <a:pPr/>
              <a:t>Feb</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0" name="Text Placeholder 2">
            <a:extLst>
              <a:ext uri="{FF2B5EF4-FFF2-40B4-BE49-F238E27FC236}">
                <a16:creationId xmlns:a16="http://schemas.microsoft.com/office/drawing/2014/main" id="{39ED134F-C219-DFBA-7FB2-F05ABE290C6A}"/>
              </a:ext>
            </a:extLst>
          </p:cNvPr>
          <p:cNvSpPr>
            <a:spLocks noGrp="1"/>
          </p:cNvSpPr>
          <p:nvPr>
            <p:custDataLst>
              <p:tags r:id="rId60"/>
            </p:custDataLst>
          </p:nvPr>
        </p:nvSpPr>
        <p:spPr bwMode="auto">
          <a:xfrm>
            <a:off x="7316788" y="3613150"/>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6E3C0076-1101-4D8B-955F-F6EC0CEEF868}" type="datetime'''''M''a''''''r'''''''''''''''''''">
              <a:rPr lang="en-GB" altLang="en-US" sz="1050" smtClean="0">
                <a:solidFill>
                  <a:srgbClr val="10183A"/>
                </a:solidFill>
                <a:latin typeface="Poppins" panose="00000500000000000000" pitchFamily="2" charset="0"/>
                <a:cs typeface="Poppins" panose="00000500000000000000" pitchFamily="2" charset="0"/>
              </a:rPr>
              <a:pPr/>
              <a:t>Mar</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1" name="Text Placeholder 2">
            <a:extLst>
              <a:ext uri="{FF2B5EF4-FFF2-40B4-BE49-F238E27FC236}">
                <a16:creationId xmlns:a16="http://schemas.microsoft.com/office/drawing/2014/main" id="{A74A81A4-AA17-9EC0-FC7F-42E6DCD344A0}"/>
              </a:ext>
            </a:extLst>
          </p:cNvPr>
          <p:cNvSpPr>
            <a:spLocks noGrp="1"/>
          </p:cNvSpPr>
          <p:nvPr>
            <p:custDataLst>
              <p:tags r:id="rId61"/>
            </p:custDataLst>
          </p:nvPr>
        </p:nvSpPr>
        <p:spPr bwMode="auto">
          <a:xfrm>
            <a:off x="8007350" y="3613150"/>
            <a:ext cx="2921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A849AD67-DDE7-43FC-BE97-8C3303F6F813}" type="datetime'''''''''''M''a''''''''''''''''''''''y'''''''''''''''''''">
              <a:rPr lang="en-GB" altLang="en-US" sz="1050" smtClean="0">
                <a:solidFill>
                  <a:srgbClr val="10183A"/>
                </a:solidFill>
                <a:latin typeface="Poppins" panose="00000500000000000000" pitchFamily="2" charset="0"/>
                <a:cs typeface="Poppins" panose="00000500000000000000" pitchFamily="2" charset="0"/>
              </a:rPr>
              <a:pPr/>
              <a:t>May</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2" name="Text Placeholder 2">
            <a:extLst>
              <a:ext uri="{FF2B5EF4-FFF2-40B4-BE49-F238E27FC236}">
                <a16:creationId xmlns:a16="http://schemas.microsoft.com/office/drawing/2014/main" id="{2CE6E10C-0277-326E-DFBD-BA21483B32F3}"/>
              </a:ext>
            </a:extLst>
          </p:cNvPr>
          <p:cNvSpPr>
            <a:spLocks noGrp="1"/>
          </p:cNvSpPr>
          <p:nvPr>
            <p:custDataLst>
              <p:tags r:id="rId62"/>
            </p:custDataLst>
          </p:nvPr>
        </p:nvSpPr>
        <p:spPr bwMode="auto">
          <a:xfrm>
            <a:off x="8377238" y="3613150"/>
            <a:ext cx="2555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111C18C2-6E82-466D-A4CC-AB5F592DB790}" type="datetime'''''''''''''J''''''''''''u''''''''''''''''''''n'''''''''">
              <a:rPr lang="en-GB" altLang="en-US" sz="1050" smtClean="0">
                <a:solidFill>
                  <a:srgbClr val="10183A"/>
                </a:solidFill>
                <a:latin typeface="Poppins" panose="00000500000000000000" pitchFamily="2" charset="0"/>
                <a:cs typeface="Poppins" panose="00000500000000000000" pitchFamily="2" charset="0"/>
              </a:rPr>
              <a:pPr/>
              <a:t>Jun</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4" name="Text Placeholder 2">
            <a:extLst>
              <a:ext uri="{FF2B5EF4-FFF2-40B4-BE49-F238E27FC236}">
                <a16:creationId xmlns:a16="http://schemas.microsoft.com/office/drawing/2014/main" id="{B42DF3A8-B17B-BA3C-C721-D5C2DB297F9B}"/>
              </a:ext>
            </a:extLst>
          </p:cNvPr>
          <p:cNvSpPr>
            <a:spLocks noGrp="1"/>
          </p:cNvSpPr>
          <p:nvPr>
            <p:custDataLst>
              <p:tags r:id="rId63"/>
            </p:custDataLst>
          </p:nvPr>
        </p:nvSpPr>
        <p:spPr bwMode="auto">
          <a:xfrm>
            <a:off x="9428163" y="3613150"/>
            <a:ext cx="2635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5803A470-6B0C-4261-B7D0-86200781F12A}" type="datetime'''''S''''e''''''''''''''''''p'''''''">
              <a:rPr lang="en-GB" altLang="en-US" sz="1050" smtClean="0">
                <a:solidFill>
                  <a:srgbClr val="10183A"/>
                </a:solidFill>
                <a:latin typeface="Poppins" panose="00000500000000000000" pitchFamily="2" charset="0"/>
                <a:cs typeface="Poppins" panose="00000500000000000000" pitchFamily="2" charset="0"/>
              </a:rPr>
              <a:pPr/>
              <a:t>Sep</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6" name="Text Placeholder 2">
            <a:extLst>
              <a:ext uri="{FF2B5EF4-FFF2-40B4-BE49-F238E27FC236}">
                <a16:creationId xmlns:a16="http://schemas.microsoft.com/office/drawing/2014/main" id="{BD223F99-13C0-CED5-F96A-2FEF4EED44FF}"/>
              </a:ext>
            </a:extLst>
          </p:cNvPr>
          <p:cNvSpPr>
            <a:spLocks noGrp="1"/>
          </p:cNvSpPr>
          <p:nvPr>
            <p:custDataLst>
              <p:tags r:id="rId64"/>
            </p:custDataLst>
          </p:nvPr>
        </p:nvSpPr>
        <p:spPr bwMode="auto">
          <a:xfrm>
            <a:off x="10129838" y="3613150"/>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482F649B-D2A0-4D5A-94CF-D2619760D3A3}" type="datetime'N''''''''o''''''''''''''''''''''''''''''''''''''''''''''v'''">
              <a:rPr lang="en-GB" altLang="en-US" sz="1050" smtClean="0">
                <a:solidFill>
                  <a:srgbClr val="10183A"/>
                </a:solidFill>
                <a:latin typeface="Poppins" panose="00000500000000000000" pitchFamily="2" charset="0"/>
                <a:cs typeface="Poppins" panose="00000500000000000000" pitchFamily="2" charset="0"/>
              </a:rPr>
              <a:pPr/>
              <a:t>Nov</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5" name="Text Placeholder 2">
            <a:extLst>
              <a:ext uri="{FF2B5EF4-FFF2-40B4-BE49-F238E27FC236}">
                <a16:creationId xmlns:a16="http://schemas.microsoft.com/office/drawing/2014/main" id="{311AA0AC-1DDB-DA34-B33F-F0C59DBF80BF}"/>
              </a:ext>
            </a:extLst>
          </p:cNvPr>
          <p:cNvSpPr>
            <a:spLocks noGrp="1"/>
          </p:cNvSpPr>
          <p:nvPr>
            <p:custDataLst>
              <p:tags r:id="rId65"/>
            </p:custDataLst>
          </p:nvPr>
        </p:nvSpPr>
        <p:spPr bwMode="auto">
          <a:xfrm>
            <a:off x="9786938" y="3613150"/>
            <a:ext cx="2476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F9D7E217-BF8F-4138-BA83-86315A71E36D}" type="datetime'''''''''''''''''''''''''Oc''''''''''''''''''''''''''''''t'''">
              <a:rPr lang="en-GB" altLang="en-US" sz="1050" smtClean="0">
                <a:solidFill>
                  <a:srgbClr val="10183A"/>
                </a:solidFill>
                <a:latin typeface="Poppins" panose="00000500000000000000" pitchFamily="2" charset="0"/>
                <a:cs typeface="Poppins" panose="00000500000000000000" pitchFamily="2" charset="0"/>
              </a:rPr>
              <a:pPr/>
              <a:t>Oct</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7" name="Text Placeholder 2">
            <a:extLst>
              <a:ext uri="{FF2B5EF4-FFF2-40B4-BE49-F238E27FC236}">
                <a16:creationId xmlns:a16="http://schemas.microsoft.com/office/drawing/2014/main" id="{C121003B-0169-F5C0-5E4C-C00DD42C4C23}"/>
              </a:ext>
            </a:extLst>
          </p:cNvPr>
          <p:cNvSpPr>
            <a:spLocks noGrp="1"/>
          </p:cNvSpPr>
          <p:nvPr>
            <p:custDataLst>
              <p:tags r:id="rId66"/>
            </p:custDataLst>
          </p:nvPr>
        </p:nvSpPr>
        <p:spPr bwMode="auto">
          <a:xfrm>
            <a:off x="10479088" y="3613150"/>
            <a:ext cx="2698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3E24A513-C59A-4D2F-B290-0C4848B12B40}" type="datetime'''''''''''''''''D''''''''''''''''''''''''''''e''''''''''c'''">
              <a:rPr lang="en-GB" altLang="en-US" sz="1050" smtClean="0">
                <a:solidFill>
                  <a:srgbClr val="10183A"/>
                </a:solidFill>
                <a:latin typeface="Poppins" panose="00000500000000000000" pitchFamily="2" charset="0"/>
                <a:cs typeface="Poppins" panose="00000500000000000000" pitchFamily="2" charset="0"/>
              </a:rPr>
              <a:pPr/>
              <a:t>Dec</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Tree>
    <p:extLst>
      <p:ext uri="{BB962C8B-B14F-4D97-AF65-F5344CB8AC3E}">
        <p14:creationId xmlns:p14="http://schemas.microsoft.com/office/powerpoint/2010/main" val="8535883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5A9725-724D-191E-3C79-D50A2378CEDC}"/>
              </a:ext>
            </a:extLst>
          </p:cNvPr>
          <p:cNvGraphicFramePr>
            <a:graphicFrameLocks noChangeAspect="1"/>
          </p:cNvGraphicFramePr>
          <p:nvPr>
            <p:custDataLst>
              <p:tags r:id="rId1"/>
            </p:custDataLst>
            <p:extLst>
              <p:ext uri="{D42A27DB-BD31-4B8C-83A1-F6EECF244321}">
                <p14:modId xmlns:p14="http://schemas.microsoft.com/office/powerpoint/2010/main" val="1768542983"/>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485A9725-724D-191E-3C79-D50A2378CEDC}"/>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graphicFrame>
        <p:nvGraphicFramePr>
          <p:cNvPr id="17" name="Table Placeholder 11">
            <a:extLst>
              <a:ext uri="{FF2B5EF4-FFF2-40B4-BE49-F238E27FC236}">
                <a16:creationId xmlns:a16="http://schemas.microsoft.com/office/drawing/2014/main" id="{99DB3AE5-A39C-124C-AE50-92A2C6C18B2F}"/>
              </a:ext>
            </a:extLst>
          </p:cNvPr>
          <p:cNvGraphicFramePr>
            <a:graphicFrameLocks noChangeAspect="1"/>
          </p:cNvGraphicFramePr>
          <p:nvPr>
            <p:extLst>
              <p:ext uri="{D42A27DB-BD31-4B8C-83A1-F6EECF244321}">
                <p14:modId xmlns:p14="http://schemas.microsoft.com/office/powerpoint/2010/main" val="2551671629"/>
              </p:ext>
            </p:extLst>
          </p:nvPr>
        </p:nvGraphicFramePr>
        <p:xfrm>
          <a:off x="5230283" y="2248350"/>
          <a:ext cx="1617916" cy="1655763"/>
        </p:xfrm>
        <a:graphic>
          <a:graphicData uri="http://schemas.openxmlformats.org/presentationml/2006/ole">
            <mc:AlternateContent xmlns:mc="http://schemas.openxmlformats.org/markup-compatibility/2006">
              <mc:Choice xmlns:v="urn:schemas-microsoft-com:vml" Requires="v">
                <p:oleObj name="Worksheet" r:id="rId6" imgW="1628908" imgH="1667130" progId="Excel.Sheet.12">
                  <p:embed/>
                </p:oleObj>
              </mc:Choice>
              <mc:Fallback>
                <p:oleObj name="Worksheet" r:id="rId6" imgW="1628908" imgH="1667130" progId="Excel.Sheet.12">
                  <p:embed/>
                  <p:pic>
                    <p:nvPicPr>
                      <p:cNvPr id="17" name="Table Placeholder 11">
                        <a:extLst>
                          <a:ext uri="{FF2B5EF4-FFF2-40B4-BE49-F238E27FC236}">
                            <a16:creationId xmlns:a16="http://schemas.microsoft.com/office/drawing/2014/main" id="{99DB3AE5-A39C-124C-AE50-92A2C6C18B2F}"/>
                          </a:ext>
                        </a:extLst>
                      </p:cNvPr>
                      <p:cNvPicPr/>
                      <p:nvPr/>
                    </p:nvPicPr>
                    <p:blipFill>
                      <a:blip r:embed="rId7"/>
                      <a:stretch>
                        <a:fillRect/>
                      </a:stretch>
                    </p:blipFill>
                    <p:spPr>
                      <a:xfrm>
                        <a:off x="5230283" y="2248350"/>
                        <a:ext cx="1617916" cy="1655763"/>
                      </a:xfrm>
                      <a:prstGeom prst="rect">
                        <a:avLst/>
                      </a:prstGeom>
                    </p:spPr>
                  </p:pic>
                </p:oleObj>
              </mc:Fallback>
            </mc:AlternateContent>
          </a:graphicData>
        </a:graphic>
      </p:graphicFrame>
      <p:graphicFrame>
        <p:nvGraphicFramePr>
          <p:cNvPr id="18" name="Table Placeholder 13">
            <a:extLst>
              <a:ext uri="{FF2B5EF4-FFF2-40B4-BE49-F238E27FC236}">
                <a16:creationId xmlns:a16="http://schemas.microsoft.com/office/drawing/2014/main" id="{1720EAA4-2169-A7D1-3888-50EB26D7771D}"/>
              </a:ext>
            </a:extLst>
          </p:cNvPr>
          <p:cNvGraphicFramePr>
            <a:graphicFrameLocks noChangeAspect="1"/>
          </p:cNvGraphicFramePr>
          <p:nvPr>
            <p:extLst>
              <p:ext uri="{D42A27DB-BD31-4B8C-83A1-F6EECF244321}">
                <p14:modId xmlns:p14="http://schemas.microsoft.com/office/powerpoint/2010/main" val="136622125"/>
              </p:ext>
            </p:extLst>
          </p:nvPr>
        </p:nvGraphicFramePr>
        <p:xfrm>
          <a:off x="7639315" y="2248350"/>
          <a:ext cx="1617916" cy="1655763"/>
        </p:xfrm>
        <a:graphic>
          <a:graphicData uri="http://schemas.openxmlformats.org/presentationml/2006/ole">
            <mc:AlternateContent xmlns:mc="http://schemas.openxmlformats.org/markup-compatibility/2006">
              <mc:Choice xmlns:v="urn:schemas-microsoft-com:vml" Requires="v">
                <p:oleObj name="Worksheet" r:id="rId8" imgW="1628908" imgH="1667130" progId="Excel.Sheet.12">
                  <p:embed/>
                </p:oleObj>
              </mc:Choice>
              <mc:Fallback>
                <p:oleObj name="Worksheet" r:id="rId8" imgW="1628908" imgH="1667130" progId="Excel.Sheet.12">
                  <p:embed/>
                  <p:pic>
                    <p:nvPicPr>
                      <p:cNvPr id="18" name="Table Placeholder 13">
                        <a:extLst>
                          <a:ext uri="{FF2B5EF4-FFF2-40B4-BE49-F238E27FC236}">
                            <a16:creationId xmlns:a16="http://schemas.microsoft.com/office/drawing/2014/main" id="{1720EAA4-2169-A7D1-3888-50EB26D7771D}"/>
                          </a:ext>
                        </a:extLst>
                      </p:cNvPr>
                      <p:cNvPicPr/>
                      <p:nvPr/>
                    </p:nvPicPr>
                    <p:blipFill>
                      <a:blip r:embed="rId9"/>
                      <a:stretch>
                        <a:fillRect/>
                      </a:stretch>
                    </p:blipFill>
                    <p:spPr>
                      <a:xfrm>
                        <a:off x="7639315" y="2248350"/>
                        <a:ext cx="1617916" cy="1655763"/>
                      </a:xfrm>
                      <a:prstGeom prst="rect">
                        <a:avLst/>
                      </a:prstGeom>
                    </p:spPr>
                  </p:pic>
                </p:oleObj>
              </mc:Fallback>
            </mc:AlternateContent>
          </a:graphicData>
        </a:graphic>
      </p:graphicFrame>
      <p:sp>
        <p:nvSpPr>
          <p:cNvPr id="24" name="Oval 23">
            <a:extLst>
              <a:ext uri="{FF2B5EF4-FFF2-40B4-BE49-F238E27FC236}">
                <a16:creationId xmlns:a16="http://schemas.microsoft.com/office/drawing/2014/main" id="{E78D2A77-9AAF-BD13-DB49-60CFDD94CA71}"/>
              </a:ext>
            </a:extLst>
          </p:cNvPr>
          <p:cNvSpPr/>
          <p:nvPr/>
        </p:nvSpPr>
        <p:spPr>
          <a:xfrm>
            <a:off x="8623703" y="2769518"/>
            <a:ext cx="643175" cy="332276"/>
          </a:xfrm>
          <a:prstGeom prst="ellipse">
            <a:avLst/>
          </a:prstGeom>
          <a:noFill/>
          <a:ln w="38100" cap="flat" cmpd="sng" algn="ctr">
            <a:solidFill>
              <a:srgbClr val="BD10E0"/>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2" name="TextBox 31">
            <a:extLst>
              <a:ext uri="{FF2B5EF4-FFF2-40B4-BE49-F238E27FC236}">
                <a16:creationId xmlns:a16="http://schemas.microsoft.com/office/drawing/2014/main" id="{72265772-1579-7BE0-41E3-501213E083D7}"/>
              </a:ext>
            </a:extLst>
          </p:cNvPr>
          <p:cNvSpPr txBox="1"/>
          <p:nvPr/>
        </p:nvSpPr>
        <p:spPr>
          <a:xfrm>
            <a:off x="821796" y="1417353"/>
            <a:ext cx="44069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January 2023 dynamic load factor for regional flows</a:t>
            </a:r>
            <a:br>
              <a:rPr kumimoji="0" lang="en-GB"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br>
            <a:r>
              <a:rPr kumimoji="0" lang="en-GB"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t>
            </a:r>
            <a:r>
              <a:rPr lang="en-GB" sz="1200" dirty="0">
                <a:latin typeface="Poppins" panose="00000500000000000000" pitchFamily="2" charset="0"/>
                <a:cs typeface="Poppins" panose="00000500000000000000" pitchFamily="2" charset="0"/>
              </a:rPr>
              <a:t>Weeks 1</a:t>
            </a:r>
            <a:r>
              <a:rPr lang="en-US" sz="1200" dirty="0">
                <a:latin typeface="Poppins" panose="00000500000000000000" pitchFamily="2" charset="0"/>
                <a:cs typeface="Poppins" panose="00000500000000000000" pitchFamily="2" charset="0"/>
              </a:rPr>
              <a:t>-4</a:t>
            </a:r>
            <a:r>
              <a:rPr lang="en-GB" sz="1200" dirty="0">
                <a:latin typeface="Poppins" panose="00000500000000000000" pitchFamily="2" charset="0"/>
                <a:cs typeface="Poppins" panose="00000500000000000000" pitchFamily="2" charset="0"/>
              </a:rPr>
              <a:t> of 2023 compared to similar weeks in 2022</a:t>
            </a:r>
            <a:r>
              <a:rPr kumimoji="0" lang="en-GB"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t>
            </a:r>
          </a:p>
        </p:txBody>
      </p:sp>
      <p:graphicFrame>
        <p:nvGraphicFramePr>
          <p:cNvPr id="16" name="Table Placeholder 9">
            <a:extLst>
              <a:ext uri="{FF2B5EF4-FFF2-40B4-BE49-F238E27FC236}">
                <a16:creationId xmlns:a16="http://schemas.microsoft.com/office/drawing/2014/main" id="{00D0A552-4E8C-1A37-4FC8-8CD0E482F756}"/>
              </a:ext>
            </a:extLst>
          </p:cNvPr>
          <p:cNvGraphicFramePr>
            <a:graphicFrameLocks noGrp="1" noChangeAspect="1"/>
          </p:cNvGraphicFramePr>
          <p:nvPr>
            <p:ph type="tbl" sz="quarter" idx="63"/>
            <p:extLst>
              <p:ext uri="{D42A27DB-BD31-4B8C-83A1-F6EECF244321}">
                <p14:modId xmlns:p14="http://schemas.microsoft.com/office/powerpoint/2010/main" val="3967317338"/>
              </p:ext>
            </p:extLst>
          </p:nvPr>
        </p:nvGraphicFramePr>
        <p:xfrm>
          <a:off x="2752990" y="2248350"/>
          <a:ext cx="1617916" cy="1655763"/>
        </p:xfrm>
        <a:graphic>
          <a:graphicData uri="http://schemas.openxmlformats.org/presentationml/2006/ole">
            <mc:AlternateContent xmlns:mc="http://schemas.openxmlformats.org/markup-compatibility/2006">
              <mc:Choice xmlns:v="urn:schemas-microsoft-com:vml" Requires="v">
                <p:oleObj name="Worksheet" r:id="rId10" imgW="1628908" imgH="1667130" progId="Excel.Sheet.12">
                  <p:embed/>
                </p:oleObj>
              </mc:Choice>
              <mc:Fallback>
                <p:oleObj name="Worksheet" r:id="rId10" imgW="1628908" imgH="1667130" progId="Excel.Sheet.12">
                  <p:embed/>
                  <p:pic>
                    <p:nvPicPr>
                      <p:cNvPr id="16" name="Table Placeholder 9">
                        <a:extLst>
                          <a:ext uri="{FF2B5EF4-FFF2-40B4-BE49-F238E27FC236}">
                            <a16:creationId xmlns:a16="http://schemas.microsoft.com/office/drawing/2014/main" id="{00D0A552-4E8C-1A37-4FC8-8CD0E482F756}"/>
                          </a:ext>
                        </a:extLst>
                      </p:cNvPr>
                      <p:cNvPicPr/>
                      <p:nvPr/>
                    </p:nvPicPr>
                    <p:blipFill>
                      <a:blip r:embed="rId11"/>
                      <a:stretch>
                        <a:fillRect/>
                      </a:stretch>
                    </p:blipFill>
                    <p:spPr>
                      <a:xfrm>
                        <a:off x="2752990" y="2248350"/>
                        <a:ext cx="1617916" cy="1655763"/>
                      </a:xfrm>
                      <a:prstGeom prst="rect">
                        <a:avLst/>
                      </a:prstGeom>
                    </p:spPr>
                  </p:pic>
                </p:oleObj>
              </mc:Fallback>
            </mc:AlternateContent>
          </a:graphicData>
        </a:graphic>
      </p:graphicFrame>
      <p:graphicFrame>
        <p:nvGraphicFramePr>
          <p:cNvPr id="19" name="Table Placeholder 15">
            <a:extLst>
              <a:ext uri="{FF2B5EF4-FFF2-40B4-BE49-F238E27FC236}">
                <a16:creationId xmlns:a16="http://schemas.microsoft.com/office/drawing/2014/main" id="{03E94FA7-D62A-6175-7CEC-771ED90C4F6E}"/>
              </a:ext>
            </a:extLst>
          </p:cNvPr>
          <p:cNvGraphicFramePr>
            <a:graphicFrameLocks noChangeAspect="1"/>
          </p:cNvGraphicFramePr>
          <p:nvPr>
            <p:extLst>
              <p:ext uri="{D42A27DB-BD31-4B8C-83A1-F6EECF244321}">
                <p14:modId xmlns:p14="http://schemas.microsoft.com/office/powerpoint/2010/main" val="1399310336"/>
              </p:ext>
            </p:extLst>
          </p:nvPr>
        </p:nvGraphicFramePr>
        <p:xfrm>
          <a:off x="2760115" y="4220025"/>
          <a:ext cx="1616365" cy="1654175"/>
        </p:xfrm>
        <a:graphic>
          <a:graphicData uri="http://schemas.openxmlformats.org/presentationml/2006/ole">
            <mc:AlternateContent xmlns:mc="http://schemas.openxmlformats.org/markup-compatibility/2006">
              <mc:Choice xmlns:v="urn:schemas-microsoft-com:vml" Requires="v">
                <p:oleObj name="Worksheet" r:id="rId12" imgW="1628908" imgH="1667130" progId="Excel.Sheet.12">
                  <p:embed/>
                </p:oleObj>
              </mc:Choice>
              <mc:Fallback>
                <p:oleObj name="Worksheet" r:id="rId12" imgW="1628908" imgH="1667130" progId="Excel.Sheet.12">
                  <p:embed/>
                  <p:pic>
                    <p:nvPicPr>
                      <p:cNvPr id="19" name="Table Placeholder 15">
                        <a:extLst>
                          <a:ext uri="{FF2B5EF4-FFF2-40B4-BE49-F238E27FC236}">
                            <a16:creationId xmlns:a16="http://schemas.microsoft.com/office/drawing/2014/main" id="{03E94FA7-D62A-6175-7CEC-771ED90C4F6E}"/>
                          </a:ext>
                        </a:extLst>
                      </p:cNvPr>
                      <p:cNvPicPr/>
                      <p:nvPr/>
                    </p:nvPicPr>
                    <p:blipFill>
                      <a:blip r:embed="rId13"/>
                      <a:stretch>
                        <a:fillRect/>
                      </a:stretch>
                    </p:blipFill>
                    <p:spPr>
                      <a:xfrm>
                        <a:off x="2760115" y="4220025"/>
                        <a:ext cx="1616365" cy="1654175"/>
                      </a:xfrm>
                      <a:prstGeom prst="rect">
                        <a:avLst/>
                      </a:prstGeom>
                    </p:spPr>
                  </p:pic>
                </p:oleObj>
              </mc:Fallback>
            </mc:AlternateContent>
          </a:graphicData>
        </a:graphic>
      </p:graphicFrame>
      <p:graphicFrame>
        <p:nvGraphicFramePr>
          <p:cNvPr id="27" name="Table Placeholder 17">
            <a:extLst>
              <a:ext uri="{FF2B5EF4-FFF2-40B4-BE49-F238E27FC236}">
                <a16:creationId xmlns:a16="http://schemas.microsoft.com/office/drawing/2014/main" id="{DD51ED56-1225-CC5B-A5D7-795FB2A06DB4}"/>
              </a:ext>
            </a:extLst>
          </p:cNvPr>
          <p:cNvGraphicFramePr>
            <a:graphicFrameLocks noChangeAspect="1"/>
          </p:cNvGraphicFramePr>
          <p:nvPr>
            <p:extLst>
              <p:ext uri="{D42A27DB-BD31-4B8C-83A1-F6EECF244321}">
                <p14:modId xmlns:p14="http://schemas.microsoft.com/office/powerpoint/2010/main" val="13640640"/>
              </p:ext>
            </p:extLst>
          </p:nvPr>
        </p:nvGraphicFramePr>
        <p:xfrm>
          <a:off x="5231059" y="4220025"/>
          <a:ext cx="1616365" cy="1654175"/>
        </p:xfrm>
        <a:graphic>
          <a:graphicData uri="http://schemas.openxmlformats.org/presentationml/2006/ole">
            <mc:AlternateContent xmlns:mc="http://schemas.openxmlformats.org/markup-compatibility/2006">
              <mc:Choice xmlns:v="urn:schemas-microsoft-com:vml" Requires="v">
                <p:oleObj name="Worksheet" r:id="rId14" imgW="1628908" imgH="1667130" progId="Excel.Sheet.12">
                  <p:embed/>
                </p:oleObj>
              </mc:Choice>
              <mc:Fallback>
                <p:oleObj name="Worksheet" r:id="rId14" imgW="1628908" imgH="1667130" progId="Excel.Sheet.12">
                  <p:embed/>
                  <p:pic>
                    <p:nvPicPr>
                      <p:cNvPr id="27" name="Table Placeholder 17">
                        <a:extLst>
                          <a:ext uri="{FF2B5EF4-FFF2-40B4-BE49-F238E27FC236}">
                            <a16:creationId xmlns:a16="http://schemas.microsoft.com/office/drawing/2014/main" id="{DD51ED56-1225-CC5B-A5D7-795FB2A06DB4}"/>
                          </a:ext>
                        </a:extLst>
                      </p:cNvPr>
                      <p:cNvPicPr/>
                      <p:nvPr/>
                    </p:nvPicPr>
                    <p:blipFill>
                      <a:blip r:embed="rId15"/>
                      <a:stretch>
                        <a:fillRect/>
                      </a:stretch>
                    </p:blipFill>
                    <p:spPr>
                      <a:xfrm>
                        <a:off x="5231059" y="4220025"/>
                        <a:ext cx="1616365" cy="1654175"/>
                      </a:xfrm>
                      <a:prstGeom prst="rect">
                        <a:avLst/>
                      </a:prstGeom>
                    </p:spPr>
                  </p:pic>
                </p:oleObj>
              </mc:Fallback>
            </mc:AlternateContent>
          </a:graphicData>
        </a:graphic>
      </p:graphicFrame>
      <p:graphicFrame>
        <p:nvGraphicFramePr>
          <p:cNvPr id="28" name="Table Placeholder 19">
            <a:extLst>
              <a:ext uri="{FF2B5EF4-FFF2-40B4-BE49-F238E27FC236}">
                <a16:creationId xmlns:a16="http://schemas.microsoft.com/office/drawing/2014/main" id="{EFD12FC7-CDCB-9D9E-649B-68C4FA7A00B6}"/>
              </a:ext>
            </a:extLst>
          </p:cNvPr>
          <p:cNvGraphicFramePr>
            <a:graphicFrameLocks noChangeAspect="1"/>
          </p:cNvGraphicFramePr>
          <p:nvPr>
            <p:extLst>
              <p:ext uri="{D42A27DB-BD31-4B8C-83A1-F6EECF244321}">
                <p14:modId xmlns:p14="http://schemas.microsoft.com/office/powerpoint/2010/main" val="1703815381"/>
              </p:ext>
            </p:extLst>
          </p:nvPr>
        </p:nvGraphicFramePr>
        <p:xfrm>
          <a:off x="7640090" y="4220025"/>
          <a:ext cx="1616365" cy="1654175"/>
        </p:xfrm>
        <a:graphic>
          <a:graphicData uri="http://schemas.openxmlformats.org/presentationml/2006/ole">
            <mc:AlternateContent xmlns:mc="http://schemas.openxmlformats.org/markup-compatibility/2006">
              <mc:Choice xmlns:v="urn:schemas-microsoft-com:vml" Requires="v">
                <p:oleObj name="Worksheet" r:id="rId16" imgW="1628908" imgH="1667130" progId="Excel.Sheet.12">
                  <p:embed/>
                </p:oleObj>
              </mc:Choice>
              <mc:Fallback>
                <p:oleObj name="Worksheet" r:id="rId16" imgW="1628908" imgH="1667130" progId="Excel.Sheet.12">
                  <p:embed/>
                  <p:pic>
                    <p:nvPicPr>
                      <p:cNvPr id="28" name="Table Placeholder 19">
                        <a:extLst>
                          <a:ext uri="{FF2B5EF4-FFF2-40B4-BE49-F238E27FC236}">
                            <a16:creationId xmlns:a16="http://schemas.microsoft.com/office/drawing/2014/main" id="{EFD12FC7-CDCB-9D9E-649B-68C4FA7A00B6}"/>
                          </a:ext>
                        </a:extLst>
                      </p:cNvPr>
                      <p:cNvPicPr/>
                      <p:nvPr/>
                    </p:nvPicPr>
                    <p:blipFill>
                      <a:blip r:embed="rId17"/>
                      <a:stretch>
                        <a:fillRect/>
                      </a:stretch>
                    </p:blipFill>
                    <p:spPr>
                      <a:xfrm>
                        <a:off x="7640090" y="4220025"/>
                        <a:ext cx="1616365" cy="1654175"/>
                      </a:xfrm>
                      <a:prstGeom prst="rect">
                        <a:avLst/>
                      </a:prstGeom>
                    </p:spPr>
                  </p:pic>
                </p:oleObj>
              </mc:Fallback>
            </mc:AlternateContent>
          </a:graphicData>
        </a:graphic>
      </p:graphicFrame>
      <p:sp>
        <p:nvSpPr>
          <p:cNvPr id="38" name="Buying cargo based on gut feeling…">
            <a:extLst>
              <a:ext uri="{FF2B5EF4-FFF2-40B4-BE49-F238E27FC236}">
                <a16:creationId xmlns:a16="http://schemas.microsoft.com/office/drawing/2014/main" id="{9AA87FE2-26FF-55F3-D2DF-AD7FF5DB9D6D}"/>
              </a:ext>
            </a:extLst>
          </p:cNvPr>
          <p:cNvSpPr txBox="1">
            <a:spLocks/>
          </p:cNvSpPr>
          <p:nvPr/>
        </p:nvSpPr>
        <p:spPr>
          <a:xfrm>
            <a:off x="763216" y="491067"/>
            <a:ext cx="10781084" cy="807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Tx/>
              <a:buSzTx/>
              <a:buFont typeface="Arial" panose="020B0604020202020204" pitchFamily="34" charset="0"/>
              <a:buNone/>
              <a:tabLst/>
              <a:defRPr sz="6000">
                <a:solidFill>
                  <a:srgbClr val="1D63FF"/>
                </a:solidFill>
              </a:defRPr>
            </a:pPr>
            <a:r>
              <a:rPr kumimoji="0" lang="en-GB" sz="2400" b="0" i="0" u="none" strike="noStrike" kern="1200" cap="none" spc="0" normalizeH="0" baseline="0" noProof="0" dirty="0">
                <a:ln>
                  <a:noFill/>
                </a:ln>
                <a:solidFill>
                  <a:srgbClr val="1D63FF"/>
                </a:solidFill>
                <a:effectLst/>
                <a:uLnTx/>
                <a:uFillTx/>
                <a:latin typeface="Poppins" pitchFamily="2" charset="77"/>
                <a:ea typeface="+mn-ea"/>
                <a:cs typeface="Poppins" pitchFamily="2" charset="77"/>
              </a:rPr>
              <a:t>Load factors YoY further </a:t>
            </a:r>
            <a:r>
              <a:rPr lang="en-GB" sz="2400" dirty="0">
                <a:solidFill>
                  <a:srgbClr val="1D63FF"/>
                </a:solidFill>
              </a:rPr>
              <a:t>declined </a:t>
            </a:r>
            <a:r>
              <a:rPr kumimoji="0" lang="en-GB" sz="2400" b="0" i="0" u="none" strike="noStrike" kern="1200" cap="none" spc="0" normalizeH="0" baseline="0" noProof="0" dirty="0">
                <a:ln>
                  <a:noFill/>
                </a:ln>
                <a:solidFill>
                  <a:srgbClr val="1D63FF"/>
                </a:solidFill>
                <a:effectLst/>
                <a:uLnTx/>
                <a:uFillTx/>
                <a:latin typeface="Poppins" pitchFamily="2" charset="77"/>
                <a:ea typeface="+mn-ea"/>
                <a:cs typeface="Poppins" pitchFamily="2" charset="77"/>
              </a:rPr>
              <a:t>across nearly all corridors</a:t>
            </a:r>
            <a:endParaRPr kumimoji="0" lang="en-US" sz="2400" b="0" i="0" u="none" strike="noStrike" kern="1200" cap="none" spc="0" normalizeH="0" baseline="0" noProof="0" dirty="0">
              <a:ln>
                <a:noFill/>
              </a:ln>
              <a:solidFill>
                <a:srgbClr val="1D63FF"/>
              </a:solidFill>
              <a:effectLst/>
              <a:uLnTx/>
              <a:uFillTx/>
              <a:latin typeface="Poppins" pitchFamily="2" charset="77"/>
              <a:ea typeface="+mn-ea"/>
              <a:cs typeface="Poppins" pitchFamily="2" charset="77"/>
            </a:endParaRPr>
          </a:p>
        </p:txBody>
      </p:sp>
      <p:sp>
        <p:nvSpPr>
          <p:cNvPr id="2" name="Text Placeholder 1">
            <a:extLst>
              <a:ext uri="{FF2B5EF4-FFF2-40B4-BE49-F238E27FC236}">
                <a16:creationId xmlns:a16="http://schemas.microsoft.com/office/drawing/2014/main" id="{6A15B527-DF64-B80B-421E-C9A6463D1F44}"/>
              </a:ext>
            </a:extLst>
          </p:cNvPr>
          <p:cNvSpPr txBox="1">
            <a:spLocks/>
          </p:cNvSpPr>
          <p:nvPr/>
        </p:nvSpPr>
        <p:spPr>
          <a:xfrm>
            <a:off x="600360" y="6397771"/>
            <a:ext cx="8391525" cy="469900"/>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Source: CLIVE Data Services, now part of Xeneta</a:t>
            </a:r>
          </a:p>
        </p:txBody>
      </p:sp>
      <p:sp>
        <p:nvSpPr>
          <p:cNvPr id="36" name="Oval 35">
            <a:extLst>
              <a:ext uri="{FF2B5EF4-FFF2-40B4-BE49-F238E27FC236}">
                <a16:creationId xmlns:a16="http://schemas.microsoft.com/office/drawing/2014/main" id="{F55868CD-D0D8-FB04-3717-1FF148201707}"/>
              </a:ext>
            </a:extLst>
          </p:cNvPr>
          <p:cNvSpPr/>
          <p:nvPr/>
        </p:nvSpPr>
        <p:spPr>
          <a:xfrm>
            <a:off x="8623703" y="3324489"/>
            <a:ext cx="643175" cy="332276"/>
          </a:xfrm>
          <a:prstGeom prst="ellipse">
            <a:avLst/>
          </a:prstGeom>
          <a:noFill/>
          <a:ln w="38100" cap="flat" cmpd="sng" algn="ctr">
            <a:solidFill>
              <a:srgbClr val="BD10E0"/>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7" name="Oval 36">
            <a:extLst>
              <a:ext uri="{FF2B5EF4-FFF2-40B4-BE49-F238E27FC236}">
                <a16:creationId xmlns:a16="http://schemas.microsoft.com/office/drawing/2014/main" id="{04948244-AE20-07D3-7B68-9E3511F96494}"/>
              </a:ext>
            </a:extLst>
          </p:cNvPr>
          <p:cNvSpPr/>
          <p:nvPr/>
        </p:nvSpPr>
        <p:spPr>
          <a:xfrm>
            <a:off x="6214672" y="3299965"/>
            <a:ext cx="643175" cy="332276"/>
          </a:xfrm>
          <a:prstGeom prst="ellipse">
            <a:avLst/>
          </a:prstGeom>
          <a:noFill/>
          <a:ln w="38100" cap="flat" cmpd="sng" algn="ctr">
            <a:solidFill>
              <a:srgbClr val="BD10E0"/>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9512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015DFAEE-F78A-C272-92CE-F25C3417CAD0}"/>
              </a:ext>
            </a:extLst>
          </p:cNvPr>
          <p:cNvGraphicFramePr>
            <a:graphicFrameLocks noChangeAspect="1"/>
          </p:cNvGraphicFramePr>
          <p:nvPr>
            <p:custDataLst>
              <p:tags r:id="rId1"/>
            </p:custDataLst>
            <p:extLst>
              <p:ext uri="{D42A27DB-BD31-4B8C-83A1-F6EECF244321}">
                <p14:modId xmlns:p14="http://schemas.microsoft.com/office/powerpoint/2010/main" val="1013206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73" imgH="476" progId="TCLayout.ActiveDocument.1">
                  <p:embed/>
                </p:oleObj>
              </mc:Choice>
              <mc:Fallback>
                <p:oleObj name="think-cell Slide" r:id="rId37" imgW="473" imgH="476" progId="TCLayout.ActiveDocument.1">
                  <p:embed/>
                  <p:pic>
                    <p:nvPicPr>
                      <p:cNvPr id="28" name="Object 27" hidden="1">
                        <a:extLst>
                          <a:ext uri="{FF2B5EF4-FFF2-40B4-BE49-F238E27FC236}">
                            <a16:creationId xmlns:a16="http://schemas.microsoft.com/office/drawing/2014/main" id="{015DFAEE-F78A-C272-92CE-F25C3417CAD0}"/>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065B79C-C4D6-5961-7919-6BB68C420868}"/>
              </a:ext>
            </a:extLst>
          </p:cNvPr>
          <p:cNvSpPr txBox="1"/>
          <p:nvPr/>
        </p:nvSpPr>
        <p:spPr>
          <a:xfrm>
            <a:off x="821796" y="1417353"/>
            <a:ext cx="4556055" cy="276999"/>
          </a:xfrm>
          <a:prstGeom prst="rect">
            <a:avLst/>
          </a:prstGeom>
          <a:noFill/>
        </p:spPr>
        <p:txBody>
          <a:bodyPr wrap="none" rtlCol="0">
            <a:spAutoFit/>
          </a:bodyPr>
          <a:lstStyle/>
          <a:p>
            <a:r>
              <a:rPr lang="en-GB" sz="1200" b="1" dirty="0">
                <a:latin typeface="Poppins" panose="00000500000000000000" pitchFamily="2" charset="0"/>
                <a:cs typeface="Poppins" panose="00000500000000000000" pitchFamily="2" charset="0"/>
              </a:rPr>
              <a:t>US inflation rate, retail sales and inbound cargo volume</a:t>
            </a:r>
            <a:endParaRPr lang="en-GB" sz="1100" dirty="0">
              <a:latin typeface="Poppins" panose="00000500000000000000" pitchFamily="2" charset="0"/>
              <a:cs typeface="Poppins" panose="00000500000000000000" pitchFamily="2" charset="0"/>
            </a:endParaRPr>
          </a:p>
        </p:txBody>
      </p:sp>
      <p:sp>
        <p:nvSpPr>
          <p:cNvPr id="29" name="Buying cargo based on gut feeling…">
            <a:extLst>
              <a:ext uri="{FF2B5EF4-FFF2-40B4-BE49-F238E27FC236}">
                <a16:creationId xmlns:a16="http://schemas.microsoft.com/office/drawing/2014/main" id="{D50B6CAA-A666-5524-85F7-444C607F0970}"/>
              </a:ext>
            </a:extLst>
          </p:cNvPr>
          <p:cNvSpPr txBox="1">
            <a:spLocks/>
          </p:cNvSpPr>
          <p:nvPr/>
        </p:nvSpPr>
        <p:spPr>
          <a:xfrm>
            <a:off x="763216" y="491067"/>
            <a:ext cx="10500986" cy="807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buFont typeface="Arial" panose="020B0604020202020204" pitchFamily="34" charset="0"/>
              <a:buNone/>
              <a:defRPr sz="6000">
                <a:solidFill>
                  <a:srgbClr val="1D63FF"/>
                </a:solidFill>
              </a:defRPr>
            </a:pPr>
            <a:r>
              <a:rPr lang="en-US" sz="2400" dirty="0">
                <a:solidFill>
                  <a:srgbClr val="1D63FF"/>
                </a:solidFill>
                <a:latin typeface="Poppins" panose="00000500000000000000" pitchFamily="2" charset="0"/>
                <a:cs typeface="Poppins" panose="00000500000000000000" pitchFamily="2" charset="0"/>
              </a:rPr>
              <a:t>Inbound US cargo volumes YoY flat since May 2022</a:t>
            </a:r>
          </a:p>
        </p:txBody>
      </p:sp>
      <p:sp>
        <p:nvSpPr>
          <p:cNvPr id="43" name="Text Placeholder 1">
            <a:extLst>
              <a:ext uri="{FF2B5EF4-FFF2-40B4-BE49-F238E27FC236}">
                <a16:creationId xmlns:a16="http://schemas.microsoft.com/office/drawing/2014/main" id="{C58C7321-3BF7-61DC-5B1A-AD075E56AE05}"/>
              </a:ext>
            </a:extLst>
          </p:cNvPr>
          <p:cNvSpPr txBox="1">
            <a:spLocks/>
          </p:cNvSpPr>
          <p:nvPr/>
        </p:nvSpPr>
        <p:spPr>
          <a:xfrm>
            <a:off x="600361" y="6397771"/>
            <a:ext cx="5181318" cy="469900"/>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Poppins" panose="00000500000000000000" pitchFamily="2" charset="0"/>
                <a:cs typeface="Poppins" panose="00000500000000000000" pitchFamily="2" charset="0"/>
              </a:rPr>
              <a:t>Source: Xeneta, US Census Bureau, US Bureau of Labor Statistics</a:t>
            </a:r>
          </a:p>
        </p:txBody>
      </p:sp>
      <p:cxnSp>
        <p:nvCxnSpPr>
          <p:cNvPr id="25" name="Straight Connector 24">
            <a:extLst>
              <a:ext uri="{FF2B5EF4-FFF2-40B4-BE49-F238E27FC236}">
                <a16:creationId xmlns:a16="http://schemas.microsoft.com/office/drawing/2014/main" id="{B98B81E8-E7A4-102B-F5B1-935F1709A52E}"/>
              </a:ext>
            </a:extLst>
          </p:cNvPr>
          <p:cNvCxnSpPr/>
          <p:nvPr>
            <p:custDataLst>
              <p:tags r:id="rId2"/>
            </p:custDataLst>
          </p:nvPr>
        </p:nvCxnSpPr>
        <p:spPr bwMode="auto">
          <a:xfrm>
            <a:off x="1804988" y="4656138"/>
            <a:ext cx="0" cy="444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F10EAC1F-7C6E-E3E7-88D1-04F55C4CD46F}"/>
              </a:ext>
            </a:extLst>
          </p:cNvPr>
          <p:cNvCxnSpPr/>
          <p:nvPr>
            <p:custDataLst>
              <p:tags r:id="rId3"/>
            </p:custDataLst>
          </p:nvPr>
        </p:nvCxnSpPr>
        <p:spPr bwMode="auto">
          <a:xfrm>
            <a:off x="7640638" y="4656138"/>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6EFB9C0C-869F-F0AA-4679-52CE8DC641B3}"/>
              </a:ext>
            </a:extLst>
          </p:cNvPr>
          <p:cNvCxnSpPr/>
          <p:nvPr>
            <p:custDataLst>
              <p:tags r:id="rId4"/>
            </p:custDataLst>
          </p:nvPr>
        </p:nvCxnSpPr>
        <p:spPr bwMode="auto">
          <a:xfrm>
            <a:off x="3752850" y="4656138"/>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294AEC1-DDE5-CDAF-3F9B-D8CAE9EE86A4}"/>
              </a:ext>
            </a:extLst>
          </p:cNvPr>
          <p:cNvCxnSpPr/>
          <p:nvPr>
            <p:custDataLst>
              <p:tags r:id="rId5"/>
            </p:custDataLst>
          </p:nvPr>
        </p:nvCxnSpPr>
        <p:spPr bwMode="auto">
          <a:xfrm>
            <a:off x="3098800" y="4656138"/>
            <a:ext cx="0" cy="444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A0509D4F-3A62-D57D-BB3C-A42840FFC36A}"/>
              </a:ext>
            </a:extLst>
          </p:cNvPr>
          <p:cNvCxnSpPr/>
          <p:nvPr>
            <p:custDataLst>
              <p:tags r:id="rId6"/>
            </p:custDataLst>
          </p:nvPr>
        </p:nvCxnSpPr>
        <p:spPr bwMode="auto">
          <a:xfrm>
            <a:off x="8940800" y="4656138"/>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B5F5BC6E-FD1F-6113-F7EF-21987490C173}"/>
              </a:ext>
            </a:extLst>
          </p:cNvPr>
          <p:cNvCxnSpPr/>
          <p:nvPr>
            <p:custDataLst>
              <p:tags r:id="rId7"/>
            </p:custDataLst>
          </p:nvPr>
        </p:nvCxnSpPr>
        <p:spPr bwMode="auto">
          <a:xfrm>
            <a:off x="2452688" y="4656138"/>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CA523B21-1A74-CF9C-C27A-9A5B306A90FD}"/>
              </a:ext>
            </a:extLst>
          </p:cNvPr>
          <p:cNvCxnSpPr/>
          <p:nvPr>
            <p:custDataLst>
              <p:tags r:id="rId8"/>
            </p:custDataLst>
          </p:nvPr>
        </p:nvCxnSpPr>
        <p:spPr bwMode="auto">
          <a:xfrm>
            <a:off x="9594850" y="4656138"/>
            <a:ext cx="0" cy="444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A4CFD8-50E2-590E-359C-B7B30680283A}"/>
              </a:ext>
            </a:extLst>
          </p:cNvPr>
          <p:cNvCxnSpPr/>
          <p:nvPr>
            <p:custDataLst>
              <p:tags r:id="rId9"/>
            </p:custDataLst>
          </p:nvPr>
        </p:nvCxnSpPr>
        <p:spPr bwMode="auto">
          <a:xfrm>
            <a:off x="4406900" y="4656138"/>
            <a:ext cx="0" cy="444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EC9C4FBC-F489-FD5A-4129-B3A2E02409C1}"/>
              </a:ext>
            </a:extLst>
          </p:cNvPr>
          <p:cNvCxnSpPr/>
          <p:nvPr>
            <p:custDataLst>
              <p:tags r:id="rId10"/>
            </p:custDataLst>
          </p:nvPr>
        </p:nvCxnSpPr>
        <p:spPr bwMode="auto">
          <a:xfrm>
            <a:off x="5046663" y="4656138"/>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0466765-2333-EB42-B879-3266B81004F2}"/>
              </a:ext>
            </a:extLst>
          </p:cNvPr>
          <p:cNvCxnSpPr/>
          <p:nvPr>
            <p:custDataLst>
              <p:tags r:id="rId11"/>
            </p:custDataLst>
          </p:nvPr>
        </p:nvCxnSpPr>
        <p:spPr bwMode="auto">
          <a:xfrm>
            <a:off x="5692775" y="4656138"/>
            <a:ext cx="0" cy="444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3D601B5C-8908-8F11-1FCE-3E34B0171AD5}"/>
              </a:ext>
            </a:extLst>
          </p:cNvPr>
          <p:cNvCxnSpPr/>
          <p:nvPr>
            <p:custDataLst>
              <p:tags r:id="rId12"/>
            </p:custDataLst>
          </p:nvPr>
        </p:nvCxnSpPr>
        <p:spPr bwMode="auto">
          <a:xfrm>
            <a:off x="6346825" y="4656138"/>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6989B73-932F-7F73-67AE-4BADF3449F9F}"/>
              </a:ext>
            </a:extLst>
          </p:cNvPr>
          <p:cNvCxnSpPr/>
          <p:nvPr>
            <p:custDataLst>
              <p:tags r:id="rId13"/>
            </p:custDataLst>
          </p:nvPr>
        </p:nvCxnSpPr>
        <p:spPr bwMode="auto">
          <a:xfrm>
            <a:off x="7000875" y="4656138"/>
            <a:ext cx="0" cy="444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64B2D29A-8079-5F0A-1C71-BE7A1F1BEE65}"/>
              </a:ext>
            </a:extLst>
          </p:cNvPr>
          <p:cNvCxnSpPr/>
          <p:nvPr>
            <p:custDataLst>
              <p:tags r:id="rId14"/>
            </p:custDataLst>
          </p:nvPr>
        </p:nvCxnSpPr>
        <p:spPr bwMode="auto">
          <a:xfrm>
            <a:off x="8286750" y="4656138"/>
            <a:ext cx="0" cy="444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2" name="Chart 11">
            <a:extLst>
              <a:ext uri="{FF2B5EF4-FFF2-40B4-BE49-F238E27FC236}">
                <a16:creationId xmlns:a16="http://schemas.microsoft.com/office/drawing/2014/main" id="{CD2E35E0-19EB-2106-2C63-15375D7273C0}"/>
              </a:ext>
            </a:extLst>
          </p:cNvPr>
          <p:cNvGraphicFramePr/>
          <p:nvPr>
            <p:custDataLst>
              <p:tags r:id="rId15"/>
            </p:custDataLst>
            <p:extLst>
              <p:ext uri="{D42A27DB-BD31-4B8C-83A1-F6EECF244321}">
                <p14:modId xmlns:p14="http://schemas.microsoft.com/office/powerpoint/2010/main" val="1965040994"/>
              </p:ext>
            </p:extLst>
          </p:nvPr>
        </p:nvGraphicFramePr>
        <p:xfrm>
          <a:off x="1009650" y="2420938"/>
          <a:ext cx="9282113" cy="3405187"/>
        </p:xfrm>
        <a:graphic>
          <a:graphicData uri="http://schemas.openxmlformats.org/drawingml/2006/chart">
            <c:chart xmlns:c="http://schemas.openxmlformats.org/drawingml/2006/chart" xmlns:r="http://schemas.openxmlformats.org/officeDocument/2006/relationships" r:id="rId39"/>
          </a:graphicData>
        </a:graphic>
      </p:graphicFrame>
      <p:sp>
        <p:nvSpPr>
          <p:cNvPr id="45" name="Text Placeholder 2">
            <a:extLst>
              <a:ext uri="{FF2B5EF4-FFF2-40B4-BE49-F238E27FC236}">
                <a16:creationId xmlns:a16="http://schemas.microsoft.com/office/drawing/2014/main" id="{60A5EDA6-1581-4C1B-0F33-75BB24155868}"/>
              </a:ext>
            </a:extLst>
          </p:cNvPr>
          <p:cNvSpPr>
            <a:spLocks noGrp="1"/>
          </p:cNvSpPr>
          <p:nvPr>
            <p:custDataLst>
              <p:tags r:id="rId16"/>
            </p:custDataLst>
          </p:nvPr>
        </p:nvSpPr>
        <p:spPr bwMode="gray">
          <a:xfrm>
            <a:off x="3032125" y="5767388"/>
            <a:ext cx="144463" cy="385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lnSpc>
                <a:spcPct val="90000"/>
              </a:lnSpc>
              <a:spcBef>
                <a:spcPct val="0"/>
              </a:spcBef>
              <a:spcAft>
                <a:spcPct val="0"/>
              </a:spcAft>
              <a:buNone/>
            </a:pPr>
            <a:fld id="{EA268507-AAEB-4BF5-B94A-81E20F6771E5}" type="datetime'''J''''''''''''ul'''' ''''''''''''''''''''''''''20'''''''''''">
              <a:rPr lang="en-GB" altLang="en-US" sz="1050" smtClean="0">
                <a:solidFill>
                  <a:srgbClr val="10183A"/>
                </a:solidFill>
                <a:latin typeface="Poppins" panose="00000500000000000000" pitchFamily="2" charset="0"/>
                <a:cs typeface="Poppins" panose="00000500000000000000" pitchFamily="2" charset="0"/>
                <a:sym typeface="Poppins" panose="00000500000000000000" pitchFamily="2" charset="0"/>
              </a:rPr>
              <a:pPr/>
              <a:t>Jul 20</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1" name="Text Placeholder 2">
            <a:extLst>
              <a:ext uri="{FF2B5EF4-FFF2-40B4-BE49-F238E27FC236}">
                <a16:creationId xmlns:a16="http://schemas.microsoft.com/office/drawing/2014/main" id="{2DA10572-55C8-32FE-15E0-4C91B5CD6363}"/>
              </a:ext>
            </a:extLst>
          </p:cNvPr>
          <p:cNvSpPr>
            <a:spLocks noGrp="1"/>
          </p:cNvSpPr>
          <p:nvPr>
            <p:custDataLst>
              <p:tags r:id="rId17"/>
            </p:custDataLst>
          </p:nvPr>
        </p:nvSpPr>
        <p:spPr bwMode="gray">
          <a:xfrm>
            <a:off x="1738313" y="5767388"/>
            <a:ext cx="144463" cy="4429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lnSpc>
                <a:spcPct val="90000"/>
              </a:lnSpc>
              <a:spcBef>
                <a:spcPct val="0"/>
              </a:spcBef>
              <a:spcAft>
                <a:spcPct val="0"/>
              </a:spcAft>
              <a:buNone/>
            </a:pPr>
            <a:fld id="{D15F34A6-27D6-43B4-A10C-6CADCBADDE93}" type="datetime'''''''''''''J''a''''''''''''n ''''''''''''''''2''''0'">
              <a:rPr lang="en-GB" altLang="en-US" sz="1050" smtClean="0">
                <a:solidFill>
                  <a:srgbClr val="10183A"/>
                </a:solidFill>
                <a:latin typeface="Poppins" panose="00000500000000000000" pitchFamily="2" charset="0"/>
                <a:cs typeface="Poppins" panose="00000500000000000000" pitchFamily="2" charset="0"/>
                <a:sym typeface="Poppins" panose="00000500000000000000" pitchFamily="2" charset="0"/>
              </a:rPr>
              <a:pPr/>
              <a:t>Jan 20</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66" name="Text Placeholder 2">
            <a:extLst>
              <a:ext uri="{FF2B5EF4-FFF2-40B4-BE49-F238E27FC236}">
                <a16:creationId xmlns:a16="http://schemas.microsoft.com/office/drawing/2014/main" id="{96DB64E7-7450-5BAA-7DCA-6F75AE12EF02}"/>
              </a:ext>
            </a:extLst>
          </p:cNvPr>
          <p:cNvSpPr>
            <a:spLocks noGrp="1"/>
          </p:cNvSpPr>
          <p:nvPr>
            <p:custDataLst>
              <p:tags r:id="rId18"/>
            </p:custDataLst>
          </p:nvPr>
        </p:nvSpPr>
        <p:spPr bwMode="gray">
          <a:xfrm>
            <a:off x="2386013" y="5767388"/>
            <a:ext cx="144463"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877FD3C-DC08-4006-B404-AC5C84ED062A}" type="datetime'''''A''''''''''''p''''''''''''''''r'''''' ''''''20'''''''''">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Apr 20</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56" name="Text Placeholder 2">
            <a:extLst>
              <a:ext uri="{FF2B5EF4-FFF2-40B4-BE49-F238E27FC236}">
                <a16:creationId xmlns:a16="http://schemas.microsoft.com/office/drawing/2014/main" id="{5599528B-8933-8418-470B-4FC962F494AC}"/>
              </a:ext>
            </a:extLst>
          </p:cNvPr>
          <p:cNvSpPr>
            <a:spLocks noGrp="1"/>
          </p:cNvSpPr>
          <p:nvPr>
            <p:custDataLst>
              <p:tags r:id="rId19"/>
            </p:custDataLst>
          </p:nvPr>
        </p:nvSpPr>
        <p:spPr bwMode="gray">
          <a:xfrm>
            <a:off x="9528175" y="5767388"/>
            <a:ext cx="144463" cy="436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lnSpc>
                <a:spcPct val="90000"/>
              </a:lnSpc>
              <a:spcBef>
                <a:spcPct val="0"/>
              </a:spcBef>
              <a:spcAft>
                <a:spcPct val="0"/>
              </a:spcAft>
              <a:buNone/>
            </a:pPr>
            <a:fld id="{6BC3E998-7F70-4821-A6C2-26611F07194D}" type="datetime'''''''''''''''''''''''''''''J''a''n'''' ''23'''''''''''''''''">
              <a:rPr lang="en-GB" altLang="en-US" sz="1050" smtClean="0">
                <a:solidFill>
                  <a:srgbClr val="10183A"/>
                </a:solidFill>
                <a:latin typeface="Poppins" panose="00000500000000000000" pitchFamily="2" charset="0"/>
                <a:cs typeface="Poppins" panose="00000500000000000000" pitchFamily="2" charset="0"/>
                <a:sym typeface="Poppins" panose="00000500000000000000" pitchFamily="2" charset="0"/>
              </a:rPr>
              <a:pPr/>
              <a:t>Jan 23</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68" name="Text Placeholder 2">
            <a:extLst>
              <a:ext uri="{FF2B5EF4-FFF2-40B4-BE49-F238E27FC236}">
                <a16:creationId xmlns:a16="http://schemas.microsoft.com/office/drawing/2014/main" id="{96DB64E7-7450-5BAA-7DCA-6F75AE12EF02}"/>
              </a:ext>
            </a:extLst>
          </p:cNvPr>
          <p:cNvSpPr>
            <a:spLocks noGrp="1"/>
          </p:cNvSpPr>
          <p:nvPr>
            <p:custDataLst>
              <p:tags r:id="rId20"/>
            </p:custDataLst>
          </p:nvPr>
        </p:nvSpPr>
        <p:spPr bwMode="gray">
          <a:xfrm>
            <a:off x="4979988" y="5767389"/>
            <a:ext cx="144463"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C6F392A-BA34-4DBE-9C35-68A770F14392}" type="datetime'''''''''A''''''''''''p''''''''''''''''r'' ''''''2''''1'''''''">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Apr 21</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167" name="Text Placeholder 2">
            <a:extLst>
              <a:ext uri="{FF2B5EF4-FFF2-40B4-BE49-F238E27FC236}">
                <a16:creationId xmlns:a16="http://schemas.microsoft.com/office/drawing/2014/main" id="{96DB64E7-7450-5BAA-7DCA-6F75AE12EF02}"/>
              </a:ext>
            </a:extLst>
          </p:cNvPr>
          <p:cNvSpPr>
            <a:spLocks noGrp="1"/>
          </p:cNvSpPr>
          <p:nvPr>
            <p:custDataLst>
              <p:tags r:id="rId21"/>
            </p:custDataLst>
          </p:nvPr>
        </p:nvSpPr>
        <p:spPr bwMode="gray">
          <a:xfrm>
            <a:off x="3686175" y="5767389"/>
            <a:ext cx="144463" cy="4302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DCA9726-D5ED-46E8-8340-8F01FC01E824}" type="datetime'''''''O''''''''c''''''''''''''''t'''''''''''' ''2''0'">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Oct 20</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46" name="Text Placeholder 2">
            <a:extLst>
              <a:ext uri="{FF2B5EF4-FFF2-40B4-BE49-F238E27FC236}">
                <a16:creationId xmlns:a16="http://schemas.microsoft.com/office/drawing/2014/main" id="{F6EE6FC4-06BE-032D-62DA-8AB057C340DB}"/>
              </a:ext>
            </a:extLst>
          </p:cNvPr>
          <p:cNvSpPr>
            <a:spLocks noGrp="1"/>
          </p:cNvSpPr>
          <p:nvPr>
            <p:custDataLst>
              <p:tags r:id="rId22"/>
            </p:custDataLst>
          </p:nvPr>
        </p:nvSpPr>
        <p:spPr bwMode="gray">
          <a:xfrm>
            <a:off x="4340225" y="5767388"/>
            <a:ext cx="144463" cy="4016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lnSpc>
                <a:spcPct val="90000"/>
              </a:lnSpc>
              <a:spcBef>
                <a:spcPct val="0"/>
              </a:spcBef>
              <a:spcAft>
                <a:spcPct val="0"/>
              </a:spcAft>
              <a:buNone/>
            </a:pPr>
            <a:fld id="{54188223-7824-4E47-815F-3F1746270BE5}" type="datetime'''''''''''''''J''a''''''n'' ''''''''''''2''''1'''''">
              <a:rPr lang="en-GB" altLang="en-US" sz="1050" smtClean="0">
                <a:solidFill>
                  <a:srgbClr val="10183A"/>
                </a:solidFill>
                <a:latin typeface="Poppins" panose="00000500000000000000" pitchFamily="2" charset="0"/>
                <a:cs typeface="Poppins" panose="00000500000000000000" pitchFamily="2" charset="0"/>
                <a:sym typeface="Poppins" panose="00000500000000000000" pitchFamily="2" charset="0"/>
              </a:rPr>
              <a:pPr/>
              <a:t>Jan 21</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8" name="Text Placeholder 2">
            <a:extLst>
              <a:ext uri="{FF2B5EF4-FFF2-40B4-BE49-F238E27FC236}">
                <a16:creationId xmlns:a16="http://schemas.microsoft.com/office/drawing/2014/main" id="{C29B06AF-B31A-F3FE-15D6-702FB1164441}"/>
              </a:ext>
            </a:extLst>
          </p:cNvPr>
          <p:cNvSpPr>
            <a:spLocks noGrp="1"/>
          </p:cNvSpPr>
          <p:nvPr>
            <p:custDataLst>
              <p:tags r:id="rId23"/>
            </p:custDataLst>
          </p:nvPr>
        </p:nvSpPr>
        <p:spPr bwMode="gray">
          <a:xfrm>
            <a:off x="5626100" y="5767388"/>
            <a:ext cx="144463" cy="3444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lnSpc>
                <a:spcPct val="90000"/>
              </a:lnSpc>
              <a:spcBef>
                <a:spcPct val="0"/>
              </a:spcBef>
              <a:spcAft>
                <a:spcPct val="0"/>
              </a:spcAft>
              <a:buNone/>
            </a:pPr>
            <a:fld id="{92E8E5AA-E447-4613-BD3B-75C8434EEBC0}" type="datetime'''''''''''''''''Ju''''''''''''''''''l ''2''''''''''''''''''1'">
              <a:rPr lang="en-GB" altLang="en-US" sz="1050" smtClean="0">
                <a:solidFill>
                  <a:srgbClr val="10183A"/>
                </a:solidFill>
                <a:latin typeface="Poppins" panose="00000500000000000000" pitchFamily="2" charset="0"/>
                <a:cs typeface="Poppins" panose="00000500000000000000" pitchFamily="2" charset="0"/>
                <a:sym typeface="Poppins" panose="00000500000000000000" pitchFamily="2" charset="0"/>
              </a:rPr>
              <a:pPr/>
              <a:t>Jul 21</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69" name="Text Placeholder 2">
            <a:extLst>
              <a:ext uri="{FF2B5EF4-FFF2-40B4-BE49-F238E27FC236}">
                <a16:creationId xmlns:a16="http://schemas.microsoft.com/office/drawing/2014/main" id="{96DB64E7-7450-5BAA-7DCA-6F75AE12EF02}"/>
              </a:ext>
            </a:extLst>
          </p:cNvPr>
          <p:cNvSpPr>
            <a:spLocks noGrp="1"/>
          </p:cNvSpPr>
          <p:nvPr>
            <p:custDataLst>
              <p:tags r:id="rId24"/>
            </p:custDataLst>
          </p:nvPr>
        </p:nvSpPr>
        <p:spPr bwMode="gray">
          <a:xfrm>
            <a:off x="6280150" y="5767388"/>
            <a:ext cx="144463" cy="3889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044363D-B8C4-4F8A-90CA-C22CB88CE2A3}" type="datetime'O''''''''''''c''''t'' ''''''''''2''''1'''''''''''''">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Oct 21</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51" name="Text Placeholder 2">
            <a:extLst>
              <a:ext uri="{FF2B5EF4-FFF2-40B4-BE49-F238E27FC236}">
                <a16:creationId xmlns:a16="http://schemas.microsoft.com/office/drawing/2014/main" id="{50326C18-B022-FF85-D344-051B3FE45C20}"/>
              </a:ext>
            </a:extLst>
          </p:cNvPr>
          <p:cNvSpPr>
            <a:spLocks noGrp="1"/>
          </p:cNvSpPr>
          <p:nvPr>
            <p:custDataLst>
              <p:tags r:id="rId25"/>
            </p:custDataLst>
          </p:nvPr>
        </p:nvSpPr>
        <p:spPr bwMode="gray">
          <a:xfrm>
            <a:off x="6934200" y="5767388"/>
            <a:ext cx="144463" cy="4349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lnSpc>
                <a:spcPct val="90000"/>
              </a:lnSpc>
              <a:spcBef>
                <a:spcPct val="0"/>
              </a:spcBef>
              <a:spcAft>
                <a:spcPct val="0"/>
              </a:spcAft>
              <a:buNone/>
            </a:pPr>
            <a:fld id="{EC8F60D5-55D0-4F05-AC54-F30BC21A3B4C}" type="datetime'Ja''''''n'''' ''''''''''2''''''''''2'''''''''''''''">
              <a:rPr lang="en-GB" altLang="en-US" sz="1050" smtClean="0">
                <a:solidFill>
                  <a:srgbClr val="10183A"/>
                </a:solidFill>
                <a:latin typeface="Poppins" panose="00000500000000000000" pitchFamily="2" charset="0"/>
                <a:cs typeface="Poppins" panose="00000500000000000000" pitchFamily="2" charset="0"/>
                <a:sym typeface="Poppins" panose="00000500000000000000" pitchFamily="2" charset="0"/>
              </a:rPr>
              <a:pPr/>
              <a:t>Jan 22</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70" name="Text Placeholder 2">
            <a:extLst>
              <a:ext uri="{FF2B5EF4-FFF2-40B4-BE49-F238E27FC236}">
                <a16:creationId xmlns:a16="http://schemas.microsoft.com/office/drawing/2014/main" id="{96DB64E7-7450-5BAA-7DCA-6F75AE12EF02}"/>
              </a:ext>
            </a:extLst>
          </p:cNvPr>
          <p:cNvSpPr>
            <a:spLocks noGrp="1"/>
          </p:cNvSpPr>
          <p:nvPr>
            <p:custDataLst>
              <p:tags r:id="rId26"/>
            </p:custDataLst>
          </p:nvPr>
        </p:nvSpPr>
        <p:spPr bwMode="gray">
          <a:xfrm>
            <a:off x="7573963" y="5767389"/>
            <a:ext cx="144463" cy="4175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83D043C-159C-4969-A6F1-17AB468351CC}" type="datetime'''''''''''''''''''''''''Apr'''''' ''''''''''''''''2''2'''">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Apr 22</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54" name="Text Placeholder 2">
            <a:extLst>
              <a:ext uri="{FF2B5EF4-FFF2-40B4-BE49-F238E27FC236}">
                <a16:creationId xmlns:a16="http://schemas.microsoft.com/office/drawing/2014/main" id="{F5AE73F4-2208-7784-5A92-F88EC7C9AF6F}"/>
              </a:ext>
            </a:extLst>
          </p:cNvPr>
          <p:cNvSpPr>
            <a:spLocks noGrp="1"/>
          </p:cNvSpPr>
          <p:nvPr>
            <p:custDataLst>
              <p:tags r:id="rId27"/>
            </p:custDataLst>
          </p:nvPr>
        </p:nvSpPr>
        <p:spPr bwMode="gray">
          <a:xfrm>
            <a:off x="8220075" y="5767388"/>
            <a:ext cx="144463" cy="377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lnSpc>
                <a:spcPct val="90000"/>
              </a:lnSpc>
              <a:spcBef>
                <a:spcPct val="0"/>
              </a:spcBef>
              <a:spcAft>
                <a:spcPct val="0"/>
              </a:spcAft>
              <a:buNone/>
            </a:pPr>
            <a:fld id="{B6A13AA7-B96D-4D1C-BD8D-BAB5171C5BFB}" type="datetime'''''J''''''u''''''''''''''''''''''l'''' ''''2''''''2'''''''">
              <a:rPr lang="en-GB" altLang="en-US" sz="1050" smtClean="0">
                <a:solidFill>
                  <a:srgbClr val="10183A"/>
                </a:solidFill>
                <a:latin typeface="Poppins" panose="00000500000000000000" pitchFamily="2" charset="0"/>
                <a:cs typeface="Poppins" panose="00000500000000000000" pitchFamily="2" charset="0"/>
                <a:sym typeface="Poppins" panose="00000500000000000000" pitchFamily="2" charset="0"/>
              </a:rPr>
              <a:pPr/>
              <a:t>Jul 22</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71" name="Text Placeholder 2">
            <a:extLst>
              <a:ext uri="{FF2B5EF4-FFF2-40B4-BE49-F238E27FC236}">
                <a16:creationId xmlns:a16="http://schemas.microsoft.com/office/drawing/2014/main" id="{96DB64E7-7450-5BAA-7DCA-6F75AE12EF02}"/>
              </a:ext>
            </a:extLst>
          </p:cNvPr>
          <p:cNvSpPr>
            <a:spLocks noGrp="1"/>
          </p:cNvSpPr>
          <p:nvPr>
            <p:custDataLst>
              <p:tags r:id="rId28"/>
            </p:custDataLst>
          </p:nvPr>
        </p:nvSpPr>
        <p:spPr bwMode="gray">
          <a:xfrm>
            <a:off x="8874125" y="5767389"/>
            <a:ext cx="144463" cy="422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FB2A328-2E2C-4576-B925-C5F626B7271B}" type="datetime'''''''''''Oct'''''' ''''''2''''''''''''''''''''''''''2'">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Oct 22</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cxnSp>
        <p:nvCxnSpPr>
          <p:cNvPr id="65" name="Straight Connector 64">
            <a:extLst>
              <a:ext uri="{FF2B5EF4-FFF2-40B4-BE49-F238E27FC236}">
                <a16:creationId xmlns:a16="http://schemas.microsoft.com/office/drawing/2014/main" id="{E56A49A2-72D4-FBAC-1B5D-86ED101CA13A}"/>
              </a:ext>
            </a:extLst>
          </p:cNvPr>
          <p:cNvCxnSpPr/>
          <p:nvPr>
            <p:custDataLst>
              <p:tags r:id="rId29"/>
            </p:custDataLst>
          </p:nvPr>
        </p:nvCxnSpPr>
        <p:spPr bwMode="gray">
          <a:xfrm>
            <a:off x="7356475" y="1822450"/>
            <a:ext cx="158750" cy="0"/>
          </a:xfrm>
          <a:prstGeom prst="line">
            <a:avLst/>
          </a:prstGeom>
          <a:ln w="28575" cap="rnd" cmpd="sng" algn="ctr">
            <a:solidFill>
              <a:srgbClr val="0065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D884AC93-119A-B9AF-03F2-E526E09BD973}"/>
              </a:ext>
            </a:extLst>
          </p:cNvPr>
          <p:cNvCxnSpPr/>
          <p:nvPr>
            <p:custDataLst>
              <p:tags r:id="rId30"/>
            </p:custDataLst>
          </p:nvPr>
        </p:nvCxnSpPr>
        <p:spPr bwMode="gray">
          <a:xfrm>
            <a:off x="7356475" y="2033588"/>
            <a:ext cx="158750" cy="0"/>
          </a:xfrm>
          <a:prstGeom prst="line">
            <a:avLst/>
          </a:prstGeom>
          <a:ln w="28575" cap="rnd" cmpd="sng" algn="ctr">
            <a:solidFill>
              <a:srgbClr val="CF00E8"/>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CDC2214B-B624-4ABB-E00E-E9564153FBE5}"/>
              </a:ext>
            </a:extLst>
          </p:cNvPr>
          <p:cNvCxnSpPr/>
          <p:nvPr>
            <p:custDataLst>
              <p:tags r:id="rId31"/>
            </p:custDataLst>
          </p:nvPr>
        </p:nvCxnSpPr>
        <p:spPr bwMode="gray">
          <a:xfrm>
            <a:off x="7356475" y="2244725"/>
            <a:ext cx="158750" cy="0"/>
          </a:xfrm>
          <a:prstGeom prst="line">
            <a:avLst/>
          </a:prstGeom>
          <a:ln w="28575" cap="rnd" cmpd="sng" algn="ctr">
            <a:solidFill>
              <a:srgbClr val="0E183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8" name="Text Placeholder 2">
            <a:extLst>
              <a:ext uri="{FF2B5EF4-FFF2-40B4-BE49-F238E27FC236}">
                <a16:creationId xmlns:a16="http://schemas.microsoft.com/office/drawing/2014/main" id="{13DE25E4-8BDF-BDB0-0042-EA9530B14B34}"/>
              </a:ext>
            </a:extLst>
          </p:cNvPr>
          <p:cNvSpPr>
            <a:spLocks noGrp="1"/>
          </p:cNvSpPr>
          <p:nvPr>
            <p:custDataLst>
              <p:tags r:id="rId32"/>
            </p:custDataLst>
          </p:nvPr>
        </p:nvSpPr>
        <p:spPr bwMode="auto">
          <a:xfrm>
            <a:off x="7580313" y="1747838"/>
            <a:ext cx="10350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ct val="0"/>
              </a:spcBef>
              <a:spcAft>
                <a:spcPct val="0"/>
              </a:spcAft>
              <a:buNone/>
            </a:pPr>
            <a:fld id="{B10B8FA3-641A-45F4-86E7-F3A285EE1E5C}" type="datetime'''R''''''e''ta''il'' ''''S''al''e''''s ''''''''''''YoY'''">
              <a:rPr lang="en-GB" altLang="en-US" sz="1050" smtClean="0">
                <a:solidFill>
                  <a:srgbClr val="10183A"/>
                </a:solidFill>
                <a:latin typeface="Poppins" panose="00000500000000000000" pitchFamily="2" charset="0"/>
                <a:cs typeface="Poppins" panose="00000500000000000000" pitchFamily="2" charset="0"/>
              </a:rPr>
              <a:pPr/>
              <a:t>Retail Sales YoY</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7" name="Text Placeholder 2">
            <a:extLst>
              <a:ext uri="{FF2B5EF4-FFF2-40B4-BE49-F238E27FC236}">
                <a16:creationId xmlns:a16="http://schemas.microsoft.com/office/drawing/2014/main" id="{EB89D8E5-89C8-6819-6C93-C8672AC4E35E}"/>
              </a:ext>
            </a:extLst>
          </p:cNvPr>
          <p:cNvSpPr>
            <a:spLocks noGrp="1"/>
          </p:cNvSpPr>
          <p:nvPr>
            <p:custDataLst>
              <p:tags r:id="rId33"/>
            </p:custDataLst>
          </p:nvPr>
        </p:nvSpPr>
        <p:spPr bwMode="auto">
          <a:xfrm>
            <a:off x="7580313" y="1958975"/>
            <a:ext cx="21732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ct val="0"/>
              </a:spcBef>
              <a:spcAft>
                <a:spcPct val="0"/>
              </a:spcAft>
              <a:buNone/>
            </a:pPr>
            <a:fld id="{134A9D6C-A00D-4AA2-A5EC-F3BB906DA8F6}" type="datetime'''''''I''nbou''n''d C''''''h''''ar''geable ''Weigh''''t ''YoY'">
              <a:rPr lang="en-US" altLang="en-US" sz="1050" smtClean="0">
                <a:solidFill>
                  <a:srgbClr val="10183A"/>
                </a:solidFill>
                <a:latin typeface="Poppins" panose="00000500000000000000" pitchFamily="2" charset="0"/>
                <a:cs typeface="Poppins" panose="00000500000000000000" pitchFamily="2" charset="0"/>
              </a:rPr>
              <a:pPr/>
              <a:t>Inbound Chargeable Weight YoY</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9" name="Text Placeholder 2">
            <a:extLst>
              <a:ext uri="{FF2B5EF4-FFF2-40B4-BE49-F238E27FC236}">
                <a16:creationId xmlns:a16="http://schemas.microsoft.com/office/drawing/2014/main" id="{D2A41CA4-8CA0-3E40-0028-C13B2D9FC988}"/>
              </a:ext>
            </a:extLst>
          </p:cNvPr>
          <p:cNvSpPr>
            <a:spLocks noGrp="1"/>
          </p:cNvSpPr>
          <p:nvPr>
            <p:custDataLst>
              <p:tags r:id="rId34"/>
            </p:custDataLst>
          </p:nvPr>
        </p:nvSpPr>
        <p:spPr bwMode="auto">
          <a:xfrm>
            <a:off x="7580313" y="2170113"/>
            <a:ext cx="12858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ct val="0"/>
              </a:spcBef>
              <a:spcAft>
                <a:spcPct val="0"/>
              </a:spcAft>
              <a:buNone/>
            </a:pPr>
            <a:fld id="{B28D72DC-F765-453E-A84A-6503846852D5}" type="datetime'Infl''a''''''''tion R''''at''e'' (''''''''R''''H''''S'''')'">
              <a:rPr lang="en-GB" altLang="en-US" sz="1050" smtClean="0">
                <a:solidFill>
                  <a:srgbClr val="10183A"/>
                </a:solidFill>
                <a:latin typeface="Poppins" panose="00000500000000000000" pitchFamily="2" charset="0"/>
                <a:cs typeface="Poppins" panose="00000500000000000000" pitchFamily="2" charset="0"/>
              </a:rPr>
              <a:pPr/>
              <a:t>Inflation Rate (RHS)</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81" name="Text Placeholder 1">
            <a:extLst>
              <a:ext uri="{FF2B5EF4-FFF2-40B4-BE49-F238E27FC236}">
                <a16:creationId xmlns:a16="http://schemas.microsoft.com/office/drawing/2014/main" id="{7CDC462B-DC01-E701-64AE-27E4845FB608}"/>
              </a:ext>
            </a:extLst>
          </p:cNvPr>
          <p:cNvSpPr txBox="1">
            <a:spLocks/>
          </p:cNvSpPr>
          <p:nvPr/>
        </p:nvSpPr>
        <p:spPr>
          <a:xfrm>
            <a:off x="6311017" y="6470796"/>
            <a:ext cx="4127502" cy="320676"/>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007333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015DFAEE-F78A-C272-92CE-F25C3417CAD0}"/>
              </a:ext>
            </a:extLst>
          </p:cNvPr>
          <p:cNvGraphicFramePr>
            <a:graphicFrameLocks noChangeAspect="1"/>
          </p:cNvGraphicFramePr>
          <p:nvPr>
            <p:custDataLst>
              <p:tags r:id="rId1"/>
            </p:custDataLst>
            <p:extLst>
              <p:ext uri="{D42A27DB-BD31-4B8C-83A1-F6EECF244321}">
                <p14:modId xmlns:p14="http://schemas.microsoft.com/office/powerpoint/2010/main" val="2697173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73" imgH="476" progId="TCLayout.ActiveDocument.1">
                  <p:embed/>
                </p:oleObj>
              </mc:Choice>
              <mc:Fallback>
                <p:oleObj name="think-cell Slide" r:id="rId37" imgW="473" imgH="476" progId="TCLayout.ActiveDocument.1">
                  <p:embed/>
                  <p:pic>
                    <p:nvPicPr>
                      <p:cNvPr id="28" name="Object 27" hidden="1">
                        <a:extLst>
                          <a:ext uri="{FF2B5EF4-FFF2-40B4-BE49-F238E27FC236}">
                            <a16:creationId xmlns:a16="http://schemas.microsoft.com/office/drawing/2014/main" id="{015DFAEE-F78A-C272-92CE-F25C3417CAD0}"/>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065B79C-C4D6-5961-7919-6BB68C420868}"/>
              </a:ext>
            </a:extLst>
          </p:cNvPr>
          <p:cNvSpPr txBox="1"/>
          <p:nvPr/>
        </p:nvSpPr>
        <p:spPr>
          <a:xfrm>
            <a:off x="821796" y="1417353"/>
            <a:ext cx="4556055" cy="276999"/>
          </a:xfrm>
          <a:prstGeom prst="rect">
            <a:avLst/>
          </a:prstGeom>
          <a:noFill/>
        </p:spPr>
        <p:txBody>
          <a:bodyPr wrap="none" rtlCol="0">
            <a:spAutoFit/>
          </a:bodyPr>
          <a:lstStyle/>
          <a:p>
            <a:r>
              <a:rPr lang="en-GB" sz="1200" b="1" dirty="0">
                <a:latin typeface="Poppins" panose="00000500000000000000" pitchFamily="2" charset="0"/>
                <a:cs typeface="Poppins" panose="00000500000000000000" pitchFamily="2" charset="0"/>
              </a:rPr>
              <a:t>EU inflation rate, retail sales and inbound cargo volume</a:t>
            </a:r>
            <a:endParaRPr lang="en-GB" sz="1100" dirty="0">
              <a:latin typeface="Poppins" panose="00000500000000000000" pitchFamily="2" charset="0"/>
              <a:cs typeface="Poppins" panose="00000500000000000000" pitchFamily="2" charset="0"/>
            </a:endParaRPr>
          </a:p>
        </p:txBody>
      </p:sp>
      <p:sp>
        <p:nvSpPr>
          <p:cNvPr id="29" name="Buying cargo based on gut feeling…">
            <a:extLst>
              <a:ext uri="{FF2B5EF4-FFF2-40B4-BE49-F238E27FC236}">
                <a16:creationId xmlns:a16="http://schemas.microsoft.com/office/drawing/2014/main" id="{D50B6CAA-A666-5524-85F7-444C607F0970}"/>
              </a:ext>
            </a:extLst>
          </p:cNvPr>
          <p:cNvSpPr txBox="1">
            <a:spLocks/>
          </p:cNvSpPr>
          <p:nvPr/>
        </p:nvSpPr>
        <p:spPr>
          <a:xfrm>
            <a:off x="763216" y="491067"/>
            <a:ext cx="10776114" cy="807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buFont typeface="Arial" panose="020B0604020202020204" pitchFamily="34" charset="0"/>
              <a:buNone/>
              <a:defRPr sz="6000">
                <a:solidFill>
                  <a:srgbClr val="1D63FF"/>
                </a:solidFill>
              </a:defRPr>
            </a:pPr>
            <a:r>
              <a:rPr lang="en-US" sz="2400" dirty="0">
                <a:solidFill>
                  <a:srgbClr val="1D63FF"/>
                </a:solidFill>
                <a:latin typeface="Poppins" panose="00000500000000000000" pitchFamily="2" charset="0"/>
                <a:cs typeface="Poppins" panose="00000500000000000000" pitchFamily="2" charset="0"/>
              </a:rPr>
              <a:t>Inbound EU cargo volumes YoY turned negative since January 2022</a:t>
            </a:r>
          </a:p>
        </p:txBody>
      </p:sp>
      <p:sp>
        <p:nvSpPr>
          <p:cNvPr id="43" name="Text Placeholder 1">
            <a:extLst>
              <a:ext uri="{FF2B5EF4-FFF2-40B4-BE49-F238E27FC236}">
                <a16:creationId xmlns:a16="http://schemas.microsoft.com/office/drawing/2014/main" id="{C58C7321-3BF7-61DC-5B1A-AD075E56AE05}"/>
              </a:ext>
            </a:extLst>
          </p:cNvPr>
          <p:cNvSpPr txBox="1">
            <a:spLocks/>
          </p:cNvSpPr>
          <p:nvPr/>
        </p:nvSpPr>
        <p:spPr>
          <a:xfrm>
            <a:off x="600361" y="6397771"/>
            <a:ext cx="5181318" cy="469900"/>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Poppins" panose="00000500000000000000" pitchFamily="2" charset="0"/>
                <a:cs typeface="Poppins" panose="00000500000000000000" pitchFamily="2" charset="0"/>
              </a:rPr>
              <a:t>Source: Xeneta, </a:t>
            </a:r>
            <a:r>
              <a:rPr lang="en-US" sz="1000" dirty="0" err="1">
                <a:latin typeface="Poppins" panose="00000500000000000000" pitchFamily="2" charset="0"/>
                <a:cs typeface="Poppins" panose="00000500000000000000" pitchFamily="2" charset="0"/>
              </a:rPr>
              <a:t>eurostat</a:t>
            </a:r>
            <a:endParaRPr lang="en-US" sz="1000" dirty="0">
              <a:latin typeface="Poppins" panose="00000500000000000000" pitchFamily="2" charset="0"/>
              <a:cs typeface="Poppins" panose="00000500000000000000" pitchFamily="2" charset="0"/>
            </a:endParaRPr>
          </a:p>
        </p:txBody>
      </p:sp>
      <p:cxnSp>
        <p:nvCxnSpPr>
          <p:cNvPr id="25" name="Straight Connector 24">
            <a:extLst>
              <a:ext uri="{FF2B5EF4-FFF2-40B4-BE49-F238E27FC236}">
                <a16:creationId xmlns:a16="http://schemas.microsoft.com/office/drawing/2014/main" id="{B98B81E8-E7A4-102B-F5B1-935F1709A52E}"/>
              </a:ext>
            </a:extLst>
          </p:cNvPr>
          <p:cNvCxnSpPr/>
          <p:nvPr>
            <p:custDataLst>
              <p:tags r:id="rId2"/>
            </p:custDataLst>
          </p:nvPr>
        </p:nvCxnSpPr>
        <p:spPr bwMode="auto">
          <a:xfrm>
            <a:off x="1804988" y="4656138"/>
            <a:ext cx="0" cy="444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294AEC1-DDE5-CDAF-3F9B-D8CAE9EE86A4}"/>
              </a:ext>
            </a:extLst>
          </p:cNvPr>
          <p:cNvCxnSpPr/>
          <p:nvPr>
            <p:custDataLst>
              <p:tags r:id="rId3"/>
            </p:custDataLst>
          </p:nvPr>
        </p:nvCxnSpPr>
        <p:spPr bwMode="auto">
          <a:xfrm>
            <a:off x="3098800" y="4656138"/>
            <a:ext cx="0" cy="444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B5F5BC6E-FD1F-6113-F7EF-21987490C173}"/>
              </a:ext>
            </a:extLst>
          </p:cNvPr>
          <p:cNvCxnSpPr/>
          <p:nvPr>
            <p:custDataLst>
              <p:tags r:id="rId4"/>
            </p:custDataLst>
          </p:nvPr>
        </p:nvCxnSpPr>
        <p:spPr bwMode="auto">
          <a:xfrm>
            <a:off x="2452688" y="4656138"/>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6EFB9C0C-869F-F0AA-4679-52CE8DC641B3}"/>
              </a:ext>
            </a:extLst>
          </p:cNvPr>
          <p:cNvCxnSpPr/>
          <p:nvPr>
            <p:custDataLst>
              <p:tags r:id="rId5"/>
            </p:custDataLst>
          </p:nvPr>
        </p:nvCxnSpPr>
        <p:spPr bwMode="auto">
          <a:xfrm>
            <a:off x="3752850" y="4656138"/>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EC9C4FBC-F489-FD5A-4129-B3A2E02409C1}"/>
              </a:ext>
            </a:extLst>
          </p:cNvPr>
          <p:cNvCxnSpPr/>
          <p:nvPr>
            <p:custDataLst>
              <p:tags r:id="rId6"/>
            </p:custDataLst>
          </p:nvPr>
        </p:nvCxnSpPr>
        <p:spPr bwMode="auto">
          <a:xfrm>
            <a:off x="5046663" y="4656138"/>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A4CFD8-50E2-590E-359C-B7B30680283A}"/>
              </a:ext>
            </a:extLst>
          </p:cNvPr>
          <p:cNvCxnSpPr/>
          <p:nvPr>
            <p:custDataLst>
              <p:tags r:id="rId7"/>
            </p:custDataLst>
          </p:nvPr>
        </p:nvCxnSpPr>
        <p:spPr bwMode="auto">
          <a:xfrm>
            <a:off x="4406900" y="4656138"/>
            <a:ext cx="0" cy="444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0466765-2333-EB42-B879-3266B81004F2}"/>
              </a:ext>
            </a:extLst>
          </p:cNvPr>
          <p:cNvCxnSpPr/>
          <p:nvPr>
            <p:custDataLst>
              <p:tags r:id="rId8"/>
            </p:custDataLst>
          </p:nvPr>
        </p:nvCxnSpPr>
        <p:spPr bwMode="auto">
          <a:xfrm>
            <a:off x="5692775" y="4656138"/>
            <a:ext cx="0" cy="444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3D601B5C-8908-8F11-1FCE-3E34B0171AD5}"/>
              </a:ext>
            </a:extLst>
          </p:cNvPr>
          <p:cNvCxnSpPr/>
          <p:nvPr>
            <p:custDataLst>
              <p:tags r:id="rId9"/>
            </p:custDataLst>
          </p:nvPr>
        </p:nvCxnSpPr>
        <p:spPr bwMode="auto">
          <a:xfrm>
            <a:off x="6346825" y="4656138"/>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6989B73-932F-7F73-67AE-4BADF3449F9F}"/>
              </a:ext>
            </a:extLst>
          </p:cNvPr>
          <p:cNvCxnSpPr/>
          <p:nvPr>
            <p:custDataLst>
              <p:tags r:id="rId10"/>
            </p:custDataLst>
          </p:nvPr>
        </p:nvCxnSpPr>
        <p:spPr bwMode="auto">
          <a:xfrm>
            <a:off x="7000875" y="4656138"/>
            <a:ext cx="0" cy="444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F10EAC1F-7C6E-E3E7-88D1-04F55C4CD46F}"/>
              </a:ext>
            </a:extLst>
          </p:cNvPr>
          <p:cNvCxnSpPr/>
          <p:nvPr>
            <p:custDataLst>
              <p:tags r:id="rId11"/>
            </p:custDataLst>
          </p:nvPr>
        </p:nvCxnSpPr>
        <p:spPr bwMode="auto">
          <a:xfrm>
            <a:off x="7640638" y="4656138"/>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64B2D29A-8079-5F0A-1C71-BE7A1F1BEE65}"/>
              </a:ext>
            </a:extLst>
          </p:cNvPr>
          <p:cNvCxnSpPr/>
          <p:nvPr>
            <p:custDataLst>
              <p:tags r:id="rId12"/>
            </p:custDataLst>
          </p:nvPr>
        </p:nvCxnSpPr>
        <p:spPr bwMode="auto">
          <a:xfrm>
            <a:off x="8286750" y="4656138"/>
            <a:ext cx="0" cy="444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A0509D4F-3A62-D57D-BB3C-A42840FFC36A}"/>
              </a:ext>
            </a:extLst>
          </p:cNvPr>
          <p:cNvCxnSpPr/>
          <p:nvPr>
            <p:custDataLst>
              <p:tags r:id="rId13"/>
            </p:custDataLst>
          </p:nvPr>
        </p:nvCxnSpPr>
        <p:spPr bwMode="auto">
          <a:xfrm>
            <a:off x="8940800" y="4656138"/>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CA523B21-1A74-CF9C-C27A-9A5B306A90FD}"/>
              </a:ext>
            </a:extLst>
          </p:cNvPr>
          <p:cNvCxnSpPr/>
          <p:nvPr>
            <p:custDataLst>
              <p:tags r:id="rId14"/>
            </p:custDataLst>
          </p:nvPr>
        </p:nvCxnSpPr>
        <p:spPr bwMode="auto">
          <a:xfrm>
            <a:off x="9594850" y="4656138"/>
            <a:ext cx="0" cy="444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 name="Chart 3">
            <a:extLst>
              <a:ext uri="{FF2B5EF4-FFF2-40B4-BE49-F238E27FC236}">
                <a16:creationId xmlns:a16="http://schemas.microsoft.com/office/drawing/2014/main" id="{865D5F74-4BC7-7419-389A-0FF5B534081A}"/>
              </a:ext>
            </a:extLst>
          </p:cNvPr>
          <p:cNvGraphicFramePr/>
          <p:nvPr>
            <p:custDataLst>
              <p:tags r:id="rId15"/>
            </p:custDataLst>
            <p:extLst>
              <p:ext uri="{D42A27DB-BD31-4B8C-83A1-F6EECF244321}">
                <p14:modId xmlns:p14="http://schemas.microsoft.com/office/powerpoint/2010/main" val="2983386322"/>
              </p:ext>
            </p:extLst>
          </p:nvPr>
        </p:nvGraphicFramePr>
        <p:xfrm>
          <a:off x="1009650" y="2420938"/>
          <a:ext cx="9282113" cy="3405187"/>
        </p:xfrm>
        <a:graphic>
          <a:graphicData uri="http://schemas.openxmlformats.org/drawingml/2006/chart">
            <c:chart xmlns:c="http://schemas.openxmlformats.org/drawingml/2006/chart" xmlns:r="http://schemas.openxmlformats.org/officeDocument/2006/relationships" r:id="rId39"/>
          </a:graphicData>
        </a:graphic>
      </p:graphicFrame>
      <p:sp>
        <p:nvSpPr>
          <p:cNvPr id="166" name="Text Placeholder 2">
            <a:extLst>
              <a:ext uri="{FF2B5EF4-FFF2-40B4-BE49-F238E27FC236}">
                <a16:creationId xmlns:a16="http://schemas.microsoft.com/office/drawing/2014/main" id="{96DB64E7-7450-5BAA-7DCA-6F75AE12EF02}"/>
              </a:ext>
            </a:extLst>
          </p:cNvPr>
          <p:cNvSpPr>
            <a:spLocks noGrp="1"/>
          </p:cNvSpPr>
          <p:nvPr>
            <p:custDataLst>
              <p:tags r:id="rId16"/>
            </p:custDataLst>
          </p:nvPr>
        </p:nvSpPr>
        <p:spPr bwMode="gray">
          <a:xfrm>
            <a:off x="2386013" y="5767388"/>
            <a:ext cx="144463"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877FD3C-DC08-4006-B404-AC5C84ED062A}" type="datetime'''''A''''''''''''p''''''''''''''''r'''''' ''''''20'''''''''">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Apr 20</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61" name="Text Placeholder 2">
            <a:extLst>
              <a:ext uri="{FF2B5EF4-FFF2-40B4-BE49-F238E27FC236}">
                <a16:creationId xmlns:a16="http://schemas.microsoft.com/office/drawing/2014/main" id="{2DA10572-55C8-32FE-15E0-4C91B5CD6363}"/>
              </a:ext>
            </a:extLst>
          </p:cNvPr>
          <p:cNvSpPr>
            <a:spLocks noGrp="1"/>
          </p:cNvSpPr>
          <p:nvPr>
            <p:custDataLst>
              <p:tags r:id="rId17"/>
            </p:custDataLst>
          </p:nvPr>
        </p:nvSpPr>
        <p:spPr bwMode="gray">
          <a:xfrm>
            <a:off x="1738313" y="5767388"/>
            <a:ext cx="144463" cy="4429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lnSpc>
                <a:spcPct val="90000"/>
              </a:lnSpc>
              <a:spcBef>
                <a:spcPct val="0"/>
              </a:spcBef>
              <a:spcAft>
                <a:spcPct val="0"/>
              </a:spcAft>
              <a:buNone/>
            </a:pPr>
            <a:fld id="{D15F34A6-27D6-43B4-A10C-6CADCBADDE93}" type="datetime'''''''''''''J''a''''''''''''n ''''''''''''''''2''''0'">
              <a:rPr lang="en-GB" altLang="en-US" sz="1050" smtClean="0">
                <a:solidFill>
                  <a:srgbClr val="10183A"/>
                </a:solidFill>
                <a:latin typeface="Poppins" panose="00000500000000000000" pitchFamily="2" charset="0"/>
                <a:cs typeface="Poppins" panose="00000500000000000000" pitchFamily="2" charset="0"/>
                <a:sym typeface="Poppins" panose="00000500000000000000" pitchFamily="2" charset="0"/>
              </a:rPr>
              <a:pPr/>
              <a:t>Jan 20</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67" name="Text Placeholder 2">
            <a:extLst>
              <a:ext uri="{FF2B5EF4-FFF2-40B4-BE49-F238E27FC236}">
                <a16:creationId xmlns:a16="http://schemas.microsoft.com/office/drawing/2014/main" id="{96DB64E7-7450-5BAA-7DCA-6F75AE12EF02}"/>
              </a:ext>
            </a:extLst>
          </p:cNvPr>
          <p:cNvSpPr>
            <a:spLocks noGrp="1"/>
          </p:cNvSpPr>
          <p:nvPr>
            <p:custDataLst>
              <p:tags r:id="rId18"/>
            </p:custDataLst>
          </p:nvPr>
        </p:nvSpPr>
        <p:spPr bwMode="gray">
          <a:xfrm>
            <a:off x="3686175" y="5767389"/>
            <a:ext cx="144463" cy="4302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DCA9726-D5ED-46E8-8340-8F01FC01E824}" type="datetime'''''''O''''''''c''''''''''''''''t'''''''''''' ''2''0'">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Oct 20</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45" name="Text Placeholder 2">
            <a:extLst>
              <a:ext uri="{FF2B5EF4-FFF2-40B4-BE49-F238E27FC236}">
                <a16:creationId xmlns:a16="http://schemas.microsoft.com/office/drawing/2014/main" id="{60A5EDA6-1581-4C1B-0F33-75BB24155868}"/>
              </a:ext>
            </a:extLst>
          </p:cNvPr>
          <p:cNvSpPr>
            <a:spLocks noGrp="1"/>
          </p:cNvSpPr>
          <p:nvPr>
            <p:custDataLst>
              <p:tags r:id="rId19"/>
            </p:custDataLst>
          </p:nvPr>
        </p:nvSpPr>
        <p:spPr bwMode="gray">
          <a:xfrm>
            <a:off x="3032125" y="5767388"/>
            <a:ext cx="144463" cy="385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lnSpc>
                <a:spcPct val="90000"/>
              </a:lnSpc>
              <a:spcBef>
                <a:spcPct val="0"/>
              </a:spcBef>
              <a:spcAft>
                <a:spcPct val="0"/>
              </a:spcAft>
              <a:buNone/>
            </a:pPr>
            <a:fld id="{EA268507-AAEB-4BF5-B94A-81E20F6771E5}" type="datetime'''J''''''''''''ul'''' ''''''''''''''''''''''''''20'''''''''''">
              <a:rPr lang="en-GB" altLang="en-US" sz="1050" smtClean="0">
                <a:solidFill>
                  <a:srgbClr val="10183A"/>
                </a:solidFill>
                <a:latin typeface="Poppins" panose="00000500000000000000" pitchFamily="2" charset="0"/>
                <a:cs typeface="Poppins" panose="00000500000000000000" pitchFamily="2" charset="0"/>
                <a:sym typeface="Poppins" panose="00000500000000000000" pitchFamily="2" charset="0"/>
              </a:rPr>
              <a:pPr/>
              <a:t>Jul 20</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46" name="Text Placeholder 2">
            <a:extLst>
              <a:ext uri="{FF2B5EF4-FFF2-40B4-BE49-F238E27FC236}">
                <a16:creationId xmlns:a16="http://schemas.microsoft.com/office/drawing/2014/main" id="{F6EE6FC4-06BE-032D-62DA-8AB057C340DB}"/>
              </a:ext>
            </a:extLst>
          </p:cNvPr>
          <p:cNvSpPr>
            <a:spLocks noGrp="1"/>
          </p:cNvSpPr>
          <p:nvPr>
            <p:custDataLst>
              <p:tags r:id="rId20"/>
            </p:custDataLst>
          </p:nvPr>
        </p:nvSpPr>
        <p:spPr bwMode="gray">
          <a:xfrm>
            <a:off x="4340225" y="5767388"/>
            <a:ext cx="144463" cy="4016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lnSpc>
                <a:spcPct val="90000"/>
              </a:lnSpc>
              <a:spcBef>
                <a:spcPct val="0"/>
              </a:spcBef>
              <a:spcAft>
                <a:spcPct val="0"/>
              </a:spcAft>
              <a:buNone/>
            </a:pPr>
            <a:fld id="{54188223-7824-4E47-815F-3F1746270BE5}" type="datetime'''''''''''''''J''a''''''n'' ''''''''''''2''''1'''''">
              <a:rPr lang="en-GB" altLang="en-US" sz="1050" smtClean="0">
                <a:solidFill>
                  <a:srgbClr val="10183A"/>
                </a:solidFill>
                <a:latin typeface="Poppins" panose="00000500000000000000" pitchFamily="2" charset="0"/>
                <a:cs typeface="Poppins" panose="00000500000000000000" pitchFamily="2" charset="0"/>
                <a:sym typeface="Poppins" panose="00000500000000000000" pitchFamily="2" charset="0"/>
              </a:rPr>
              <a:pPr/>
              <a:t>Jan 21</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68" name="Text Placeholder 2">
            <a:extLst>
              <a:ext uri="{FF2B5EF4-FFF2-40B4-BE49-F238E27FC236}">
                <a16:creationId xmlns:a16="http://schemas.microsoft.com/office/drawing/2014/main" id="{96DB64E7-7450-5BAA-7DCA-6F75AE12EF02}"/>
              </a:ext>
            </a:extLst>
          </p:cNvPr>
          <p:cNvSpPr>
            <a:spLocks noGrp="1"/>
          </p:cNvSpPr>
          <p:nvPr>
            <p:custDataLst>
              <p:tags r:id="rId21"/>
            </p:custDataLst>
          </p:nvPr>
        </p:nvSpPr>
        <p:spPr bwMode="gray">
          <a:xfrm>
            <a:off x="4979988" y="5767389"/>
            <a:ext cx="144463"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C6F392A-BA34-4DBE-9C35-68A770F14392}" type="datetime'''''''''A''''''''''''p''''''''''''''''r'' ''''''2''''1'''''''">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Apr 21</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58" name="Text Placeholder 2">
            <a:extLst>
              <a:ext uri="{FF2B5EF4-FFF2-40B4-BE49-F238E27FC236}">
                <a16:creationId xmlns:a16="http://schemas.microsoft.com/office/drawing/2014/main" id="{C29B06AF-B31A-F3FE-15D6-702FB1164441}"/>
              </a:ext>
            </a:extLst>
          </p:cNvPr>
          <p:cNvSpPr>
            <a:spLocks noGrp="1"/>
          </p:cNvSpPr>
          <p:nvPr>
            <p:custDataLst>
              <p:tags r:id="rId22"/>
            </p:custDataLst>
          </p:nvPr>
        </p:nvSpPr>
        <p:spPr bwMode="gray">
          <a:xfrm>
            <a:off x="5626100" y="5767388"/>
            <a:ext cx="144463" cy="3444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lnSpc>
                <a:spcPct val="90000"/>
              </a:lnSpc>
              <a:spcBef>
                <a:spcPct val="0"/>
              </a:spcBef>
              <a:spcAft>
                <a:spcPct val="0"/>
              </a:spcAft>
              <a:buNone/>
            </a:pPr>
            <a:fld id="{92E8E5AA-E447-4613-BD3B-75C8434EEBC0}" type="datetime'''''''''''''''''Ju''''''''''''''''''l ''2''''''''''''''''''1'">
              <a:rPr lang="en-GB" altLang="en-US" sz="1050" smtClean="0">
                <a:solidFill>
                  <a:srgbClr val="10183A"/>
                </a:solidFill>
                <a:latin typeface="Poppins" panose="00000500000000000000" pitchFamily="2" charset="0"/>
                <a:cs typeface="Poppins" panose="00000500000000000000" pitchFamily="2" charset="0"/>
                <a:sym typeface="Poppins" panose="00000500000000000000" pitchFamily="2" charset="0"/>
              </a:rPr>
              <a:pPr/>
              <a:t>Jul 21</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69" name="Text Placeholder 2">
            <a:extLst>
              <a:ext uri="{FF2B5EF4-FFF2-40B4-BE49-F238E27FC236}">
                <a16:creationId xmlns:a16="http://schemas.microsoft.com/office/drawing/2014/main" id="{96DB64E7-7450-5BAA-7DCA-6F75AE12EF02}"/>
              </a:ext>
            </a:extLst>
          </p:cNvPr>
          <p:cNvSpPr>
            <a:spLocks noGrp="1"/>
          </p:cNvSpPr>
          <p:nvPr>
            <p:custDataLst>
              <p:tags r:id="rId23"/>
            </p:custDataLst>
          </p:nvPr>
        </p:nvSpPr>
        <p:spPr bwMode="gray">
          <a:xfrm>
            <a:off x="6280150" y="5767388"/>
            <a:ext cx="144463" cy="3889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044363D-B8C4-4F8A-90CA-C22CB88CE2A3}" type="datetime'O''''''''''''c''''t'' ''''''''''2''''1'''''''''''''">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Oct 21</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51" name="Text Placeholder 2">
            <a:extLst>
              <a:ext uri="{FF2B5EF4-FFF2-40B4-BE49-F238E27FC236}">
                <a16:creationId xmlns:a16="http://schemas.microsoft.com/office/drawing/2014/main" id="{50326C18-B022-FF85-D344-051B3FE45C20}"/>
              </a:ext>
            </a:extLst>
          </p:cNvPr>
          <p:cNvSpPr>
            <a:spLocks noGrp="1"/>
          </p:cNvSpPr>
          <p:nvPr>
            <p:custDataLst>
              <p:tags r:id="rId24"/>
            </p:custDataLst>
          </p:nvPr>
        </p:nvSpPr>
        <p:spPr bwMode="gray">
          <a:xfrm>
            <a:off x="6934200" y="5767388"/>
            <a:ext cx="144463" cy="4349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lnSpc>
                <a:spcPct val="90000"/>
              </a:lnSpc>
              <a:spcBef>
                <a:spcPct val="0"/>
              </a:spcBef>
              <a:spcAft>
                <a:spcPct val="0"/>
              </a:spcAft>
              <a:buNone/>
            </a:pPr>
            <a:fld id="{EC8F60D5-55D0-4F05-AC54-F30BC21A3B4C}" type="datetime'Ja''''''n'''' ''''''''''2''''''''''2'''''''''''''''">
              <a:rPr lang="en-GB" altLang="en-US" sz="1050" smtClean="0">
                <a:solidFill>
                  <a:srgbClr val="10183A"/>
                </a:solidFill>
                <a:latin typeface="Poppins" panose="00000500000000000000" pitchFamily="2" charset="0"/>
                <a:cs typeface="Poppins" panose="00000500000000000000" pitchFamily="2" charset="0"/>
                <a:sym typeface="Poppins" panose="00000500000000000000" pitchFamily="2" charset="0"/>
              </a:rPr>
              <a:pPr/>
              <a:t>Jan 22</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70" name="Text Placeholder 2">
            <a:extLst>
              <a:ext uri="{FF2B5EF4-FFF2-40B4-BE49-F238E27FC236}">
                <a16:creationId xmlns:a16="http://schemas.microsoft.com/office/drawing/2014/main" id="{96DB64E7-7450-5BAA-7DCA-6F75AE12EF02}"/>
              </a:ext>
            </a:extLst>
          </p:cNvPr>
          <p:cNvSpPr>
            <a:spLocks noGrp="1"/>
          </p:cNvSpPr>
          <p:nvPr>
            <p:custDataLst>
              <p:tags r:id="rId25"/>
            </p:custDataLst>
          </p:nvPr>
        </p:nvSpPr>
        <p:spPr bwMode="gray">
          <a:xfrm>
            <a:off x="7573963" y="5767389"/>
            <a:ext cx="144463" cy="4175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83D043C-159C-4969-A6F1-17AB468351CC}" type="datetime'''''''''''''''''''''''''Apr'''''' ''''''''''''''''2''2'''">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Apr 22</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54" name="Text Placeholder 2">
            <a:extLst>
              <a:ext uri="{FF2B5EF4-FFF2-40B4-BE49-F238E27FC236}">
                <a16:creationId xmlns:a16="http://schemas.microsoft.com/office/drawing/2014/main" id="{F5AE73F4-2208-7784-5A92-F88EC7C9AF6F}"/>
              </a:ext>
            </a:extLst>
          </p:cNvPr>
          <p:cNvSpPr>
            <a:spLocks noGrp="1"/>
          </p:cNvSpPr>
          <p:nvPr>
            <p:custDataLst>
              <p:tags r:id="rId26"/>
            </p:custDataLst>
          </p:nvPr>
        </p:nvSpPr>
        <p:spPr bwMode="gray">
          <a:xfrm>
            <a:off x="8220075" y="5767388"/>
            <a:ext cx="144463" cy="377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lnSpc>
                <a:spcPct val="90000"/>
              </a:lnSpc>
              <a:spcBef>
                <a:spcPct val="0"/>
              </a:spcBef>
              <a:spcAft>
                <a:spcPct val="0"/>
              </a:spcAft>
              <a:buNone/>
            </a:pPr>
            <a:fld id="{B6A13AA7-B96D-4D1C-BD8D-BAB5171C5BFB}" type="datetime'''''J''''''u''''''''''''''''''''''l'''' ''''2''''''2'''''''">
              <a:rPr lang="en-GB" altLang="en-US" sz="1050" smtClean="0">
                <a:solidFill>
                  <a:srgbClr val="10183A"/>
                </a:solidFill>
                <a:latin typeface="Poppins" panose="00000500000000000000" pitchFamily="2" charset="0"/>
                <a:cs typeface="Poppins" panose="00000500000000000000" pitchFamily="2" charset="0"/>
                <a:sym typeface="Poppins" panose="00000500000000000000" pitchFamily="2" charset="0"/>
              </a:rPr>
              <a:pPr/>
              <a:t>Jul 22</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71" name="Text Placeholder 2">
            <a:extLst>
              <a:ext uri="{FF2B5EF4-FFF2-40B4-BE49-F238E27FC236}">
                <a16:creationId xmlns:a16="http://schemas.microsoft.com/office/drawing/2014/main" id="{96DB64E7-7450-5BAA-7DCA-6F75AE12EF02}"/>
              </a:ext>
            </a:extLst>
          </p:cNvPr>
          <p:cNvSpPr>
            <a:spLocks noGrp="1"/>
          </p:cNvSpPr>
          <p:nvPr>
            <p:custDataLst>
              <p:tags r:id="rId27"/>
            </p:custDataLst>
          </p:nvPr>
        </p:nvSpPr>
        <p:spPr bwMode="gray">
          <a:xfrm>
            <a:off x="8874125" y="5767389"/>
            <a:ext cx="144463" cy="422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FB2A328-2E2C-4576-B925-C5F626B7271B}" type="datetime'''''''''''Oct'''''' ''''''2''''''''''''''''''''''''''2'">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Oct 22</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56" name="Text Placeholder 2">
            <a:extLst>
              <a:ext uri="{FF2B5EF4-FFF2-40B4-BE49-F238E27FC236}">
                <a16:creationId xmlns:a16="http://schemas.microsoft.com/office/drawing/2014/main" id="{5599528B-8933-8418-470B-4FC962F494AC}"/>
              </a:ext>
            </a:extLst>
          </p:cNvPr>
          <p:cNvSpPr>
            <a:spLocks noGrp="1"/>
          </p:cNvSpPr>
          <p:nvPr>
            <p:custDataLst>
              <p:tags r:id="rId28"/>
            </p:custDataLst>
          </p:nvPr>
        </p:nvSpPr>
        <p:spPr bwMode="gray">
          <a:xfrm>
            <a:off x="9528175" y="5767388"/>
            <a:ext cx="144463" cy="436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lnSpc>
                <a:spcPct val="90000"/>
              </a:lnSpc>
              <a:spcBef>
                <a:spcPct val="0"/>
              </a:spcBef>
              <a:spcAft>
                <a:spcPct val="0"/>
              </a:spcAft>
              <a:buNone/>
            </a:pPr>
            <a:fld id="{6BC3E998-7F70-4821-A6C2-26611F07194D}" type="datetime'''''''''''''''''''''''''''''J''a''n'''' ''23'''''''''''''''''">
              <a:rPr lang="en-GB" altLang="en-US" sz="1050" smtClean="0">
                <a:solidFill>
                  <a:srgbClr val="10183A"/>
                </a:solidFill>
                <a:latin typeface="Poppins" panose="00000500000000000000" pitchFamily="2" charset="0"/>
                <a:cs typeface="Poppins" panose="00000500000000000000" pitchFamily="2" charset="0"/>
                <a:sym typeface="Poppins" panose="00000500000000000000" pitchFamily="2" charset="0"/>
              </a:rPr>
              <a:pPr/>
              <a:t>Jan 23</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cxnSp>
        <p:nvCxnSpPr>
          <p:cNvPr id="66" name="Straight Connector 65">
            <a:extLst>
              <a:ext uri="{FF2B5EF4-FFF2-40B4-BE49-F238E27FC236}">
                <a16:creationId xmlns:a16="http://schemas.microsoft.com/office/drawing/2014/main" id="{D884AC93-119A-B9AF-03F2-E526E09BD973}"/>
              </a:ext>
            </a:extLst>
          </p:cNvPr>
          <p:cNvCxnSpPr/>
          <p:nvPr>
            <p:custDataLst>
              <p:tags r:id="rId29"/>
            </p:custDataLst>
          </p:nvPr>
        </p:nvCxnSpPr>
        <p:spPr bwMode="gray">
          <a:xfrm>
            <a:off x="7356475" y="2033588"/>
            <a:ext cx="158750" cy="0"/>
          </a:xfrm>
          <a:prstGeom prst="line">
            <a:avLst/>
          </a:prstGeom>
          <a:ln w="28575" cap="rnd" cmpd="sng" algn="ctr">
            <a:solidFill>
              <a:srgbClr val="CF00E8"/>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E56A49A2-72D4-FBAC-1B5D-86ED101CA13A}"/>
              </a:ext>
            </a:extLst>
          </p:cNvPr>
          <p:cNvCxnSpPr/>
          <p:nvPr>
            <p:custDataLst>
              <p:tags r:id="rId30"/>
            </p:custDataLst>
          </p:nvPr>
        </p:nvCxnSpPr>
        <p:spPr bwMode="gray">
          <a:xfrm>
            <a:off x="7356475" y="1822450"/>
            <a:ext cx="158750" cy="0"/>
          </a:xfrm>
          <a:prstGeom prst="line">
            <a:avLst/>
          </a:prstGeom>
          <a:ln w="28575" cap="rnd" cmpd="sng" algn="ctr">
            <a:solidFill>
              <a:srgbClr val="0065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CDC2214B-B624-4ABB-E00E-E9564153FBE5}"/>
              </a:ext>
            </a:extLst>
          </p:cNvPr>
          <p:cNvCxnSpPr/>
          <p:nvPr>
            <p:custDataLst>
              <p:tags r:id="rId31"/>
            </p:custDataLst>
          </p:nvPr>
        </p:nvCxnSpPr>
        <p:spPr bwMode="gray">
          <a:xfrm>
            <a:off x="7356475" y="2244725"/>
            <a:ext cx="158750" cy="0"/>
          </a:xfrm>
          <a:prstGeom prst="line">
            <a:avLst/>
          </a:prstGeom>
          <a:ln w="28575" cap="rnd" cmpd="sng" algn="ctr">
            <a:solidFill>
              <a:srgbClr val="0E183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8" name="Text Placeholder 2">
            <a:extLst>
              <a:ext uri="{FF2B5EF4-FFF2-40B4-BE49-F238E27FC236}">
                <a16:creationId xmlns:a16="http://schemas.microsoft.com/office/drawing/2014/main" id="{13DE25E4-8BDF-BDB0-0042-EA9530B14B34}"/>
              </a:ext>
            </a:extLst>
          </p:cNvPr>
          <p:cNvSpPr>
            <a:spLocks noGrp="1"/>
          </p:cNvSpPr>
          <p:nvPr>
            <p:custDataLst>
              <p:tags r:id="rId32"/>
            </p:custDataLst>
          </p:nvPr>
        </p:nvSpPr>
        <p:spPr bwMode="auto">
          <a:xfrm>
            <a:off x="7580313" y="1747838"/>
            <a:ext cx="10350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ct val="0"/>
              </a:spcBef>
              <a:spcAft>
                <a:spcPct val="0"/>
              </a:spcAft>
              <a:buNone/>
            </a:pPr>
            <a:fld id="{B10B8FA3-641A-45F4-86E7-F3A285EE1E5C}" type="datetime'''R''''''e''ta''il'' ''''S''al''e''''s ''''''''''''YoY'''">
              <a:rPr lang="en-GB" altLang="en-US" sz="1050" smtClean="0">
                <a:solidFill>
                  <a:srgbClr val="10183A"/>
                </a:solidFill>
                <a:latin typeface="Poppins" panose="00000500000000000000" pitchFamily="2" charset="0"/>
                <a:cs typeface="Poppins" panose="00000500000000000000" pitchFamily="2" charset="0"/>
              </a:rPr>
              <a:pPr/>
              <a:t>Retail Sales YoY</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7" name="Text Placeholder 2">
            <a:extLst>
              <a:ext uri="{FF2B5EF4-FFF2-40B4-BE49-F238E27FC236}">
                <a16:creationId xmlns:a16="http://schemas.microsoft.com/office/drawing/2014/main" id="{EB89D8E5-89C8-6819-6C93-C8672AC4E35E}"/>
              </a:ext>
            </a:extLst>
          </p:cNvPr>
          <p:cNvSpPr>
            <a:spLocks noGrp="1"/>
          </p:cNvSpPr>
          <p:nvPr>
            <p:custDataLst>
              <p:tags r:id="rId33"/>
            </p:custDataLst>
          </p:nvPr>
        </p:nvSpPr>
        <p:spPr bwMode="auto">
          <a:xfrm>
            <a:off x="7580313" y="1958975"/>
            <a:ext cx="158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ct val="0"/>
              </a:spcBef>
              <a:spcAft>
                <a:spcPct val="0"/>
              </a:spcAft>
              <a:buNone/>
            </a:pPr>
            <a:fld id="{55D35EA3-511B-4371-86D7-0BA9643F5B5D}" type="datetime'C''h''''''ar''geabl''''e We''''''i''g''ht ''''Y''''''o''Y'">
              <a:rPr lang="en-US" altLang="en-US" sz="1050" smtClean="0">
                <a:solidFill>
                  <a:srgbClr val="10183A"/>
                </a:solidFill>
                <a:latin typeface="Poppins" panose="00000500000000000000" pitchFamily="2" charset="0"/>
                <a:cs typeface="Poppins" panose="00000500000000000000" pitchFamily="2" charset="0"/>
              </a:rPr>
              <a:pPr/>
              <a:t>Chargeable Weight YoY</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9" name="Text Placeholder 2">
            <a:extLst>
              <a:ext uri="{FF2B5EF4-FFF2-40B4-BE49-F238E27FC236}">
                <a16:creationId xmlns:a16="http://schemas.microsoft.com/office/drawing/2014/main" id="{D2A41CA4-8CA0-3E40-0028-C13B2D9FC988}"/>
              </a:ext>
            </a:extLst>
          </p:cNvPr>
          <p:cNvSpPr>
            <a:spLocks noGrp="1"/>
          </p:cNvSpPr>
          <p:nvPr>
            <p:custDataLst>
              <p:tags r:id="rId34"/>
            </p:custDataLst>
          </p:nvPr>
        </p:nvSpPr>
        <p:spPr bwMode="auto">
          <a:xfrm>
            <a:off x="7580313" y="2170113"/>
            <a:ext cx="12620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ct val="0"/>
              </a:spcBef>
              <a:spcAft>
                <a:spcPct val="0"/>
              </a:spcAft>
              <a:buNone/>
            </a:pPr>
            <a:fld id="{CE4866F6-DBB7-404B-9BC1-9900405933BE}" type="datetime'I''nfla''''tio''n ''''Ra''''''''t''e'''''''' (LH''''''''S'')'">
              <a:rPr lang="en-GB" altLang="en-US" sz="1050" smtClean="0">
                <a:solidFill>
                  <a:srgbClr val="10183A"/>
                </a:solidFill>
                <a:latin typeface="Poppins" panose="00000500000000000000" pitchFamily="2" charset="0"/>
                <a:cs typeface="Poppins" panose="00000500000000000000" pitchFamily="2" charset="0"/>
              </a:rPr>
              <a:pPr/>
              <a:t>Inflation Rate (LHS)</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81" name="Text Placeholder 1">
            <a:extLst>
              <a:ext uri="{FF2B5EF4-FFF2-40B4-BE49-F238E27FC236}">
                <a16:creationId xmlns:a16="http://schemas.microsoft.com/office/drawing/2014/main" id="{7CDC462B-DC01-E701-64AE-27E4845FB608}"/>
              </a:ext>
            </a:extLst>
          </p:cNvPr>
          <p:cNvSpPr txBox="1">
            <a:spLocks/>
          </p:cNvSpPr>
          <p:nvPr/>
        </p:nvSpPr>
        <p:spPr>
          <a:xfrm>
            <a:off x="6311017" y="6470796"/>
            <a:ext cx="4127502" cy="320676"/>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733652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015DFAEE-F78A-C272-92CE-F25C3417CAD0}"/>
              </a:ext>
            </a:extLst>
          </p:cNvPr>
          <p:cNvGraphicFramePr>
            <a:graphicFrameLocks noChangeAspect="1"/>
          </p:cNvGraphicFramePr>
          <p:nvPr>
            <p:custDataLst>
              <p:tags r:id="rId1"/>
            </p:custDataLst>
            <p:extLst>
              <p:ext uri="{D42A27DB-BD31-4B8C-83A1-F6EECF244321}">
                <p14:modId xmlns:p14="http://schemas.microsoft.com/office/powerpoint/2010/main" val="3723580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73" imgH="476" progId="TCLayout.ActiveDocument.1">
                  <p:embed/>
                </p:oleObj>
              </mc:Choice>
              <mc:Fallback>
                <p:oleObj name="think-cell Slide" r:id="rId24" imgW="473" imgH="476" progId="TCLayout.ActiveDocument.1">
                  <p:embed/>
                  <p:pic>
                    <p:nvPicPr>
                      <p:cNvPr id="28" name="Object 27" hidden="1">
                        <a:extLst>
                          <a:ext uri="{FF2B5EF4-FFF2-40B4-BE49-F238E27FC236}">
                            <a16:creationId xmlns:a16="http://schemas.microsoft.com/office/drawing/2014/main" id="{015DFAEE-F78A-C272-92CE-F25C3417CAD0}"/>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065B79C-C4D6-5961-7919-6BB68C420868}"/>
              </a:ext>
            </a:extLst>
          </p:cNvPr>
          <p:cNvSpPr txBox="1"/>
          <p:nvPr/>
        </p:nvSpPr>
        <p:spPr>
          <a:xfrm>
            <a:off x="821796" y="1417353"/>
            <a:ext cx="9314392" cy="276999"/>
          </a:xfrm>
          <a:prstGeom prst="rect">
            <a:avLst/>
          </a:prstGeom>
          <a:noFill/>
        </p:spPr>
        <p:txBody>
          <a:bodyPr wrap="square" rtlCol="0">
            <a:spAutoFit/>
          </a:bodyPr>
          <a:lstStyle/>
          <a:p>
            <a:r>
              <a:rPr lang="en-US" sz="1200" b="1" dirty="0">
                <a:latin typeface="Poppins" panose="00000500000000000000" pitchFamily="2" charset="0"/>
                <a:cs typeface="Poppins" panose="00000500000000000000" pitchFamily="2" charset="0"/>
              </a:rPr>
              <a:t>Airline spot and long-term freight rates in January 2023 vs market average in January 2019 on top trades</a:t>
            </a:r>
          </a:p>
        </p:txBody>
      </p:sp>
      <p:sp>
        <p:nvSpPr>
          <p:cNvPr id="29" name="Buying cargo based on gut feeling…">
            <a:extLst>
              <a:ext uri="{FF2B5EF4-FFF2-40B4-BE49-F238E27FC236}">
                <a16:creationId xmlns:a16="http://schemas.microsoft.com/office/drawing/2014/main" id="{D50B6CAA-A666-5524-85F7-444C607F0970}"/>
              </a:ext>
            </a:extLst>
          </p:cNvPr>
          <p:cNvSpPr txBox="1">
            <a:spLocks/>
          </p:cNvSpPr>
          <p:nvPr/>
        </p:nvSpPr>
        <p:spPr>
          <a:xfrm>
            <a:off x="763215" y="491067"/>
            <a:ext cx="10973514" cy="807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buFont typeface="Arial" panose="020B0604020202020204" pitchFamily="34" charset="0"/>
              <a:buNone/>
              <a:defRPr sz="6000">
                <a:solidFill>
                  <a:srgbClr val="1D63FF"/>
                </a:solidFill>
              </a:defRPr>
            </a:pPr>
            <a:r>
              <a:rPr lang="en-US" sz="2400" dirty="0">
                <a:solidFill>
                  <a:srgbClr val="1D63FF"/>
                </a:solidFill>
                <a:latin typeface="Poppins" panose="00000500000000000000" pitchFamily="2" charset="0"/>
                <a:cs typeface="Poppins" panose="00000500000000000000" pitchFamily="2" charset="0"/>
              </a:rPr>
              <a:t>Air cargo yields on top ex China trades remained buoyant in January</a:t>
            </a:r>
          </a:p>
        </p:txBody>
      </p:sp>
      <p:sp>
        <p:nvSpPr>
          <p:cNvPr id="43" name="Text Placeholder 1">
            <a:extLst>
              <a:ext uri="{FF2B5EF4-FFF2-40B4-BE49-F238E27FC236}">
                <a16:creationId xmlns:a16="http://schemas.microsoft.com/office/drawing/2014/main" id="{C58C7321-3BF7-61DC-5B1A-AD075E56AE05}"/>
              </a:ext>
            </a:extLst>
          </p:cNvPr>
          <p:cNvSpPr txBox="1">
            <a:spLocks/>
          </p:cNvSpPr>
          <p:nvPr/>
        </p:nvSpPr>
        <p:spPr>
          <a:xfrm>
            <a:off x="600360" y="6397771"/>
            <a:ext cx="8391525" cy="469900"/>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Poppins" panose="00000500000000000000" pitchFamily="2" charset="0"/>
                <a:cs typeface="Poppins" panose="00000500000000000000" pitchFamily="2" charset="0"/>
              </a:rPr>
              <a:t>Source: CLIVE Data Services, now part of Xeneta</a:t>
            </a:r>
          </a:p>
        </p:txBody>
      </p:sp>
      <p:graphicFrame>
        <p:nvGraphicFramePr>
          <p:cNvPr id="176" name="Chart 175">
            <a:extLst>
              <a:ext uri="{FF2B5EF4-FFF2-40B4-BE49-F238E27FC236}">
                <a16:creationId xmlns:a16="http://schemas.microsoft.com/office/drawing/2014/main" id="{FC6FA91F-05E3-759D-3745-11BC429E9E5E}"/>
              </a:ext>
            </a:extLst>
          </p:cNvPr>
          <p:cNvGraphicFramePr/>
          <p:nvPr>
            <p:custDataLst>
              <p:tags r:id="rId2"/>
            </p:custDataLst>
            <p:extLst>
              <p:ext uri="{D42A27DB-BD31-4B8C-83A1-F6EECF244321}">
                <p14:modId xmlns:p14="http://schemas.microsoft.com/office/powerpoint/2010/main" val="4193393271"/>
              </p:ext>
            </p:extLst>
          </p:nvPr>
        </p:nvGraphicFramePr>
        <p:xfrm>
          <a:off x="787400" y="2435225"/>
          <a:ext cx="9525000" cy="3325813"/>
        </p:xfrm>
        <a:graphic>
          <a:graphicData uri="http://schemas.openxmlformats.org/drawingml/2006/chart">
            <c:chart xmlns:c="http://schemas.openxmlformats.org/drawingml/2006/chart" xmlns:r="http://schemas.openxmlformats.org/officeDocument/2006/relationships" r:id="rId26"/>
          </a:graphicData>
        </a:graphic>
      </p:graphicFrame>
      <p:cxnSp>
        <p:nvCxnSpPr>
          <p:cNvPr id="157" name="Straight Connector 156">
            <a:extLst>
              <a:ext uri="{FF2B5EF4-FFF2-40B4-BE49-F238E27FC236}">
                <a16:creationId xmlns:a16="http://schemas.microsoft.com/office/drawing/2014/main" id="{F32F975F-6304-D0AB-9989-FF5252FAC771}"/>
              </a:ext>
            </a:extLst>
          </p:cNvPr>
          <p:cNvCxnSpPr/>
          <p:nvPr>
            <p:custDataLst>
              <p:tags r:id="rId3"/>
            </p:custDataLst>
          </p:nvPr>
        </p:nvCxnSpPr>
        <p:spPr bwMode="auto">
          <a:xfrm>
            <a:off x="2998788" y="2881313"/>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B04C28CD-FBF8-E9E2-EA2E-8A734A44DD06}"/>
              </a:ext>
            </a:extLst>
          </p:cNvPr>
          <p:cNvCxnSpPr/>
          <p:nvPr>
            <p:custDataLst>
              <p:tags r:id="rId4"/>
            </p:custDataLst>
          </p:nvPr>
        </p:nvCxnSpPr>
        <p:spPr bwMode="auto">
          <a:xfrm flipV="1">
            <a:off x="2238375" y="2881313"/>
            <a:ext cx="0" cy="124777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A9BB3CC2-6CE2-03B4-1952-475EBAA42D30}"/>
              </a:ext>
            </a:extLst>
          </p:cNvPr>
          <p:cNvCxnSpPr/>
          <p:nvPr>
            <p:custDataLst>
              <p:tags r:id="rId5"/>
            </p:custDataLst>
          </p:nvPr>
        </p:nvCxnSpPr>
        <p:spPr bwMode="auto">
          <a:xfrm>
            <a:off x="2238375" y="2881313"/>
            <a:ext cx="76041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59DABA7-3FF8-19F4-308C-31D978F790D4}"/>
              </a:ext>
            </a:extLst>
          </p:cNvPr>
          <p:cNvCxnSpPr/>
          <p:nvPr>
            <p:custDataLst>
              <p:tags r:id="rId6"/>
            </p:custDataLst>
          </p:nvPr>
        </p:nvCxnSpPr>
        <p:spPr bwMode="auto">
          <a:xfrm flipV="1">
            <a:off x="6805613" y="2713038"/>
            <a:ext cx="0" cy="9239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3EB7E465-7098-DE6E-7108-C5D34D7C2E56}"/>
              </a:ext>
            </a:extLst>
          </p:cNvPr>
          <p:cNvCxnSpPr/>
          <p:nvPr>
            <p:custDataLst>
              <p:tags r:id="rId7"/>
            </p:custDataLst>
          </p:nvPr>
        </p:nvCxnSpPr>
        <p:spPr bwMode="auto">
          <a:xfrm>
            <a:off x="6805613" y="2713038"/>
            <a:ext cx="76041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630457D6-9C3F-3097-801C-BBA4F3BF6D08}"/>
              </a:ext>
            </a:extLst>
          </p:cNvPr>
          <p:cNvCxnSpPr/>
          <p:nvPr>
            <p:custDataLst>
              <p:tags r:id="rId8"/>
            </p:custDataLst>
          </p:nvPr>
        </p:nvCxnSpPr>
        <p:spPr bwMode="auto">
          <a:xfrm>
            <a:off x="7566025" y="2713038"/>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33" name="Text Placeholder 2">
            <a:extLst>
              <a:ext uri="{FF2B5EF4-FFF2-40B4-BE49-F238E27FC236}">
                <a16:creationId xmlns:a16="http://schemas.microsoft.com/office/drawing/2014/main" id="{88E9AE5E-4CF5-EF18-3403-12B61463B025}"/>
              </a:ext>
            </a:extLst>
          </p:cNvPr>
          <p:cNvSpPr>
            <a:spLocks noGrp="1"/>
          </p:cNvSpPr>
          <p:nvPr>
            <p:custDataLst>
              <p:tags r:id="rId9"/>
            </p:custDataLst>
          </p:nvPr>
        </p:nvSpPr>
        <p:spPr bwMode="auto">
          <a:xfrm>
            <a:off x="7554913" y="5702300"/>
            <a:ext cx="7842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B9086A1-9450-4ECA-85F7-2EFC4CF0CFF0}" type="datetime'C''''''hina ''''''''''''''''''''''''''''''to'''' ''U''S'''''">
              <a:rPr lang="en-US" altLang="en-US" sz="1050" smtClean="0"/>
              <a:pPr/>
              <a:t>China to US</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139" name="Text Placeholder 2">
            <a:extLst>
              <a:ext uri="{FF2B5EF4-FFF2-40B4-BE49-F238E27FC236}">
                <a16:creationId xmlns:a16="http://schemas.microsoft.com/office/drawing/2014/main" id="{96DB64E7-7450-5BAA-7DCA-6F75AE12EF02}"/>
              </a:ext>
            </a:extLst>
          </p:cNvPr>
          <p:cNvSpPr>
            <a:spLocks noGrp="1"/>
          </p:cNvSpPr>
          <p:nvPr>
            <p:custDataLst>
              <p:tags r:id="rId10"/>
            </p:custDataLst>
          </p:nvPr>
        </p:nvSpPr>
        <p:spPr bwMode="auto">
          <a:xfrm>
            <a:off x="735013" y="2219325"/>
            <a:ext cx="72390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50" dirty="0">
                <a:effectLst/>
                <a:latin typeface="Poppins" panose="00000500000000000000" pitchFamily="2" charset="0"/>
                <a:cs typeface="Poppins" panose="00000500000000000000" pitchFamily="2" charset="0"/>
                <a:sym typeface="Poppins" panose="00000500000000000000" pitchFamily="2" charset="0"/>
              </a:rPr>
              <a:t>USD per Kg</a:t>
            </a:r>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14" name="Text Placeholder 2">
            <a:extLst>
              <a:ext uri="{FF2B5EF4-FFF2-40B4-BE49-F238E27FC236}">
                <a16:creationId xmlns:a16="http://schemas.microsoft.com/office/drawing/2014/main" id="{AD3F94F4-985E-E824-4F0F-CDB677800F8F}"/>
              </a:ext>
            </a:extLst>
          </p:cNvPr>
          <p:cNvSpPr>
            <a:spLocks noGrp="1"/>
          </p:cNvSpPr>
          <p:nvPr>
            <p:custDataLst>
              <p:tags r:id="rId11"/>
            </p:custDataLst>
          </p:nvPr>
        </p:nvSpPr>
        <p:spPr bwMode="auto">
          <a:xfrm>
            <a:off x="2992438" y="5702300"/>
            <a:ext cx="77470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5BA4E0E-B1D4-426B-AE83-A9700D001AD3}" type="datetime'''''''C''h''''''''in''a t''o ''E''''''''''''U'''''">
              <a:rPr lang="en-US" altLang="en-US" sz="1050" smtClean="0"/>
              <a:pPr/>
              <a:t>China to EU</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154" name="Text Placeholder 2">
            <a:extLst>
              <a:ext uri="{FF2B5EF4-FFF2-40B4-BE49-F238E27FC236}">
                <a16:creationId xmlns:a16="http://schemas.microsoft.com/office/drawing/2014/main" id="{96DB64E7-7450-5BAA-7DCA-6F75AE12EF02}"/>
              </a:ext>
            </a:extLst>
          </p:cNvPr>
          <p:cNvSpPr>
            <a:spLocks noGrp="1"/>
          </p:cNvSpPr>
          <p:nvPr>
            <p:custDataLst>
              <p:tags r:id="rId12"/>
            </p:custDataLst>
          </p:nvPr>
        </p:nvSpPr>
        <p:spPr bwMode="auto">
          <a:xfrm>
            <a:off x="2359025" y="2779713"/>
            <a:ext cx="519113" cy="204788"/>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C58A229-1D1C-4ECC-B061-2F2C534AF513}" type="datetime'''''''+8''''3''%'''''''''''''''''">
              <a:rPr lang="en-US" altLang="en-US" sz="1050" b="1" smtClean="0">
                <a:effectLst/>
              </a:rPr>
              <a:pPr/>
              <a:t>+83%</a:t>
            </a:fld>
            <a:endParaRPr lang="en-US" sz="1050" b="1" dirty="0">
              <a:latin typeface="Poppins" panose="00000500000000000000" pitchFamily="2" charset="0"/>
              <a:cs typeface="Poppins" panose="00000500000000000000" pitchFamily="2" charset="0"/>
              <a:sym typeface="Poppins" panose="00000500000000000000" pitchFamily="2" charset="0"/>
            </a:endParaRPr>
          </a:p>
        </p:txBody>
      </p:sp>
      <p:sp>
        <p:nvSpPr>
          <p:cNvPr id="160" name="Text Placeholder 2">
            <a:extLst>
              <a:ext uri="{FF2B5EF4-FFF2-40B4-BE49-F238E27FC236}">
                <a16:creationId xmlns:a16="http://schemas.microsoft.com/office/drawing/2014/main" id="{96DB64E7-7450-5BAA-7DCA-6F75AE12EF02}"/>
              </a:ext>
            </a:extLst>
          </p:cNvPr>
          <p:cNvSpPr>
            <a:spLocks noGrp="1"/>
          </p:cNvSpPr>
          <p:nvPr>
            <p:custDataLst>
              <p:tags r:id="rId13"/>
            </p:custDataLst>
          </p:nvPr>
        </p:nvSpPr>
        <p:spPr bwMode="auto">
          <a:xfrm>
            <a:off x="6923088" y="2611438"/>
            <a:ext cx="525463" cy="204788"/>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5848E58-3FA5-4C55-9441-0E11F4AFF647}" type="datetime'''''+4''''''''''''''3''''''''''''''''''''%'''''''''''''''''''">
              <a:rPr lang="en-US" altLang="en-US" sz="1050" b="1" smtClean="0">
                <a:effectLst/>
              </a:rPr>
              <a:pPr/>
              <a:t>+43%</a:t>
            </a:fld>
            <a:endParaRPr lang="en-US" sz="1050" b="1" dirty="0">
              <a:latin typeface="Poppins" panose="00000500000000000000" pitchFamily="2" charset="0"/>
              <a:cs typeface="Poppins" panose="00000500000000000000" pitchFamily="2" charset="0"/>
              <a:sym typeface="Poppins" panose="00000500000000000000" pitchFamily="2" charset="0"/>
            </a:endParaRPr>
          </a:p>
        </p:txBody>
      </p:sp>
      <p:sp>
        <p:nvSpPr>
          <p:cNvPr id="21" name="Rectangle 20">
            <a:extLst>
              <a:ext uri="{FF2B5EF4-FFF2-40B4-BE49-F238E27FC236}">
                <a16:creationId xmlns:a16="http://schemas.microsoft.com/office/drawing/2014/main" id="{C024110B-56DC-44A0-5663-1B755CAC7318}"/>
              </a:ext>
            </a:extLst>
          </p:cNvPr>
          <p:cNvSpPr/>
          <p:nvPr>
            <p:custDataLst>
              <p:tags r:id="rId14"/>
            </p:custDataLst>
          </p:nvPr>
        </p:nvSpPr>
        <p:spPr bwMode="auto">
          <a:xfrm>
            <a:off x="8907463" y="2154238"/>
            <a:ext cx="187325" cy="139700"/>
          </a:xfrm>
          <a:prstGeom prst="rect">
            <a:avLst/>
          </a:prstGeom>
          <a:solidFill>
            <a:srgbClr val="CF00E8"/>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1E4A64-3195-3A25-5803-3BD74ACAA41E}"/>
              </a:ext>
            </a:extLst>
          </p:cNvPr>
          <p:cNvSpPr/>
          <p:nvPr>
            <p:custDataLst>
              <p:tags r:id="rId15"/>
            </p:custDataLst>
          </p:nvPr>
        </p:nvSpPr>
        <p:spPr bwMode="auto">
          <a:xfrm>
            <a:off x="8907463" y="1747838"/>
            <a:ext cx="187325" cy="139700"/>
          </a:xfrm>
          <a:prstGeom prst="rect">
            <a:avLst/>
          </a:prstGeom>
          <a:solidFill>
            <a:srgbClr val="0E183C"/>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2CF476-7410-3070-7EAF-4C293DE39FC9}"/>
              </a:ext>
            </a:extLst>
          </p:cNvPr>
          <p:cNvSpPr/>
          <p:nvPr>
            <p:custDataLst>
              <p:tags r:id="rId16"/>
            </p:custDataLst>
          </p:nvPr>
        </p:nvSpPr>
        <p:spPr bwMode="auto">
          <a:xfrm>
            <a:off x="8907463" y="2357438"/>
            <a:ext cx="187325" cy="139700"/>
          </a:xfrm>
          <a:prstGeom prst="rect">
            <a:avLst/>
          </a:prstGeom>
          <a:solidFill>
            <a:srgbClr val="0065FF"/>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34971919-A88D-CAFA-0B00-B4A881C38561}"/>
              </a:ext>
            </a:extLst>
          </p:cNvPr>
          <p:cNvSpPr/>
          <p:nvPr>
            <p:custDataLst>
              <p:tags r:id="rId17"/>
            </p:custDataLst>
          </p:nvPr>
        </p:nvSpPr>
        <p:spPr bwMode="auto">
          <a:xfrm>
            <a:off x="8907463" y="1951038"/>
            <a:ext cx="187325" cy="139700"/>
          </a:xfrm>
          <a:prstGeom prst="rect">
            <a:avLst/>
          </a:prstGeom>
          <a:solidFill>
            <a:srgbClr val="FF652B"/>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16B5E6B0-5B39-CF3D-FE24-2B414EBC42C9}"/>
              </a:ext>
            </a:extLst>
          </p:cNvPr>
          <p:cNvSpPr>
            <a:spLocks noGrp="1"/>
          </p:cNvSpPr>
          <p:nvPr>
            <p:custDataLst>
              <p:tags r:id="rId18"/>
            </p:custDataLst>
          </p:nvPr>
        </p:nvSpPr>
        <p:spPr bwMode="auto">
          <a:xfrm>
            <a:off x="9145588" y="2162175"/>
            <a:ext cx="99060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31EDC11-73E3-4C3A-B83F-CA75F05933E8}" type="datetime'''''''''2''''''''''''''02''3'' ''''''''S''''''''''pot Rat''e'">
              <a:rPr lang="en-US" altLang="en-US" sz="1050" smtClean="0"/>
              <a:pPr/>
              <a:t>2023 Spot Rate</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18" name="Text Placeholder 2">
            <a:extLst>
              <a:ext uri="{FF2B5EF4-FFF2-40B4-BE49-F238E27FC236}">
                <a16:creationId xmlns:a16="http://schemas.microsoft.com/office/drawing/2014/main" id="{1AD9F64D-A91B-0613-A7FC-C57B0EDEA6E7}"/>
              </a:ext>
            </a:extLst>
          </p:cNvPr>
          <p:cNvSpPr>
            <a:spLocks noGrp="1"/>
          </p:cNvSpPr>
          <p:nvPr>
            <p:custDataLst>
              <p:tags r:id="rId19"/>
            </p:custDataLst>
          </p:nvPr>
        </p:nvSpPr>
        <p:spPr bwMode="auto">
          <a:xfrm>
            <a:off x="9145588" y="2365375"/>
            <a:ext cx="14208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37D9F54-3EDA-4595-BEC7-AC2C9A95441A}" type="datetime'''''''2''023'' ''Lo''ng''-''T''''e''rm ''''Ra''t''''''''''''e'">
              <a:rPr lang="en-US" altLang="en-US" sz="1050" smtClean="0"/>
              <a:pPr/>
              <a:t>2023 Long-Term Rate</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45" name="Text Placeholder 2">
            <a:extLst>
              <a:ext uri="{FF2B5EF4-FFF2-40B4-BE49-F238E27FC236}">
                <a16:creationId xmlns:a16="http://schemas.microsoft.com/office/drawing/2014/main" id="{AF671495-749A-4992-72DA-85A4A8D2F342}"/>
              </a:ext>
            </a:extLst>
          </p:cNvPr>
          <p:cNvSpPr>
            <a:spLocks noGrp="1"/>
          </p:cNvSpPr>
          <p:nvPr>
            <p:custDataLst>
              <p:tags r:id="rId20"/>
            </p:custDataLst>
          </p:nvPr>
        </p:nvSpPr>
        <p:spPr bwMode="auto">
          <a:xfrm>
            <a:off x="9145588" y="1755775"/>
            <a:ext cx="122078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4CF262A-9692-4CF1-AE62-FE5599A7D9C0}" type="datetime'''''''2''''''019 ''Av''''''''''''''''erag''e Rat''''''''''e'''">
              <a:rPr lang="en-US" altLang="en-US" sz="1050" smtClean="0"/>
              <a:pPr/>
              <a:t>2019 Average Rate</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136" name="Text Placeholder 2">
            <a:extLst>
              <a:ext uri="{FF2B5EF4-FFF2-40B4-BE49-F238E27FC236}">
                <a16:creationId xmlns:a16="http://schemas.microsoft.com/office/drawing/2014/main" id="{0D01EFCC-03FE-B6F2-BF07-5AE338505F6D}"/>
              </a:ext>
            </a:extLst>
          </p:cNvPr>
          <p:cNvSpPr>
            <a:spLocks noGrp="1"/>
          </p:cNvSpPr>
          <p:nvPr>
            <p:custDataLst>
              <p:tags r:id="rId21"/>
            </p:custDataLst>
          </p:nvPr>
        </p:nvSpPr>
        <p:spPr bwMode="auto">
          <a:xfrm>
            <a:off x="9145588" y="1958975"/>
            <a:ext cx="124777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7E35FA6-DD3B-4C45-A2F6-12D4436214F7}" type="datetime'202''''3 A''''ve''''''''r''age ''Rat''e'''''''''">
              <a:rPr lang="en-US" altLang="en-US" sz="1050" smtClean="0"/>
              <a:pPr/>
              <a:t>2023 Average Rate</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Tree>
    <p:extLst>
      <p:ext uri="{BB962C8B-B14F-4D97-AF65-F5344CB8AC3E}">
        <p14:creationId xmlns:p14="http://schemas.microsoft.com/office/powerpoint/2010/main" val="216751771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015DFAEE-F78A-C272-92CE-F25C3417CAD0}"/>
              </a:ext>
            </a:extLst>
          </p:cNvPr>
          <p:cNvGraphicFramePr>
            <a:graphicFrameLocks noChangeAspect="1"/>
          </p:cNvGraphicFramePr>
          <p:nvPr>
            <p:custDataLst>
              <p:tags r:id="rId1"/>
            </p:custDataLst>
            <p:extLst>
              <p:ext uri="{D42A27DB-BD31-4B8C-83A1-F6EECF244321}">
                <p14:modId xmlns:p14="http://schemas.microsoft.com/office/powerpoint/2010/main" val="249142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73" imgH="476" progId="TCLayout.ActiveDocument.1">
                  <p:embed/>
                </p:oleObj>
              </mc:Choice>
              <mc:Fallback>
                <p:oleObj name="think-cell Slide" r:id="rId22" imgW="473" imgH="476" progId="TCLayout.ActiveDocument.1">
                  <p:embed/>
                  <p:pic>
                    <p:nvPicPr>
                      <p:cNvPr id="28" name="Object 27" hidden="1">
                        <a:extLst>
                          <a:ext uri="{FF2B5EF4-FFF2-40B4-BE49-F238E27FC236}">
                            <a16:creationId xmlns:a16="http://schemas.microsoft.com/office/drawing/2014/main" id="{015DFAEE-F78A-C272-92CE-F25C3417CAD0}"/>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065B79C-C4D6-5961-7919-6BB68C420868}"/>
              </a:ext>
            </a:extLst>
          </p:cNvPr>
          <p:cNvSpPr txBox="1"/>
          <p:nvPr/>
        </p:nvSpPr>
        <p:spPr>
          <a:xfrm>
            <a:off x="821795" y="1417353"/>
            <a:ext cx="8170089" cy="276999"/>
          </a:xfrm>
          <a:prstGeom prst="rect">
            <a:avLst/>
          </a:prstGeom>
          <a:noFill/>
        </p:spPr>
        <p:txBody>
          <a:bodyPr wrap="square" rtlCol="0">
            <a:spAutoFit/>
          </a:bodyPr>
          <a:lstStyle/>
          <a:p>
            <a:r>
              <a:rPr lang="en-US" sz="1200" b="1" dirty="0">
                <a:latin typeface="Poppins" panose="00000500000000000000" pitchFamily="2" charset="0"/>
                <a:cs typeface="Poppins" panose="00000500000000000000" pitchFamily="2" charset="0"/>
              </a:rPr>
              <a:t>Europe to the US chargeable weight, and capacity YoY</a:t>
            </a:r>
          </a:p>
        </p:txBody>
      </p:sp>
      <p:sp>
        <p:nvSpPr>
          <p:cNvPr id="29" name="Buying cargo based on gut feeling…">
            <a:extLst>
              <a:ext uri="{FF2B5EF4-FFF2-40B4-BE49-F238E27FC236}">
                <a16:creationId xmlns:a16="http://schemas.microsoft.com/office/drawing/2014/main" id="{D50B6CAA-A666-5524-85F7-444C607F0970}"/>
              </a:ext>
            </a:extLst>
          </p:cNvPr>
          <p:cNvSpPr txBox="1">
            <a:spLocks/>
          </p:cNvSpPr>
          <p:nvPr/>
        </p:nvSpPr>
        <p:spPr>
          <a:xfrm>
            <a:off x="763215" y="491067"/>
            <a:ext cx="10973514" cy="807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buFont typeface="Arial" panose="020B0604020202020204" pitchFamily="34" charset="0"/>
              <a:buNone/>
              <a:defRPr sz="6000">
                <a:solidFill>
                  <a:srgbClr val="1D63FF"/>
                </a:solidFill>
              </a:defRPr>
            </a:pPr>
            <a:r>
              <a:rPr lang="en-US" sz="2400" dirty="0">
                <a:solidFill>
                  <a:srgbClr val="1D63FF"/>
                </a:solidFill>
                <a:latin typeface="Poppins" panose="00000500000000000000" pitchFamily="2" charset="0"/>
                <a:cs typeface="Poppins" panose="00000500000000000000" pitchFamily="2" charset="0"/>
              </a:rPr>
              <a:t>Supply growth surpasses demand growth for Europe to US market</a:t>
            </a:r>
          </a:p>
        </p:txBody>
      </p:sp>
      <p:sp>
        <p:nvSpPr>
          <p:cNvPr id="43" name="Text Placeholder 1">
            <a:extLst>
              <a:ext uri="{FF2B5EF4-FFF2-40B4-BE49-F238E27FC236}">
                <a16:creationId xmlns:a16="http://schemas.microsoft.com/office/drawing/2014/main" id="{C58C7321-3BF7-61DC-5B1A-AD075E56AE05}"/>
              </a:ext>
            </a:extLst>
          </p:cNvPr>
          <p:cNvSpPr txBox="1">
            <a:spLocks/>
          </p:cNvSpPr>
          <p:nvPr/>
        </p:nvSpPr>
        <p:spPr>
          <a:xfrm>
            <a:off x="600360" y="6397771"/>
            <a:ext cx="8391525" cy="469900"/>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Poppins" panose="00000500000000000000" pitchFamily="2" charset="0"/>
                <a:cs typeface="Poppins" panose="00000500000000000000" pitchFamily="2" charset="0"/>
              </a:rPr>
              <a:t>Source: CLIVE Data Services, now part of Xeneta</a:t>
            </a:r>
          </a:p>
        </p:txBody>
      </p:sp>
      <p:graphicFrame>
        <p:nvGraphicFramePr>
          <p:cNvPr id="4" name="Chart 3">
            <a:extLst>
              <a:ext uri="{FF2B5EF4-FFF2-40B4-BE49-F238E27FC236}">
                <a16:creationId xmlns:a16="http://schemas.microsoft.com/office/drawing/2014/main" id="{8364B899-CF4D-D6EF-4018-812A81976F8F}"/>
              </a:ext>
            </a:extLst>
          </p:cNvPr>
          <p:cNvGraphicFramePr/>
          <p:nvPr>
            <p:custDataLst>
              <p:tags r:id="rId2"/>
            </p:custDataLst>
          </p:nvPr>
        </p:nvGraphicFramePr>
        <p:xfrm>
          <a:off x="792163" y="1933575"/>
          <a:ext cx="10480675" cy="3884613"/>
        </p:xfrm>
        <a:graphic>
          <a:graphicData uri="http://schemas.openxmlformats.org/drawingml/2006/chart">
            <c:chart xmlns:c="http://schemas.openxmlformats.org/drawingml/2006/chart" xmlns:r="http://schemas.openxmlformats.org/officeDocument/2006/relationships" r:id="rId24"/>
          </a:graphicData>
        </a:graphic>
      </p:graphicFrame>
      <p:sp>
        <p:nvSpPr>
          <p:cNvPr id="371" name="Text Placeholder 2">
            <a:extLst>
              <a:ext uri="{FF2B5EF4-FFF2-40B4-BE49-F238E27FC236}">
                <a16:creationId xmlns:a16="http://schemas.microsoft.com/office/drawing/2014/main" id="{96DB64E7-7450-5BAA-7DCA-6F75AE12EF02}"/>
              </a:ext>
            </a:extLst>
          </p:cNvPr>
          <p:cNvSpPr>
            <a:spLocks noGrp="1"/>
          </p:cNvSpPr>
          <p:nvPr>
            <p:custDataLst>
              <p:tags r:id="rId3"/>
            </p:custDataLst>
          </p:nvPr>
        </p:nvSpPr>
        <p:spPr bwMode="auto">
          <a:xfrm>
            <a:off x="6203950" y="5759449"/>
            <a:ext cx="144463" cy="3444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6F95E3E-69F6-445D-9A81-3778843CBECE}" type="datetime'''''''Ju''l'''''' ''''''''''''''2''1'''''''">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Jul 21</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53" name="Text Placeholder 2">
            <a:extLst>
              <a:ext uri="{FF2B5EF4-FFF2-40B4-BE49-F238E27FC236}">
                <a16:creationId xmlns:a16="http://schemas.microsoft.com/office/drawing/2014/main" id="{96DB64E7-7450-5BAA-7DCA-6F75AE12EF02}"/>
              </a:ext>
            </a:extLst>
          </p:cNvPr>
          <p:cNvSpPr>
            <a:spLocks noGrp="1"/>
          </p:cNvSpPr>
          <p:nvPr>
            <p:custDataLst>
              <p:tags r:id="rId4"/>
            </p:custDataLst>
          </p:nvPr>
        </p:nvSpPr>
        <p:spPr bwMode="auto">
          <a:xfrm>
            <a:off x="1420813" y="5759450"/>
            <a:ext cx="144463" cy="4429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E3E4EE4-89C6-4EA0-83A5-DF368E48D2F6}" type="datetime'J''''''''a''''n'''''' ''''''2''''''''''''''''0'''''''''''''">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Jan 20</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74" name="Text Placeholder 2">
            <a:extLst>
              <a:ext uri="{FF2B5EF4-FFF2-40B4-BE49-F238E27FC236}">
                <a16:creationId xmlns:a16="http://schemas.microsoft.com/office/drawing/2014/main" id="{96DB64E7-7450-5BAA-7DCA-6F75AE12EF02}"/>
              </a:ext>
            </a:extLst>
          </p:cNvPr>
          <p:cNvSpPr>
            <a:spLocks noGrp="1"/>
          </p:cNvSpPr>
          <p:nvPr>
            <p:custDataLst>
              <p:tags r:id="rId5"/>
            </p:custDataLst>
          </p:nvPr>
        </p:nvSpPr>
        <p:spPr bwMode="auto">
          <a:xfrm>
            <a:off x="7000875" y="5759449"/>
            <a:ext cx="144463" cy="3889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0579729-A85C-423B-B995-00170D850669}" type="datetime'''''''''''Oc''t'''''''''''''''''''''''''''' ''''''''2''1'''">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Oct 21</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65" name="Text Placeholder 2">
            <a:extLst>
              <a:ext uri="{FF2B5EF4-FFF2-40B4-BE49-F238E27FC236}">
                <a16:creationId xmlns:a16="http://schemas.microsoft.com/office/drawing/2014/main" id="{96DB64E7-7450-5BAA-7DCA-6F75AE12EF02}"/>
              </a:ext>
            </a:extLst>
          </p:cNvPr>
          <p:cNvSpPr>
            <a:spLocks noGrp="1"/>
          </p:cNvSpPr>
          <p:nvPr>
            <p:custDataLst>
              <p:tags r:id="rId6"/>
            </p:custDataLst>
          </p:nvPr>
        </p:nvSpPr>
        <p:spPr bwMode="auto">
          <a:xfrm>
            <a:off x="4610100" y="5759449"/>
            <a:ext cx="144463" cy="4016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1426B9F-A518-4F23-B250-F249CC3E9759}" type="datetime'''''J''a''''''''''''''''n'' ''''2''''''''''1'''">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Jan 21</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56" name="Text Placeholder 2">
            <a:extLst>
              <a:ext uri="{FF2B5EF4-FFF2-40B4-BE49-F238E27FC236}">
                <a16:creationId xmlns:a16="http://schemas.microsoft.com/office/drawing/2014/main" id="{96DB64E7-7450-5BAA-7DCA-6F75AE12EF02}"/>
              </a:ext>
            </a:extLst>
          </p:cNvPr>
          <p:cNvSpPr>
            <a:spLocks noGrp="1"/>
          </p:cNvSpPr>
          <p:nvPr>
            <p:custDataLst>
              <p:tags r:id="rId7"/>
            </p:custDataLst>
          </p:nvPr>
        </p:nvSpPr>
        <p:spPr bwMode="auto">
          <a:xfrm>
            <a:off x="2217738" y="5759449"/>
            <a:ext cx="144463"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B011855-2A3E-44DA-8812-5D11365D1634}" type="datetime'Ap''''''r'''''''' ''''2''''0'''''''''''''''''''''''''''''''''">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Apr 20</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59" name="Text Placeholder 2">
            <a:extLst>
              <a:ext uri="{FF2B5EF4-FFF2-40B4-BE49-F238E27FC236}">
                <a16:creationId xmlns:a16="http://schemas.microsoft.com/office/drawing/2014/main" id="{96DB64E7-7450-5BAA-7DCA-6F75AE12EF02}"/>
              </a:ext>
            </a:extLst>
          </p:cNvPr>
          <p:cNvSpPr>
            <a:spLocks noGrp="1"/>
          </p:cNvSpPr>
          <p:nvPr>
            <p:custDataLst>
              <p:tags r:id="rId8"/>
            </p:custDataLst>
          </p:nvPr>
        </p:nvSpPr>
        <p:spPr bwMode="auto">
          <a:xfrm>
            <a:off x="3014663" y="5759450"/>
            <a:ext cx="144463" cy="385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E405473-FC67-414C-ACB6-BA0D53DF230D}" type="datetime'''''''''Ju''''''''''''l ''''''''2''0'''''">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Jul 20</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77" name="Text Placeholder 2">
            <a:extLst>
              <a:ext uri="{FF2B5EF4-FFF2-40B4-BE49-F238E27FC236}">
                <a16:creationId xmlns:a16="http://schemas.microsoft.com/office/drawing/2014/main" id="{96DB64E7-7450-5BAA-7DCA-6F75AE12EF02}"/>
              </a:ext>
            </a:extLst>
          </p:cNvPr>
          <p:cNvSpPr>
            <a:spLocks noGrp="1"/>
          </p:cNvSpPr>
          <p:nvPr>
            <p:custDataLst>
              <p:tags r:id="rId9"/>
            </p:custDataLst>
          </p:nvPr>
        </p:nvSpPr>
        <p:spPr bwMode="auto">
          <a:xfrm>
            <a:off x="7797800" y="5759450"/>
            <a:ext cx="144463" cy="4349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2C3D46C-9843-4326-8ACC-1E7BCDBD0A9D}" type="datetime'''''''''J''''an ''''''2''''''''2'''">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Jan 22</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62" name="Text Placeholder 2">
            <a:extLst>
              <a:ext uri="{FF2B5EF4-FFF2-40B4-BE49-F238E27FC236}">
                <a16:creationId xmlns:a16="http://schemas.microsoft.com/office/drawing/2014/main" id="{96DB64E7-7450-5BAA-7DCA-6F75AE12EF02}"/>
              </a:ext>
            </a:extLst>
          </p:cNvPr>
          <p:cNvSpPr>
            <a:spLocks noGrp="1"/>
          </p:cNvSpPr>
          <p:nvPr>
            <p:custDataLst>
              <p:tags r:id="rId10"/>
            </p:custDataLst>
          </p:nvPr>
        </p:nvSpPr>
        <p:spPr bwMode="auto">
          <a:xfrm>
            <a:off x="3813175" y="5759450"/>
            <a:ext cx="144463" cy="4302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9734087-038E-4404-8EC1-A11E515B9C20}" type="datetime'O''''''''c''''''''t'''''''' ''''''''2''''''0'''">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Oct 20</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68" name="Text Placeholder 2">
            <a:extLst>
              <a:ext uri="{FF2B5EF4-FFF2-40B4-BE49-F238E27FC236}">
                <a16:creationId xmlns:a16="http://schemas.microsoft.com/office/drawing/2014/main" id="{96DB64E7-7450-5BAA-7DCA-6F75AE12EF02}"/>
              </a:ext>
            </a:extLst>
          </p:cNvPr>
          <p:cNvSpPr>
            <a:spLocks noGrp="1"/>
          </p:cNvSpPr>
          <p:nvPr>
            <p:custDataLst>
              <p:tags r:id="rId11"/>
            </p:custDataLst>
          </p:nvPr>
        </p:nvSpPr>
        <p:spPr bwMode="auto">
          <a:xfrm>
            <a:off x="5407025" y="5759450"/>
            <a:ext cx="144463"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3FA8663-0011-4CA9-8943-DAE463A1DB1C}" type="datetime'A''''''pr'' ''''2''''''''''1'''''''''''''''''''''''''''''''">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Apr 21</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80" name="Text Placeholder 2">
            <a:extLst>
              <a:ext uri="{FF2B5EF4-FFF2-40B4-BE49-F238E27FC236}">
                <a16:creationId xmlns:a16="http://schemas.microsoft.com/office/drawing/2014/main" id="{96DB64E7-7450-5BAA-7DCA-6F75AE12EF02}"/>
              </a:ext>
            </a:extLst>
          </p:cNvPr>
          <p:cNvSpPr>
            <a:spLocks noGrp="1"/>
          </p:cNvSpPr>
          <p:nvPr>
            <p:custDataLst>
              <p:tags r:id="rId12"/>
            </p:custDataLst>
          </p:nvPr>
        </p:nvSpPr>
        <p:spPr bwMode="auto">
          <a:xfrm>
            <a:off x="8594725" y="5759450"/>
            <a:ext cx="144463" cy="4175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237C068-70D5-446A-8CF9-60A32E0F6107}" type="datetime'''''''A''p''''''r'''' 2''''''''2'''''''''''''''''''">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Apr 22</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83" name="Text Placeholder 2">
            <a:extLst>
              <a:ext uri="{FF2B5EF4-FFF2-40B4-BE49-F238E27FC236}">
                <a16:creationId xmlns:a16="http://schemas.microsoft.com/office/drawing/2014/main" id="{96DB64E7-7450-5BAA-7DCA-6F75AE12EF02}"/>
              </a:ext>
            </a:extLst>
          </p:cNvPr>
          <p:cNvSpPr>
            <a:spLocks noGrp="1"/>
          </p:cNvSpPr>
          <p:nvPr>
            <p:custDataLst>
              <p:tags r:id="rId13"/>
            </p:custDataLst>
          </p:nvPr>
        </p:nvSpPr>
        <p:spPr bwMode="auto">
          <a:xfrm>
            <a:off x="9391650" y="5759450"/>
            <a:ext cx="144463" cy="377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4EBA941-4BE3-452B-A43E-9003042E4033}" type="datetime'''''''''Ju''''''l'''''''' ''''2''''''''''''''2'''''''''''''''">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Jul 22</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770" name="Text Placeholder 2">
            <a:extLst>
              <a:ext uri="{FF2B5EF4-FFF2-40B4-BE49-F238E27FC236}">
                <a16:creationId xmlns:a16="http://schemas.microsoft.com/office/drawing/2014/main" id="{96DB64E7-7450-5BAA-7DCA-6F75AE12EF02}"/>
              </a:ext>
            </a:extLst>
          </p:cNvPr>
          <p:cNvSpPr>
            <a:spLocks noGrp="1"/>
          </p:cNvSpPr>
          <p:nvPr>
            <p:custDataLst>
              <p:tags r:id="rId14"/>
            </p:custDataLst>
          </p:nvPr>
        </p:nvSpPr>
        <p:spPr bwMode="auto">
          <a:xfrm>
            <a:off x="10188575" y="5759450"/>
            <a:ext cx="144463" cy="422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0AF2C3E-6C06-4BC0-B74F-09292CBD5CCE}" type="datetime'''''''''O''''c''''''''''''t 2''''''2'''''''''''''''''''">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Oct 22</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773" name="Text Placeholder 2">
            <a:extLst>
              <a:ext uri="{FF2B5EF4-FFF2-40B4-BE49-F238E27FC236}">
                <a16:creationId xmlns:a16="http://schemas.microsoft.com/office/drawing/2014/main" id="{96DB64E7-7450-5BAA-7DCA-6F75AE12EF02}"/>
              </a:ext>
            </a:extLst>
          </p:cNvPr>
          <p:cNvSpPr>
            <a:spLocks noGrp="1"/>
          </p:cNvSpPr>
          <p:nvPr>
            <p:custDataLst>
              <p:tags r:id="rId15"/>
            </p:custDataLst>
          </p:nvPr>
        </p:nvSpPr>
        <p:spPr bwMode="auto">
          <a:xfrm>
            <a:off x="10985500" y="5759450"/>
            <a:ext cx="144463" cy="436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7F043650-8FB6-417E-9308-85B2B29538B8}" type="datetime'J''''''''''''''''''''''an'''' ''''''''''''''2''3'''''''''''''">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r">
                <a:spcBef>
                  <a:spcPct val="0"/>
                </a:spcBef>
                <a:spcAft>
                  <a:spcPct val="0"/>
                </a:spcAft>
                <a:buNone/>
              </a:pPr>
              <a:t>Jan 23</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cxnSp>
        <p:nvCxnSpPr>
          <p:cNvPr id="744" name="Straight Connector 743">
            <a:extLst>
              <a:ext uri="{FF2B5EF4-FFF2-40B4-BE49-F238E27FC236}">
                <a16:creationId xmlns:a16="http://schemas.microsoft.com/office/drawing/2014/main" id="{DD26C715-26F1-5C85-6A29-1821B415E66C}"/>
              </a:ext>
            </a:extLst>
          </p:cNvPr>
          <p:cNvCxnSpPr/>
          <p:nvPr>
            <p:custDataLst>
              <p:tags r:id="rId16"/>
            </p:custDataLst>
          </p:nvPr>
        </p:nvCxnSpPr>
        <p:spPr bwMode="gray">
          <a:xfrm>
            <a:off x="9336088" y="1817688"/>
            <a:ext cx="149225" cy="0"/>
          </a:xfrm>
          <a:prstGeom prst="line">
            <a:avLst/>
          </a:prstGeom>
          <a:ln w="38100" cap="rnd" cmpd="sng" algn="ctr">
            <a:solidFill>
              <a:srgbClr val="CF00E8"/>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1" name="Straight Connector 350">
            <a:extLst>
              <a:ext uri="{FF2B5EF4-FFF2-40B4-BE49-F238E27FC236}">
                <a16:creationId xmlns:a16="http://schemas.microsoft.com/office/drawing/2014/main" id="{B8898D04-479E-C629-732A-6F95BE615BDF}"/>
              </a:ext>
            </a:extLst>
          </p:cNvPr>
          <p:cNvCxnSpPr/>
          <p:nvPr>
            <p:custDataLst>
              <p:tags r:id="rId17"/>
            </p:custDataLst>
          </p:nvPr>
        </p:nvCxnSpPr>
        <p:spPr bwMode="gray">
          <a:xfrm>
            <a:off x="9336088" y="2020888"/>
            <a:ext cx="149225" cy="0"/>
          </a:xfrm>
          <a:prstGeom prst="line">
            <a:avLst/>
          </a:prstGeom>
          <a:ln w="38100" cap="rnd" cmpd="sng" algn="ctr">
            <a:solidFill>
              <a:srgbClr val="0065FF"/>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6" name="Text Placeholder 2">
            <a:extLst>
              <a:ext uri="{FF2B5EF4-FFF2-40B4-BE49-F238E27FC236}">
                <a16:creationId xmlns:a16="http://schemas.microsoft.com/office/drawing/2014/main" id="{0333CDF8-75B9-FB8B-354B-CE0536B52445}"/>
              </a:ext>
            </a:extLst>
          </p:cNvPr>
          <p:cNvSpPr>
            <a:spLocks noGrp="1"/>
          </p:cNvSpPr>
          <p:nvPr>
            <p:custDataLst>
              <p:tags r:id="rId18"/>
            </p:custDataLst>
          </p:nvPr>
        </p:nvSpPr>
        <p:spPr bwMode="auto">
          <a:xfrm>
            <a:off x="9555163" y="1958975"/>
            <a:ext cx="88900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03478BA-12DF-4D34-8C4E-77A247749A43}" type="datetime'C''''''a''''pa''''''''''''''''c''''ity'''''''' Y''o''''Y'''">
              <a:rPr lang="en-US" altLang="en-US" sz="1050" smtClean="0"/>
              <a:pPr/>
              <a:t>Capacity YoY</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41" name="Text Placeholder 2">
            <a:extLst>
              <a:ext uri="{FF2B5EF4-FFF2-40B4-BE49-F238E27FC236}">
                <a16:creationId xmlns:a16="http://schemas.microsoft.com/office/drawing/2014/main" id="{684A672A-79D1-5720-64EE-C0A5AEEF8BD4}"/>
              </a:ext>
            </a:extLst>
          </p:cNvPr>
          <p:cNvSpPr>
            <a:spLocks noGrp="1"/>
          </p:cNvSpPr>
          <p:nvPr>
            <p:custDataLst>
              <p:tags r:id="rId19"/>
            </p:custDataLst>
          </p:nvPr>
        </p:nvSpPr>
        <p:spPr bwMode="auto">
          <a:xfrm>
            <a:off x="9555163" y="1755775"/>
            <a:ext cx="15811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09A4A93-A35C-4360-ACA0-0176ADCEEC8C}" type="datetime'C''h''''ar''g''''eabl''''''e'''''' ''Wei''gh''t'' Y''''''''oY'">
              <a:rPr lang="en-US" altLang="en-US" sz="1050" smtClean="0"/>
              <a:pPr/>
              <a:t>Chargeable Weight YoY</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Tree>
    <p:extLst>
      <p:ext uri="{BB962C8B-B14F-4D97-AF65-F5344CB8AC3E}">
        <p14:creationId xmlns:p14="http://schemas.microsoft.com/office/powerpoint/2010/main" val="5745673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015DFAEE-F78A-C272-92CE-F25C3417CAD0}"/>
              </a:ext>
            </a:extLst>
          </p:cNvPr>
          <p:cNvGraphicFramePr>
            <a:graphicFrameLocks noChangeAspect="1"/>
          </p:cNvGraphicFramePr>
          <p:nvPr>
            <p:custDataLst>
              <p:tags r:id="rId1"/>
            </p:custDataLst>
            <p:extLst>
              <p:ext uri="{D42A27DB-BD31-4B8C-83A1-F6EECF244321}">
                <p14:modId xmlns:p14="http://schemas.microsoft.com/office/powerpoint/2010/main" val="957979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73" imgH="476" progId="TCLayout.ActiveDocument.1">
                  <p:embed/>
                </p:oleObj>
              </mc:Choice>
              <mc:Fallback>
                <p:oleObj name="think-cell Slide" r:id="rId33" imgW="473" imgH="476" progId="TCLayout.ActiveDocument.1">
                  <p:embed/>
                  <p:pic>
                    <p:nvPicPr>
                      <p:cNvPr id="28" name="Object 27" hidden="1">
                        <a:extLst>
                          <a:ext uri="{FF2B5EF4-FFF2-40B4-BE49-F238E27FC236}">
                            <a16:creationId xmlns:a16="http://schemas.microsoft.com/office/drawing/2014/main" id="{015DFAEE-F78A-C272-92CE-F25C3417CAD0}"/>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065B79C-C4D6-5961-7919-6BB68C420868}"/>
              </a:ext>
            </a:extLst>
          </p:cNvPr>
          <p:cNvSpPr txBox="1"/>
          <p:nvPr/>
        </p:nvSpPr>
        <p:spPr>
          <a:xfrm>
            <a:off x="821795" y="1417353"/>
            <a:ext cx="8170089" cy="276999"/>
          </a:xfrm>
          <a:prstGeom prst="rect">
            <a:avLst/>
          </a:prstGeom>
          <a:noFill/>
        </p:spPr>
        <p:txBody>
          <a:bodyPr wrap="square" rtlCol="0">
            <a:spAutoFit/>
          </a:bodyPr>
          <a:lstStyle/>
          <a:p>
            <a:r>
              <a:rPr lang="en-US" sz="1200" b="1" dirty="0">
                <a:latin typeface="Poppins" panose="00000500000000000000" pitchFamily="2" charset="0"/>
                <a:cs typeface="Poppins" panose="00000500000000000000" pitchFamily="2" charset="0"/>
              </a:rPr>
              <a:t>Europe to the US airline freight average, spot and long-term rates</a:t>
            </a:r>
          </a:p>
        </p:txBody>
      </p:sp>
      <p:sp>
        <p:nvSpPr>
          <p:cNvPr id="29" name="Buying cargo based on gut feeling…">
            <a:extLst>
              <a:ext uri="{FF2B5EF4-FFF2-40B4-BE49-F238E27FC236}">
                <a16:creationId xmlns:a16="http://schemas.microsoft.com/office/drawing/2014/main" id="{D50B6CAA-A666-5524-85F7-444C607F0970}"/>
              </a:ext>
            </a:extLst>
          </p:cNvPr>
          <p:cNvSpPr txBox="1">
            <a:spLocks/>
          </p:cNvSpPr>
          <p:nvPr/>
        </p:nvSpPr>
        <p:spPr>
          <a:xfrm>
            <a:off x="763215" y="491067"/>
            <a:ext cx="10973514" cy="807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buFont typeface="Arial" panose="020B0604020202020204" pitchFamily="34" charset="0"/>
              <a:buNone/>
              <a:defRPr sz="6000">
                <a:solidFill>
                  <a:srgbClr val="1D63FF"/>
                </a:solidFill>
              </a:defRPr>
            </a:pPr>
            <a:r>
              <a:rPr lang="en-US" sz="2400" dirty="0">
                <a:solidFill>
                  <a:srgbClr val="1D63FF"/>
                </a:solidFill>
                <a:latin typeface="Poppins" panose="00000500000000000000" pitchFamily="2" charset="0"/>
                <a:cs typeface="Poppins" panose="00000500000000000000" pitchFamily="2" charset="0"/>
              </a:rPr>
              <a:t>EU to US air freight rates stabilizes but downward pressure remains</a:t>
            </a:r>
          </a:p>
        </p:txBody>
      </p:sp>
      <p:sp>
        <p:nvSpPr>
          <p:cNvPr id="43" name="Text Placeholder 1">
            <a:extLst>
              <a:ext uri="{FF2B5EF4-FFF2-40B4-BE49-F238E27FC236}">
                <a16:creationId xmlns:a16="http://schemas.microsoft.com/office/drawing/2014/main" id="{C58C7321-3BF7-61DC-5B1A-AD075E56AE05}"/>
              </a:ext>
            </a:extLst>
          </p:cNvPr>
          <p:cNvSpPr txBox="1">
            <a:spLocks/>
          </p:cNvSpPr>
          <p:nvPr/>
        </p:nvSpPr>
        <p:spPr>
          <a:xfrm>
            <a:off x="600360" y="6397771"/>
            <a:ext cx="8391525" cy="469900"/>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Poppins" panose="00000500000000000000" pitchFamily="2" charset="0"/>
                <a:cs typeface="Poppins" panose="00000500000000000000" pitchFamily="2" charset="0"/>
              </a:rPr>
              <a:t>Source: CLIVE Data Services, now part of Xeneta</a:t>
            </a:r>
          </a:p>
        </p:txBody>
      </p:sp>
      <p:graphicFrame>
        <p:nvGraphicFramePr>
          <p:cNvPr id="747" name="Chart 746">
            <a:extLst>
              <a:ext uri="{FF2B5EF4-FFF2-40B4-BE49-F238E27FC236}">
                <a16:creationId xmlns:a16="http://schemas.microsoft.com/office/drawing/2014/main" id="{629DE033-3B3F-65EC-F2AE-3E39455444BF}"/>
              </a:ext>
            </a:extLst>
          </p:cNvPr>
          <p:cNvGraphicFramePr/>
          <p:nvPr>
            <p:custDataLst>
              <p:tags r:id="rId2"/>
            </p:custDataLst>
            <p:extLst>
              <p:ext uri="{D42A27DB-BD31-4B8C-83A1-F6EECF244321}">
                <p14:modId xmlns:p14="http://schemas.microsoft.com/office/powerpoint/2010/main" val="2228166317"/>
              </p:ext>
            </p:extLst>
          </p:nvPr>
        </p:nvGraphicFramePr>
        <p:xfrm>
          <a:off x="1050925" y="1933575"/>
          <a:ext cx="10223500" cy="3884613"/>
        </p:xfrm>
        <a:graphic>
          <a:graphicData uri="http://schemas.openxmlformats.org/drawingml/2006/chart">
            <c:chart xmlns:c="http://schemas.openxmlformats.org/drawingml/2006/chart" xmlns:r="http://schemas.openxmlformats.org/officeDocument/2006/relationships" r:id="rId35"/>
          </a:graphicData>
        </a:graphic>
      </p:graphicFrame>
      <p:cxnSp>
        <p:nvCxnSpPr>
          <p:cNvPr id="735" name="Straight Connector 734">
            <a:extLst>
              <a:ext uri="{FF2B5EF4-FFF2-40B4-BE49-F238E27FC236}">
                <a16:creationId xmlns:a16="http://schemas.microsoft.com/office/drawing/2014/main" id="{980F47FB-5B3F-5FE6-3091-A65FABC27C3B}"/>
              </a:ext>
            </a:extLst>
          </p:cNvPr>
          <p:cNvCxnSpPr/>
          <p:nvPr>
            <p:custDataLst>
              <p:tags r:id="rId3"/>
            </p:custDataLst>
          </p:nvPr>
        </p:nvCxnSpPr>
        <p:spPr bwMode="auto">
          <a:xfrm flipV="1">
            <a:off x="11190288" y="4113213"/>
            <a:ext cx="0" cy="60960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733" name="Straight Connector 732">
            <a:extLst>
              <a:ext uri="{FF2B5EF4-FFF2-40B4-BE49-F238E27FC236}">
                <a16:creationId xmlns:a16="http://schemas.microsoft.com/office/drawing/2014/main" id="{BF56C150-6E0A-70DB-F254-51477265455E}"/>
              </a:ext>
            </a:extLst>
          </p:cNvPr>
          <p:cNvCxnSpPr/>
          <p:nvPr>
            <p:custDataLst>
              <p:tags r:id="rId4"/>
            </p:custDataLst>
          </p:nvPr>
        </p:nvCxnSpPr>
        <p:spPr bwMode="auto">
          <a:xfrm>
            <a:off x="1460500" y="4719638"/>
            <a:ext cx="977265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4" name="Straight Connector 733">
            <a:extLst>
              <a:ext uri="{FF2B5EF4-FFF2-40B4-BE49-F238E27FC236}">
                <a16:creationId xmlns:a16="http://schemas.microsoft.com/office/drawing/2014/main" id="{1D01DFB6-7285-DACC-E2A4-F552198D4AD3}"/>
              </a:ext>
            </a:extLst>
          </p:cNvPr>
          <p:cNvCxnSpPr/>
          <p:nvPr>
            <p:custDataLst>
              <p:tags r:id="rId5"/>
            </p:custDataLst>
          </p:nvPr>
        </p:nvCxnSpPr>
        <p:spPr bwMode="auto">
          <a:xfrm>
            <a:off x="11090275" y="4116388"/>
            <a:ext cx="142875"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68" name="Text Placeholder 2">
            <a:extLst>
              <a:ext uri="{FF2B5EF4-FFF2-40B4-BE49-F238E27FC236}">
                <a16:creationId xmlns:a16="http://schemas.microsoft.com/office/drawing/2014/main" id="{96DB64E7-7450-5BAA-7DCA-6F75AE12EF02}"/>
              </a:ext>
            </a:extLst>
          </p:cNvPr>
          <p:cNvSpPr>
            <a:spLocks noGrp="1"/>
          </p:cNvSpPr>
          <p:nvPr>
            <p:custDataLst>
              <p:tags r:id="rId6"/>
            </p:custDataLst>
          </p:nvPr>
        </p:nvSpPr>
        <p:spPr bwMode="auto">
          <a:xfrm>
            <a:off x="4398963" y="5759449"/>
            <a:ext cx="144463"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2F786B1-0BD6-4E59-8F2C-CD579C4A2C4D}" type="datetime'''''Ap''''''''''''''''''''''r'''''''''''''''''' ''20'''">
              <a:rPr lang="en-US" altLang="en-US" sz="1050" smtClean="0"/>
              <a:pPr/>
              <a:t>Apr 20</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131" name="Text Placeholder 2">
            <a:extLst>
              <a:ext uri="{FF2B5EF4-FFF2-40B4-BE49-F238E27FC236}">
                <a16:creationId xmlns:a16="http://schemas.microsoft.com/office/drawing/2014/main" id="{96DB64E7-7450-5BAA-7DCA-6F75AE12EF02}"/>
              </a:ext>
            </a:extLst>
          </p:cNvPr>
          <p:cNvSpPr>
            <a:spLocks noGrp="1"/>
          </p:cNvSpPr>
          <p:nvPr>
            <p:custDataLst>
              <p:tags r:id="rId7"/>
            </p:custDataLst>
          </p:nvPr>
        </p:nvSpPr>
        <p:spPr bwMode="auto">
          <a:xfrm>
            <a:off x="998538" y="1717676"/>
            <a:ext cx="72390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50" dirty="0">
                <a:effectLst/>
                <a:latin typeface="Poppins" panose="00000500000000000000" pitchFamily="2" charset="0"/>
                <a:cs typeface="Poppins" panose="00000500000000000000" pitchFamily="2" charset="0"/>
                <a:sym typeface="Poppins" panose="00000500000000000000" pitchFamily="2" charset="0"/>
              </a:rPr>
              <a:t>USD per Kg</a:t>
            </a:r>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53" name="Text Placeholder 2">
            <a:extLst>
              <a:ext uri="{FF2B5EF4-FFF2-40B4-BE49-F238E27FC236}">
                <a16:creationId xmlns:a16="http://schemas.microsoft.com/office/drawing/2014/main" id="{96DB64E7-7450-5BAA-7DCA-6F75AE12EF02}"/>
              </a:ext>
            </a:extLst>
          </p:cNvPr>
          <p:cNvSpPr>
            <a:spLocks noGrp="1"/>
          </p:cNvSpPr>
          <p:nvPr>
            <p:custDataLst>
              <p:tags r:id="rId8"/>
            </p:custDataLst>
          </p:nvPr>
        </p:nvSpPr>
        <p:spPr bwMode="auto">
          <a:xfrm>
            <a:off x="1389063" y="5759450"/>
            <a:ext cx="144463" cy="4095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BF9B024-D03E-4A53-9AAC-60046213B7CD}" type="datetime'''J''''a''''''''n'' ''''''''1''''9'''''''''''''''">
              <a:rPr lang="en-US" altLang="en-US" sz="1050" smtClean="0"/>
              <a:pPr/>
              <a:t>Jan 19</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13" name="Text Placeholder 2">
            <a:extLst>
              <a:ext uri="{FF2B5EF4-FFF2-40B4-BE49-F238E27FC236}">
                <a16:creationId xmlns:a16="http://schemas.microsoft.com/office/drawing/2014/main" id="{1244D58E-6521-D3B9-6475-FBD1CC6FDCB0}"/>
              </a:ext>
            </a:extLst>
          </p:cNvPr>
          <p:cNvSpPr>
            <a:spLocks noGrp="1"/>
          </p:cNvSpPr>
          <p:nvPr>
            <p:custDataLst>
              <p:tags r:id="rId9"/>
            </p:custDataLst>
          </p:nvPr>
        </p:nvSpPr>
        <p:spPr bwMode="auto">
          <a:xfrm>
            <a:off x="10417175" y="5759450"/>
            <a:ext cx="144463" cy="422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B4E5CE7-316F-4895-83F1-57E45284299B}" type="datetime'O''''''''c''''''''''''''''''''t'''' ''''''''''2''''''''''''2'">
              <a:rPr lang="en-US" altLang="en-US" sz="1050" smtClean="0"/>
              <a:pPr/>
              <a:t>Oct 22</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56" name="Text Placeholder 2">
            <a:extLst>
              <a:ext uri="{FF2B5EF4-FFF2-40B4-BE49-F238E27FC236}">
                <a16:creationId xmlns:a16="http://schemas.microsoft.com/office/drawing/2014/main" id="{96DB64E7-7450-5BAA-7DCA-6F75AE12EF02}"/>
              </a:ext>
            </a:extLst>
          </p:cNvPr>
          <p:cNvSpPr>
            <a:spLocks noGrp="1"/>
          </p:cNvSpPr>
          <p:nvPr>
            <p:custDataLst>
              <p:tags r:id="rId10"/>
            </p:custDataLst>
          </p:nvPr>
        </p:nvSpPr>
        <p:spPr bwMode="auto">
          <a:xfrm>
            <a:off x="1990725" y="5759451"/>
            <a:ext cx="144463" cy="3921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16AF3D8-6133-4CE1-B90A-7082003EC3AB}" type="datetime'A''''''''''pr'''' ''''''''1''''''''''''''''''9'">
              <a:rPr lang="en-US" altLang="en-US" sz="1050" smtClean="0"/>
              <a:pPr/>
              <a:t>Apr 19</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7" name="Text Placeholder 2">
            <a:extLst>
              <a:ext uri="{FF2B5EF4-FFF2-40B4-BE49-F238E27FC236}">
                <a16:creationId xmlns:a16="http://schemas.microsoft.com/office/drawing/2014/main" id="{B897BED0-7E3A-3A8D-B920-1B363C04EA37}"/>
              </a:ext>
            </a:extLst>
          </p:cNvPr>
          <p:cNvSpPr>
            <a:spLocks noGrp="1"/>
          </p:cNvSpPr>
          <p:nvPr>
            <p:custDataLst>
              <p:tags r:id="rId11"/>
            </p:custDataLst>
          </p:nvPr>
        </p:nvSpPr>
        <p:spPr bwMode="auto">
          <a:xfrm>
            <a:off x="9212263" y="5759450"/>
            <a:ext cx="144463" cy="4175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6281585-7B0B-4EE9-AAB1-2FA63B54B846}" type="datetime'''''''A''''pr'''''''' ''''''''''''''''2''''2'''">
              <a:rPr lang="en-US" altLang="en-US" sz="1050" smtClean="0"/>
              <a:pPr/>
              <a:t>Apr 22</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59" name="Text Placeholder 2">
            <a:extLst>
              <a:ext uri="{FF2B5EF4-FFF2-40B4-BE49-F238E27FC236}">
                <a16:creationId xmlns:a16="http://schemas.microsoft.com/office/drawing/2014/main" id="{96DB64E7-7450-5BAA-7DCA-6F75AE12EF02}"/>
              </a:ext>
            </a:extLst>
          </p:cNvPr>
          <p:cNvSpPr>
            <a:spLocks noGrp="1"/>
          </p:cNvSpPr>
          <p:nvPr>
            <p:custDataLst>
              <p:tags r:id="rId12"/>
            </p:custDataLst>
          </p:nvPr>
        </p:nvSpPr>
        <p:spPr bwMode="auto">
          <a:xfrm>
            <a:off x="2592388" y="5759450"/>
            <a:ext cx="144463" cy="3524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1F432D6-7D28-4C49-9073-C22A4A6CE6B3}" type="datetime'''J''''''''''''u''''''''''''''''''''l'' ''1''''9'''''''''">
              <a:rPr lang="en-US" altLang="en-US" sz="1050" smtClean="0"/>
              <a:pPr/>
              <a:t>Jul 19</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65" name="Text Placeholder 2">
            <a:extLst>
              <a:ext uri="{FF2B5EF4-FFF2-40B4-BE49-F238E27FC236}">
                <a16:creationId xmlns:a16="http://schemas.microsoft.com/office/drawing/2014/main" id="{96DB64E7-7450-5BAA-7DCA-6F75AE12EF02}"/>
              </a:ext>
            </a:extLst>
          </p:cNvPr>
          <p:cNvSpPr>
            <a:spLocks noGrp="1"/>
          </p:cNvSpPr>
          <p:nvPr>
            <p:custDataLst>
              <p:tags r:id="rId13"/>
            </p:custDataLst>
          </p:nvPr>
        </p:nvSpPr>
        <p:spPr bwMode="auto">
          <a:xfrm>
            <a:off x="3795713" y="5759450"/>
            <a:ext cx="144463" cy="4429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A6709D4-4FDF-4CB5-9F24-46A0E9D27B67}" type="datetime'J''''''a''''''''''''''''''n 2''''''''''''0'''''''''''">
              <a:rPr lang="en-US" altLang="en-US" sz="1050" smtClean="0"/>
              <a:pPr/>
              <a:t>Jan 20</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80" name="Text Placeholder 2">
            <a:extLst>
              <a:ext uri="{FF2B5EF4-FFF2-40B4-BE49-F238E27FC236}">
                <a16:creationId xmlns:a16="http://schemas.microsoft.com/office/drawing/2014/main" id="{96DB64E7-7450-5BAA-7DCA-6F75AE12EF02}"/>
              </a:ext>
            </a:extLst>
          </p:cNvPr>
          <p:cNvSpPr>
            <a:spLocks noGrp="1"/>
          </p:cNvSpPr>
          <p:nvPr>
            <p:custDataLst>
              <p:tags r:id="rId14"/>
            </p:custDataLst>
          </p:nvPr>
        </p:nvSpPr>
        <p:spPr bwMode="auto">
          <a:xfrm>
            <a:off x="6805613" y="5759450"/>
            <a:ext cx="144463"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F54C4BB-C64C-4207-8D21-D143862DC179}" type="datetime'''''''''A''''''''p''''''''r'' ''''''''''''''''''''''''''''21'">
              <a:rPr lang="en-US" altLang="en-US" sz="1050" smtClean="0"/>
              <a:pPr/>
              <a:t>Apr 21</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62" name="Text Placeholder 2">
            <a:extLst>
              <a:ext uri="{FF2B5EF4-FFF2-40B4-BE49-F238E27FC236}">
                <a16:creationId xmlns:a16="http://schemas.microsoft.com/office/drawing/2014/main" id="{96DB64E7-7450-5BAA-7DCA-6F75AE12EF02}"/>
              </a:ext>
            </a:extLst>
          </p:cNvPr>
          <p:cNvSpPr>
            <a:spLocks noGrp="1"/>
          </p:cNvSpPr>
          <p:nvPr>
            <p:custDataLst>
              <p:tags r:id="rId15"/>
            </p:custDataLst>
          </p:nvPr>
        </p:nvSpPr>
        <p:spPr bwMode="auto">
          <a:xfrm>
            <a:off x="3194050" y="5759450"/>
            <a:ext cx="144463" cy="3968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A38E207-263A-44AF-850C-1658389CB833}" type="datetime'''''O''''c''''''t'''''''''''''''''''''''' ''''''''1''''''9'">
              <a:rPr lang="en-US" altLang="en-US" sz="1050" smtClean="0"/>
              <a:pPr/>
              <a:t>Oct 19</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773" name="Text Placeholder 2">
            <a:extLst>
              <a:ext uri="{FF2B5EF4-FFF2-40B4-BE49-F238E27FC236}">
                <a16:creationId xmlns:a16="http://schemas.microsoft.com/office/drawing/2014/main" id="{96DB64E7-7450-5BAA-7DCA-6F75AE12EF02}"/>
              </a:ext>
            </a:extLst>
          </p:cNvPr>
          <p:cNvSpPr>
            <a:spLocks noGrp="1"/>
          </p:cNvSpPr>
          <p:nvPr>
            <p:custDataLst>
              <p:tags r:id="rId16"/>
            </p:custDataLst>
          </p:nvPr>
        </p:nvSpPr>
        <p:spPr bwMode="auto">
          <a:xfrm>
            <a:off x="8610600" y="5759450"/>
            <a:ext cx="144463" cy="4349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D226FC4-A8FD-46D9-80AE-EF81E15066D2}" type="datetime'''''''''''''J''''''''''a''''''''n ''''2''''2'''''''''''''''">
              <a:rPr lang="en-US" altLang="en-US" sz="1050" smtClean="0"/>
              <a:pPr/>
              <a:t>Jan 22</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71" name="Text Placeholder 2">
            <a:extLst>
              <a:ext uri="{FF2B5EF4-FFF2-40B4-BE49-F238E27FC236}">
                <a16:creationId xmlns:a16="http://schemas.microsoft.com/office/drawing/2014/main" id="{96DB64E7-7450-5BAA-7DCA-6F75AE12EF02}"/>
              </a:ext>
            </a:extLst>
          </p:cNvPr>
          <p:cNvSpPr>
            <a:spLocks noGrp="1"/>
          </p:cNvSpPr>
          <p:nvPr>
            <p:custDataLst>
              <p:tags r:id="rId17"/>
            </p:custDataLst>
          </p:nvPr>
        </p:nvSpPr>
        <p:spPr bwMode="auto">
          <a:xfrm>
            <a:off x="5000625" y="5759450"/>
            <a:ext cx="144463" cy="385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1578166-8512-45F9-9DB4-EF5CA730A89F}" type="datetime'''''''''''''''''J''''''''''''u''''l ''''''''''''2''''''0'''''">
              <a:rPr lang="en-US" altLang="en-US" sz="1050" smtClean="0"/>
              <a:pPr/>
              <a:t>Jul 20</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77" name="Text Placeholder 2">
            <a:extLst>
              <a:ext uri="{FF2B5EF4-FFF2-40B4-BE49-F238E27FC236}">
                <a16:creationId xmlns:a16="http://schemas.microsoft.com/office/drawing/2014/main" id="{96DB64E7-7450-5BAA-7DCA-6F75AE12EF02}"/>
              </a:ext>
            </a:extLst>
          </p:cNvPr>
          <p:cNvSpPr>
            <a:spLocks noGrp="1"/>
          </p:cNvSpPr>
          <p:nvPr>
            <p:custDataLst>
              <p:tags r:id="rId18"/>
            </p:custDataLst>
          </p:nvPr>
        </p:nvSpPr>
        <p:spPr bwMode="auto">
          <a:xfrm>
            <a:off x="6203950" y="5759450"/>
            <a:ext cx="144463" cy="4016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27B08F5-6654-46AF-ABE5-8BA2B7C751FB}" type="datetime'''J''''''''''''''''a''''''''n'' 2''''''''1'''''''''">
              <a:rPr lang="en-US" altLang="en-US" sz="1050" smtClean="0"/>
              <a:pPr/>
              <a:t>Jan 21</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74" name="Text Placeholder 2">
            <a:extLst>
              <a:ext uri="{FF2B5EF4-FFF2-40B4-BE49-F238E27FC236}">
                <a16:creationId xmlns:a16="http://schemas.microsoft.com/office/drawing/2014/main" id="{96DB64E7-7450-5BAA-7DCA-6F75AE12EF02}"/>
              </a:ext>
            </a:extLst>
          </p:cNvPr>
          <p:cNvSpPr>
            <a:spLocks noGrp="1"/>
          </p:cNvSpPr>
          <p:nvPr>
            <p:custDataLst>
              <p:tags r:id="rId19"/>
            </p:custDataLst>
          </p:nvPr>
        </p:nvSpPr>
        <p:spPr bwMode="auto">
          <a:xfrm>
            <a:off x="5602288" y="5759450"/>
            <a:ext cx="144463" cy="4302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0A023A1-4449-4B37-8427-27773385A7AA}" type="datetime'''''''''''''''''''''''O''c''''''t ''2''''''0'''''''">
              <a:rPr lang="en-US" altLang="en-US" sz="1050" smtClean="0"/>
              <a:pPr/>
              <a:t>Oct 20</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383" name="Text Placeholder 2">
            <a:extLst>
              <a:ext uri="{FF2B5EF4-FFF2-40B4-BE49-F238E27FC236}">
                <a16:creationId xmlns:a16="http://schemas.microsoft.com/office/drawing/2014/main" id="{96DB64E7-7450-5BAA-7DCA-6F75AE12EF02}"/>
              </a:ext>
            </a:extLst>
          </p:cNvPr>
          <p:cNvSpPr>
            <a:spLocks noGrp="1"/>
          </p:cNvSpPr>
          <p:nvPr>
            <p:custDataLst>
              <p:tags r:id="rId20"/>
            </p:custDataLst>
          </p:nvPr>
        </p:nvSpPr>
        <p:spPr bwMode="auto">
          <a:xfrm>
            <a:off x="7407275" y="5759450"/>
            <a:ext cx="144463" cy="3444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7EE607A-3813-459B-9412-0E0D20859324}" type="datetime'''''''''''''Ju''''''l'''''''''''''''''''''''''''''''' 2''''1'">
              <a:rPr lang="en-US" altLang="en-US" sz="1050" smtClean="0"/>
              <a:pPr/>
              <a:t>Jul 21</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770" name="Text Placeholder 2">
            <a:extLst>
              <a:ext uri="{FF2B5EF4-FFF2-40B4-BE49-F238E27FC236}">
                <a16:creationId xmlns:a16="http://schemas.microsoft.com/office/drawing/2014/main" id="{96DB64E7-7450-5BAA-7DCA-6F75AE12EF02}"/>
              </a:ext>
            </a:extLst>
          </p:cNvPr>
          <p:cNvSpPr>
            <a:spLocks noGrp="1"/>
          </p:cNvSpPr>
          <p:nvPr>
            <p:custDataLst>
              <p:tags r:id="rId21"/>
            </p:custDataLst>
          </p:nvPr>
        </p:nvSpPr>
        <p:spPr bwMode="auto">
          <a:xfrm>
            <a:off x="8008938" y="5759450"/>
            <a:ext cx="144463" cy="3889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98430D4-70A0-4556-BE42-DD6D107CC538}" type="datetime'''''''O''''''ct'''''''''''''''' ''''''2''''''''''''''''1'''''">
              <a:rPr lang="en-US" altLang="en-US" sz="1050" smtClean="0"/>
              <a:pPr/>
              <a:t>Oct 21</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10" name="Text Placeholder 2">
            <a:extLst>
              <a:ext uri="{FF2B5EF4-FFF2-40B4-BE49-F238E27FC236}">
                <a16:creationId xmlns:a16="http://schemas.microsoft.com/office/drawing/2014/main" id="{969A0A10-B87F-4770-ADD3-17876169F521}"/>
              </a:ext>
            </a:extLst>
          </p:cNvPr>
          <p:cNvSpPr>
            <a:spLocks noGrp="1"/>
          </p:cNvSpPr>
          <p:nvPr>
            <p:custDataLst>
              <p:tags r:id="rId22"/>
            </p:custDataLst>
          </p:nvPr>
        </p:nvSpPr>
        <p:spPr bwMode="auto">
          <a:xfrm>
            <a:off x="9813925" y="5759450"/>
            <a:ext cx="144463" cy="377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487CADB-265D-4FFB-81F7-E6A2FBFFEAAD}" type="datetime'''''''''J''u''''''''''l ''''2''''''''''''''2'''''''''''''''''">
              <a:rPr lang="en-US" altLang="en-US" sz="1050" smtClean="0"/>
              <a:pPr/>
              <a:t>Jul 22</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16" name="Text Placeholder 2">
            <a:extLst>
              <a:ext uri="{FF2B5EF4-FFF2-40B4-BE49-F238E27FC236}">
                <a16:creationId xmlns:a16="http://schemas.microsoft.com/office/drawing/2014/main" id="{74200A09-03E2-B118-1BDA-A94A315A2AE6}"/>
              </a:ext>
            </a:extLst>
          </p:cNvPr>
          <p:cNvSpPr>
            <a:spLocks noGrp="1"/>
          </p:cNvSpPr>
          <p:nvPr>
            <p:custDataLst>
              <p:tags r:id="rId23"/>
            </p:custDataLst>
          </p:nvPr>
        </p:nvSpPr>
        <p:spPr bwMode="auto">
          <a:xfrm>
            <a:off x="11018838" y="5759450"/>
            <a:ext cx="144463" cy="436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C381E42-90D3-4526-97DF-9EDC8781271F}" type="datetime'''''''''''''''J''''''''''''a''''n'''''''''' ''''23'''''''''">
              <a:rPr lang="en-US" altLang="en-US" sz="1050" smtClean="0"/>
              <a:pPr/>
              <a:t>Jan 23</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732" name="Text Placeholder 2">
            <a:extLst>
              <a:ext uri="{FF2B5EF4-FFF2-40B4-BE49-F238E27FC236}">
                <a16:creationId xmlns:a16="http://schemas.microsoft.com/office/drawing/2014/main" id="{96DB64E7-7450-5BAA-7DCA-6F75AE12EF02}"/>
              </a:ext>
            </a:extLst>
          </p:cNvPr>
          <p:cNvSpPr>
            <a:spLocks noGrp="1"/>
          </p:cNvSpPr>
          <p:nvPr>
            <p:custDataLst>
              <p:tags r:id="rId24"/>
            </p:custDataLst>
          </p:nvPr>
        </p:nvSpPr>
        <p:spPr bwMode="auto">
          <a:xfrm>
            <a:off x="10934700" y="4359274"/>
            <a:ext cx="512763" cy="204788"/>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50" b="1" dirty="0">
                <a:effectLst/>
                <a:latin typeface="Poppins" panose="00000500000000000000" pitchFamily="2" charset="0"/>
                <a:cs typeface="Poppins" panose="00000500000000000000" pitchFamily="2" charset="0"/>
                <a:sym typeface="Poppins" panose="00000500000000000000" pitchFamily="2" charset="0"/>
              </a:rPr>
              <a:t>+62%</a:t>
            </a:r>
            <a:endParaRPr lang="en-US" sz="1050" b="1" dirty="0">
              <a:latin typeface="Poppins" panose="00000500000000000000" pitchFamily="2" charset="0"/>
              <a:cs typeface="Poppins" panose="00000500000000000000" pitchFamily="2" charset="0"/>
              <a:sym typeface="Poppins" panose="00000500000000000000" pitchFamily="2" charset="0"/>
            </a:endParaRPr>
          </a:p>
        </p:txBody>
      </p:sp>
      <p:cxnSp>
        <p:nvCxnSpPr>
          <p:cNvPr id="53" name="Straight Connector 52">
            <a:extLst>
              <a:ext uri="{FF2B5EF4-FFF2-40B4-BE49-F238E27FC236}">
                <a16:creationId xmlns:a16="http://schemas.microsoft.com/office/drawing/2014/main" id="{C5403623-851C-6292-2BE3-DC334D515CBE}"/>
              </a:ext>
            </a:extLst>
          </p:cNvPr>
          <p:cNvCxnSpPr/>
          <p:nvPr>
            <p:custDataLst>
              <p:tags r:id="rId25"/>
            </p:custDataLst>
          </p:nvPr>
        </p:nvCxnSpPr>
        <p:spPr bwMode="gray">
          <a:xfrm>
            <a:off x="9963150" y="2224088"/>
            <a:ext cx="149225" cy="0"/>
          </a:xfrm>
          <a:prstGeom prst="line">
            <a:avLst/>
          </a:prstGeom>
          <a:ln w="38100" cap="rnd" cmpd="sng" algn="ctr">
            <a:solidFill>
              <a:srgbClr val="0065FF"/>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4" name="Straight Connector 743">
            <a:extLst>
              <a:ext uri="{FF2B5EF4-FFF2-40B4-BE49-F238E27FC236}">
                <a16:creationId xmlns:a16="http://schemas.microsoft.com/office/drawing/2014/main" id="{DD26C715-26F1-5C85-6A29-1821B415E66C}"/>
              </a:ext>
            </a:extLst>
          </p:cNvPr>
          <p:cNvCxnSpPr/>
          <p:nvPr>
            <p:custDataLst>
              <p:tags r:id="rId26"/>
            </p:custDataLst>
          </p:nvPr>
        </p:nvCxnSpPr>
        <p:spPr bwMode="gray">
          <a:xfrm>
            <a:off x="9963150" y="1817688"/>
            <a:ext cx="149225" cy="0"/>
          </a:xfrm>
          <a:prstGeom prst="line">
            <a:avLst/>
          </a:prstGeom>
          <a:ln w="38100" cap="rnd" cmpd="sng" algn="ctr">
            <a:solidFill>
              <a:srgbClr val="FF652B"/>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1" name="Straight Connector 350">
            <a:extLst>
              <a:ext uri="{FF2B5EF4-FFF2-40B4-BE49-F238E27FC236}">
                <a16:creationId xmlns:a16="http://schemas.microsoft.com/office/drawing/2014/main" id="{B8898D04-479E-C629-732A-6F95BE615BDF}"/>
              </a:ext>
            </a:extLst>
          </p:cNvPr>
          <p:cNvCxnSpPr/>
          <p:nvPr>
            <p:custDataLst>
              <p:tags r:id="rId27"/>
            </p:custDataLst>
          </p:nvPr>
        </p:nvCxnSpPr>
        <p:spPr bwMode="gray">
          <a:xfrm>
            <a:off x="9963150" y="2020888"/>
            <a:ext cx="149225" cy="0"/>
          </a:xfrm>
          <a:prstGeom prst="line">
            <a:avLst/>
          </a:prstGeom>
          <a:ln w="38100" cap="rnd" cmpd="sng" algn="ctr">
            <a:solidFill>
              <a:srgbClr val="0E183C"/>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1" name="Text Placeholder 2">
            <a:extLst>
              <a:ext uri="{FF2B5EF4-FFF2-40B4-BE49-F238E27FC236}">
                <a16:creationId xmlns:a16="http://schemas.microsoft.com/office/drawing/2014/main" id="{684A672A-79D1-5720-64EE-C0A5AEEF8BD4}"/>
              </a:ext>
            </a:extLst>
          </p:cNvPr>
          <p:cNvSpPr>
            <a:spLocks noGrp="1"/>
          </p:cNvSpPr>
          <p:nvPr>
            <p:custDataLst>
              <p:tags r:id="rId28"/>
            </p:custDataLst>
          </p:nvPr>
        </p:nvSpPr>
        <p:spPr bwMode="auto">
          <a:xfrm>
            <a:off x="10182225" y="1755775"/>
            <a:ext cx="641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4FB808D-618C-43F1-BC67-62BF44F22941}" type="datetime'''''''''S''''''''''p''o''''''t'''' R''''''''at''''''''''e'''">
              <a:rPr lang="en-US" altLang="en-US" sz="1050" smtClean="0"/>
              <a:pPr/>
              <a:t>Spot Rate</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176" name="Text Placeholder 2">
            <a:extLst>
              <a:ext uri="{FF2B5EF4-FFF2-40B4-BE49-F238E27FC236}">
                <a16:creationId xmlns:a16="http://schemas.microsoft.com/office/drawing/2014/main" id="{0333CDF8-75B9-FB8B-354B-CE0536B52445}"/>
              </a:ext>
            </a:extLst>
          </p:cNvPr>
          <p:cNvSpPr>
            <a:spLocks noGrp="1"/>
          </p:cNvSpPr>
          <p:nvPr>
            <p:custDataLst>
              <p:tags r:id="rId29"/>
            </p:custDataLst>
          </p:nvPr>
        </p:nvSpPr>
        <p:spPr bwMode="auto">
          <a:xfrm>
            <a:off x="10182225" y="1958975"/>
            <a:ext cx="8985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4432107-4CC2-420D-880F-0631DA362073}" type="datetime'''''''A''''v''''''''era''''''g''e ''''''R''a''''''te'''">
              <a:rPr lang="en-US" altLang="en-US" sz="1050" smtClean="0"/>
              <a:pPr/>
              <a:t>Average Rate</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
        <p:nvSpPr>
          <p:cNvPr id="50" name="Text Placeholder 2">
            <a:extLst>
              <a:ext uri="{FF2B5EF4-FFF2-40B4-BE49-F238E27FC236}">
                <a16:creationId xmlns:a16="http://schemas.microsoft.com/office/drawing/2014/main" id="{E65A8F27-559C-5100-A50C-241B4752E3D8}"/>
              </a:ext>
            </a:extLst>
          </p:cNvPr>
          <p:cNvSpPr>
            <a:spLocks noGrp="1"/>
          </p:cNvSpPr>
          <p:nvPr>
            <p:custDataLst>
              <p:tags r:id="rId30"/>
            </p:custDataLst>
          </p:nvPr>
        </p:nvSpPr>
        <p:spPr bwMode="auto">
          <a:xfrm>
            <a:off x="10182225" y="2162175"/>
            <a:ext cx="107156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18F4F8E-6458-434E-AC5B-3C2347D07F6A}" type="datetime'L''o''n''g-T''e''''r''''''''''''''''m ''Ra''''''''''te'''">
              <a:rPr lang="en-US" altLang="en-US" sz="1050" smtClean="0"/>
              <a:pPr/>
              <a:t>Long-Term Rate</a:t>
            </a:fld>
            <a:endParaRPr lang="en-US" sz="1050" dirty="0">
              <a:latin typeface="Poppins" panose="00000500000000000000" pitchFamily="2" charset="0"/>
              <a:cs typeface="Poppins" panose="00000500000000000000" pitchFamily="2" charset="0"/>
              <a:sym typeface="Poppins" panose="00000500000000000000" pitchFamily="2" charset="0"/>
            </a:endParaRPr>
          </a:p>
        </p:txBody>
      </p:sp>
    </p:spTree>
    <p:extLst>
      <p:ext uri="{BB962C8B-B14F-4D97-AF65-F5344CB8AC3E}">
        <p14:creationId xmlns:p14="http://schemas.microsoft.com/office/powerpoint/2010/main" val="158977222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bNumberIsYear val=&quot;0&quot;/&gt;&lt;m_strFormatTime&gt;%1 %y&lt;/m_strFormatTime&gt;&lt;m_yearfmt&gt;&lt;begin val=&quot;4&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5&quot;&gt;&lt;elem m_fUsage=&quot;3.62328470329769602998E+00&quot;&gt;&lt;m_msothmcolidx val=&quot;0&quot;/&gt;&lt;m_rgb r=&quot;FF&quot; g=&quot;65&quot; b=&quot;2B&quot;/&gt;&lt;/elem&gt;&lt;elem m_fUsage=&quot;2.66606738683043387184E+00&quot;&gt;&lt;m_msothmcolidx val=&quot;0&quot;/&gt;&lt;m_rgb r=&quot;0E&quot; g=&quot;18&quot; b=&quot;3C&quot;/&gt;&lt;/elem&gt;&lt;elem m_fUsage=&quot;1.93682424360416316489E+00&quot;&gt;&lt;m_msothmcolidx val=&quot;0&quot;/&gt;&lt;m_rgb r=&quot;00&quot; g=&quot;65&quot; b=&quot;FF&quot;/&gt;&lt;/elem&gt;&lt;elem m_fUsage=&quot;1.48859961554426312169E+00&quot;&gt;&lt;m_msothmcolidx val=&quot;0&quot;/&gt;&lt;m_rgb r=&quot;CF&quot; g=&quot;00&quot; b=&quot;E8&quot;/&gt;&lt;/elem&gt;&lt;elem m_fUsage=&quot;1.88246677744693835521E-01&quot;&gt;&lt;m_msothmcolidx val=&quot;0&quot;/&gt;&lt;m_rgb r=&quot;C1&quot; g=&quot;C7&quot; b=&quot;D1&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BTjpD.HKfQmNhcrYszFQ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wHAZucFZseGH1pJ0nO2.4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KZ6f1Fx2S2uobUv9mkGvC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toW2rM.Ne32i9Bndjw5CY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AsYMUW1gHMVL.XoeWze7w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zYkwISZSw970ozu7QDt5M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f.kQZp3LR0boQxzGQsC7E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bOUZPg_WZuGck_.HJvS2V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r5UwkaZiaHZM.eL8KGSUI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imIWXZ5gseEpYapWxoUE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_y6v2N9K9IGrqQW2BZajK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ZAOzXLSsPdhYxbTB93XVx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PrwgDOM56.RU7QL5v9aXH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HVJqYFXmm5aI6ZrSRT1y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dNFZLbyBTtsBg4YYsWMd.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MMO2nvBxqa_tR9D3wqW4f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V0KVfEfXXcaWOl1awfoR3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YMNPC0jVObkDk8J0qEXrN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NXwGyJS0fPP6rWAo3lAT.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TVzd1PzSpLypMqBEM2a7C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QotMmvSD5jsf4Dvxdu5p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k6NkMXQ4Hdzm50GkujHM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KvS0igtBt3UXd0d04Lkbe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W215t5lA7_4maYUyzdYN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iWwjmrEWzP9yJhcaXByv4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PIa8.q2wvEyA7zeaVNuQj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oSytGwFrpQUNhOxfs7IjH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eXEP_oq7YXkXbyJoVcN4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B59Kax1DkaEWrSHqMEkFb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mDItFAEDFzcH9Lout4A.s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spQDLUqkg_JVFjR..tlDg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shl2YDC6HEqT0tcCiKDD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ceEmfEwpuTrPvFDzu4sMZ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9etLvh074I9pgiB_icPF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Arz98M.Ua.bhJKjnPbteY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V5mEHcl6JMIQZSe8C8oNY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wHAZucFZseGH1pJ0nO2.4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dbfCGabwqRlne5y.p5Za3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Z6f1Fx2S2uobUv9mkGvC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toW2rM.Ne32i9Bndjw5CY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AsYMUW1gHMVL.XoeWze7w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zYkwISZSw970ozu7QDt5M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zSaUzGPtPFVc1obCpG5s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oOT1dSWtupFRXh9b0twg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gVuqMkEAD6880e.rtX.Q4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p31QepQ4Qml1byIiG83kn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ZzoACP2QH.fZVo3J4Quw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EqIMig7wm7qq.8VYJR4Px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S0E65IOKSqpY4bVn1rhQu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L_m6Ceagux8pQxtcnmQqP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zQ3vNXSVEHxxW9_T5SLbc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1WLP1IZAK.cgzE6LbIivz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8uZYqP.UGMMmUQCEXiMrY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EpI7QKFewr4xhRXJysGs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rFqIUF0nGiBhx2Noy2UU5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kqA2cyDXWYwQThX3cXA3I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qh6vVE_jfEsISj4yVCI3n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mZOImfy2FbI.4uKIByJqw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GJrSN5ttTl5nrPWG4UdFF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CvBjlM9QOmgrfbzu5G5rN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v7tvSmqK4IoPTS42.cdL8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_h_V08c.B2I_mmXg4q1e6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pbK13r7ygI5sZ3SICADb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3dM5XRCwAx7XXp4q2_0Mv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72XFId7wn4ISIbLdqiN5z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RpXSY6p6hnSrewstNk3Or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F.fWqgmRzvi3RyTXKjvgT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x08kpvC9MTpo8h1nZFev6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mZAT4TSvdFj1urUMC8vJF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Mh11ZEbldbIPCvGx8y7PZ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8lbSYjqfZPi0UtVXmSEo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D0lUi6zl_ekYum3OGoIkp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KUg7cl23AOHK2HffF6CK.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MnkFXeKiu_slxbcFzZpkC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hjBC2IHqQXXhaQMHEfTi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jxAzg6Y20fbREBpZa5f7.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FM2XnZC5YHi6toZidE._M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F99wou0u3q01PFUZmE.no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6MPjky4tuMZsobO_WWYln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C5QS1ZR0Ur326z1My7tle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OG95GlR0d6I1bIbtQGtTN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7GC1kDe0GxxmzAQNgG4v4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pai7OPElbO4gn5eAJkKDD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av2bJHrXn39FHla.sCsKU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oNM1pTKbow1G5.wQ7TXr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RpXSY6p6hnSrewstNk3Or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QyZwMS90VSDpPwcgTHUrJ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MvT.5ryxtrZh1v9uidRDh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5NWPhXxUE8CC6TYqZoSLi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jxAzg6Y20fbREBpZa5f7.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Fb5Y06UC2jPvojDIxfAQ7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x08kpvC9MTpo8h1nZFev6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JvKyDkYm2_ffEReEXrb80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A8lbSYjqfZPi0UtVXmSEo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5T4HkAXNPdEFFJgkPw2Q6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ht4DtyTcnbPz9VqQz4Zc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D0lUi6zl_ekYum3OGoIkp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Mh11ZEbldbIPCvGx8y7PZ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FM2XnZC5YHi6toZidE._M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MnkFXeKiu_slxbcFzZpkC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C5QS1ZR0Ur326z1My7tle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F.fWqgmRzvi3RyTXKjvgT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KUg7cl23AOHK2HffF6CK.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mZAT4TSvdFj1urUMC8vJF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F99wou0u3q01PFUZmE.no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6MPjky4tuMZsobO_WWYln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5IoMDR7M1c5asLhMunc5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ZNijw5kE74sUmqiJu3MrU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AYU_XYlV3YSq0PwV6c8tu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mn5edNKbPZeW2F8Ka8fVO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J0fG1_4VY2Jdj4I3i4tq8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OG95GlR0d6I1bIbtQGtTN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7GC1kDe0GxxmzAQNgG4v4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av2bJHrXn39FHla.sCsKU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pai7OPElbO4gn5eAJkKDD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B6.nRo4w1mdbYCuDjzFIb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R.FZA_74kemN68qkPVrD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KvEa7hfiIr2ZaZZ3W76S7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5c3Sior_o_pWQshATzxP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RnkfW5EKb3mhgv0xh07b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tniWrxZ4p7N5hy17bUPOX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3Fc9LvuJmWEEWAZSwlAj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GiRJQaqSNbZOeGUi2U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SVR8_lTQVsU62s1dSD6L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hlwktxfq1v5EgE56z9QH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5EnVycuUJYUnDk2xc6PrF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yXwQfYBNIpacRan_Edss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n9crWKjnrr48WCQnbBfql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2Cl.aMFX8Qrmwr7TJ3rDX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I_1WZPVsQOLFOU_FA.Rp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zz2D64m8alNB2UKzjS2j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uEE2Xa7XZCNaUYTBqqCB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Y3CgcUC0MiGx7HNp16A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EvJPI5dt5NOtz3ccA7V6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Cb8RA8GdX29lFw5.uHOX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DqcvLsOMW7LpPXcTaVnlK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5I2kwm6ByFPLWEVqgTGo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ps2U.AXQUWlFa.as8hxKM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_6byoxr1J_8eKFDiw68GR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p9MxN5OdRNqrueswAgwuP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K67r_dJMyKhX4mcNNO0M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qm7DPtQD5cX5ePlaKFOB0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Yjb6DrcXT69W0Ct.IsZl_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CCFMuVAHA8MwbGNtQfvZW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IiubTnFf9RLKNakwO.lC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8wtScimTNZmqAzP98BmHS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5e06rUOPssfAd4CgtiVIu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OVo6Y7CkWeLuff1evhck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FCnIsWRBrLxq6R.yRzRW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m1DptMFplTEoy3Xfd9obL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ZfNDnydhbBgP3OT_CM_8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F_kLAVrzhkrc.hZRENqJ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IyDlZ7nT5guqpFdgUCIjJ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R6uaDdltFq7Sr4SuY5G.8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BjpXw0ehf9XNZFG.JORna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rgn8RiZjgogz64DJkYzQ_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i_G1tP15uvQC6nNd9cd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G_MvThvf8RCPV4Lmqrb0.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ID1v8q_hCcghxTWqwckVX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mJzMjqCX9U6Ck8fmU9juK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2FzSEpTEPzct.V01k8UNh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oQiDom0UaWsVWQ8q6tN6Q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7CalzI0xeTEgYP6HRpYq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EGiFe2g9oo83HF57UbHnC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bDei6B7arkqiCZX84JhZ0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0o_26up1tPW5AarGoFUk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B3agJEWPIi_eYk94jFxh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gSsnEc9_dgyOn13ORkY3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f.kQZp3LR0boQxzGQsC7E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0KVfEfXXcaWOl1awfoR3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imIWXZ5gseEpYapWxoUEl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OUZPg_WZuGck_.HJvS2V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NXwGyJS0fPP6rWAo3lAT.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r5UwkaZiaHZM.eL8KGSUI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Vzd1PzSpLypMqBEM2a7C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PrwgDOM56.RU7QL5v9aXH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n7.Zlqsm2lfwNz3NIYMu0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ZAOzXLSsPdhYxbTB93XVx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HVJqYFXmm5aI6ZrSRT1y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dNFZLbyBTtsBg4YYsWMd.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MMO2nvBxqa_tR9D3wqW4f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YMNPC0jVObkDk8J0qEXrN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QotMmvSD5jsf4Dvxdu5p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PIa8.q2wvEyA7zeaVNuQj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W215t5lA7_4maYUyzdYN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KvS0igtBt3UXd0d04Lkbe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5mEHcl6JMIQZSe8C8oNY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OdOhRlqxRk_IntJyEA.U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eXEP_oq7YXkXbyJoVcN4t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WwjmrEWzP9yJhcaXByv4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SytGwFrpQUNhOxfs7IjH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B59Kax1DkaEWrSHqMEkFb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mDItFAEDFzcH9Lout4A.s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spQDLUqkg_JVFjR..tlDg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shl2YDC6HEqT0tcCiKDDI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9etLvh074I9pgiB_icPFd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Arz98M.Ua.bhJKjnPbteY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dbfCGabwqRlne5y.p5Za3Q"/>
</p:tagLst>
</file>

<file path=ppt/theme/theme1.xml><?xml version="1.0" encoding="utf-8"?>
<a:theme xmlns:a="http://schemas.openxmlformats.org/drawingml/2006/main" name="Blue Clea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4d1c3be-5b25-4be4-8a5c-7f940c6c4823" xsi:nil="true"/>
    <lcf76f155ced4ddcb4097134ff3c332f xmlns="c1d5dea3-346d-452c-9850-d49cb8ddcf89">
      <Terms xmlns="http://schemas.microsoft.com/office/infopath/2007/PartnerControls"/>
    </lcf76f155ced4ddcb4097134ff3c332f>
    <Info xmlns="c1d5dea3-346d-452c-9850-d49cb8ddcf89">Template. Must be edited in the app.</Info>
    <Status xmlns="c1d5dea3-346d-452c-9850-d49cb8ddcf89" xsi:nil="true"/>
    <DesignCheck xmlns="c1d5dea3-346d-452c-9850-d49cb8ddcf89">false</DesignCheck>
    <Date xmlns="c1d5dea3-346d-452c-9850-d49cb8ddcf8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23C7993D07C046A51739B7EEEF1C6D" ma:contentTypeVersion="24" ma:contentTypeDescription="Create a new document." ma:contentTypeScope="" ma:versionID="d80ec966734baa56f2e8d17600a260a1">
  <xsd:schema xmlns:xsd="http://www.w3.org/2001/XMLSchema" xmlns:xs="http://www.w3.org/2001/XMLSchema" xmlns:p="http://schemas.microsoft.com/office/2006/metadata/properties" xmlns:ns2="c1d5dea3-346d-452c-9850-d49cb8ddcf89" xmlns:ns3="b4d1c3be-5b25-4be4-8a5c-7f940c6c4823" targetNamespace="http://schemas.microsoft.com/office/2006/metadata/properties" ma:root="true" ma:fieldsID="1436222b562a4bcf91a975d48611029d" ns2:_="" ns3:_="">
    <xsd:import namespace="c1d5dea3-346d-452c-9850-d49cb8ddcf89"/>
    <xsd:import namespace="b4d1c3be-5b25-4be4-8a5c-7f940c6c48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Date" minOccurs="0"/>
                <xsd:element ref="ns2:Info" minOccurs="0"/>
                <xsd:element ref="ns2:MediaServiceLocation" minOccurs="0"/>
                <xsd:element ref="ns2:MediaLengthInSeconds" minOccurs="0"/>
                <xsd:element ref="ns3:TaxCatchAll" minOccurs="0"/>
                <xsd:element ref="ns2:lcf76f155ced4ddcb4097134ff3c332f" minOccurs="0"/>
                <xsd:element ref="ns2:Status" minOccurs="0"/>
                <xsd:element ref="ns2:DesignChe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5dea3-346d-452c-9850-d49cb8ddcf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Date" ma:index="19" nillable="true" ma:displayName="Date" ma:format="DateOnly" ma:internalName="Date">
      <xsd:simpleType>
        <xsd:restriction base="dms:DateTime"/>
      </xsd:simpleType>
    </xsd:element>
    <xsd:element name="Info" ma:index="20" nillable="true" ma:displayName="Info" ma:default="Template. Must be edited in the app." ma:description="Describe the document" ma:format="Dropdown" ma:internalName="Info">
      <xsd:simpleType>
        <xsd:restriction base="dms:Text">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3c17140-f64b-4d4b-834b-74a9a054d385" ma:termSetId="09814cd3-568e-fe90-9814-8d621ff8fb84" ma:anchorId="fba54fb3-c3e1-fe81-a776-ca4b69148c4d" ma:open="true" ma:isKeyword="false">
      <xsd:complexType>
        <xsd:sequence>
          <xsd:element ref="pc:Terms" minOccurs="0" maxOccurs="1"/>
        </xsd:sequence>
      </xsd:complexType>
    </xsd:element>
    <xsd:element name="Status" ma:index="26" nillable="true" ma:displayName="Status" ma:format="Dropdown" ma:internalName="Status">
      <xsd:simpleType>
        <xsd:restriction base="dms:Text">
          <xsd:maxLength value="255"/>
        </xsd:restriction>
      </xsd:simpleType>
    </xsd:element>
    <xsd:element name="DesignCheck" ma:index="27" nillable="true" ma:displayName="Design Check" ma:default="0" ma:format="Dropdown" ma:internalName="DesignCheck">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4d1c3be-5b25-4be4-8a5c-7f940c6c482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3829f9-189e-4e5e-8a43-34be6214849b}" ma:internalName="TaxCatchAll" ma:showField="CatchAllData" ma:web="b4d1c3be-5b25-4be4-8a5c-7f940c6c48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0C009C-FDBC-4FF3-97F5-79598AED1A47}">
  <ds:schemaRefs>
    <ds:schemaRef ds:uri="c7e796bd-9c35-447a-a036-fb564815482e"/>
    <ds:schemaRef ds:uri="ee525641-7f4e-4cce-b75d-489ca1d265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4d1c3be-5b25-4be4-8a5c-7f940c6c4823"/>
    <ds:schemaRef ds:uri="c1d5dea3-346d-452c-9850-d49cb8ddcf89"/>
  </ds:schemaRefs>
</ds:datastoreItem>
</file>

<file path=customXml/itemProps2.xml><?xml version="1.0" encoding="utf-8"?>
<ds:datastoreItem xmlns:ds="http://schemas.openxmlformats.org/officeDocument/2006/customXml" ds:itemID="{153942CF-54D8-4372-BC02-860DAAC660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d5dea3-346d-452c-9850-d49cb8ddcf89"/>
    <ds:schemaRef ds:uri="b4d1c3be-5b25-4be4-8a5c-7f940c6c4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BCE984-A5B0-4936-A587-74995894FC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2534</TotalTime>
  <Words>821</Words>
  <Application>Microsoft Macintosh PowerPoint</Application>
  <PresentationFormat>Widescreen</PresentationFormat>
  <Paragraphs>199</Paragraphs>
  <Slides>10</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20" baseType="lpstr">
      <vt:lpstr>Arial</vt:lpstr>
      <vt:lpstr>Calibri</vt:lpstr>
      <vt:lpstr>Helvetica Neue Medium</vt:lpstr>
      <vt:lpstr>Lyon</vt:lpstr>
      <vt:lpstr>Poppins</vt:lpstr>
      <vt:lpstr>Poppins SemiBold</vt:lpstr>
      <vt:lpstr>WordVisi_MSFontService</vt:lpstr>
      <vt:lpstr>Blue Clean</vt:lpstr>
      <vt:lpstr>think-cell Slide</vt:lpstr>
      <vt:lpstr>Worksheet</vt:lpstr>
      <vt:lpstr>Air Freight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&amp; Air Freight</dc:title>
  <dc:creator>Pearl Aquino</dc:creator>
  <cp:lastModifiedBy>Molly Van Deursen</cp:lastModifiedBy>
  <cp:revision>2</cp:revision>
  <dcterms:created xsi:type="dcterms:W3CDTF">2022-06-27T18:08:42Z</dcterms:created>
  <dcterms:modified xsi:type="dcterms:W3CDTF">2023-02-06T14:06:54Z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0x0101008F23C7993D07C046A51739B7EEEF1C6D</vt:lpwstr>
  </property>
  <property fmtid="{D5CDD505-2E9C-101B-9397-08002B2CF9AE}" pid="3" name="MediaServiceImageTags">
    <vt:lpwstr/>
  </property>
</Properties>
</file>